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7129-E35D-4C45-B847-B1B7E622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130B5-8A5C-4311-8B05-669B79BD8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58B9-87BD-4769-972F-310DE0E9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B0AB-4C09-4FEE-B1F2-06201DC19EB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EE46-2B20-483F-A313-62A22F04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079C-B9CE-4E10-B9DC-C50C8DCA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A9AE-40C9-40D9-99CF-30E62E571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36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7F03-4E12-4978-B94A-DE7AA029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ACBF9-FB8E-4794-9A59-A7D468B4E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B48E-8A86-4B8A-85BD-5DD1162C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B0AB-4C09-4FEE-B1F2-06201DC19EB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F6D79-56F0-4965-B235-68D2A899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275B-DBAC-41DE-8D89-78F45C3B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A9AE-40C9-40D9-99CF-30E62E571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22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1904B-5FD6-42A6-9DFF-DB2F15E8D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432F7-AB9A-45D2-B96D-48F471BA1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19D0-AAE6-4848-B3CB-92F56AFF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B0AB-4C09-4FEE-B1F2-06201DC19EB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CFC5-266F-4556-A339-387CEFB7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9FE7-A586-4C9B-81C8-8D53EF00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A9AE-40C9-40D9-99CF-30E62E571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3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4395-AF7E-420D-B3FB-67249737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BFBD-FA70-4234-9309-C8E83AAC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3568-A1CD-4E93-AC30-703AFE43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B0AB-4C09-4FEE-B1F2-06201DC19EB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0F3BB-669B-4303-87EA-C1A3C589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7B27-C2D0-4C8C-B37B-53225445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A9AE-40C9-40D9-99CF-30E62E571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0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C8AA-0286-40B7-9FB3-43A5F16E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C1DF-AD91-4487-8BA4-71EE66D46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BF60-C5BC-4055-9868-EF4E64B4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B0AB-4C09-4FEE-B1F2-06201DC19EB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C926F-BB46-4B6A-81B9-18CFE342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435F-FDC7-49E3-BD60-A50A5C66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A9AE-40C9-40D9-99CF-30E62E571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0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9D93-2DCA-4033-A282-641D6122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FD34-BBB7-4478-A7E5-513BAA48B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6EDDA-7CF5-43B3-80DA-A0F50787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5D009-A48F-4D60-8C89-F848540D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B0AB-4C09-4FEE-B1F2-06201DC19EB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740D6-2978-4BB4-8681-C490C287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A0D12-2F03-4614-9473-155B8E79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A9AE-40C9-40D9-99CF-30E62E571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7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E4AC-81F4-43D4-A4A6-E60339C3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7153A-36E2-4CAD-BF31-F1BD8A75D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4E95D-B4CD-435F-AA63-AA353693F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14128-E05A-47F2-BED4-14652D583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EB7C5-D452-424E-B8CB-2AB5FEA6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FB149-F000-4469-BCBC-F933087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B0AB-4C09-4FEE-B1F2-06201DC19EB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D6F0A-4300-4344-BCFB-75430A1B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5D67E-9580-4429-B346-AF1866DF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A9AE-40C9-40D9-99CF-30E62E571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08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FCDD-7E6A-4CF0-B295-6AC51F6C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F0460-38A3-43F5-945B-C545DF6F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B0AB-4C09-4FEE-B1F2-06201DC19EB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8169C-68AE-424D-A3E9-B7207679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FC626-B2D8-4311-9145-44465E55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A9AE-40C9-40D9-99CF-30E62E571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1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F7B41-483D-4736-A931-2CEC72E3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B0AB-4C09-4FEE-B1F2-06201DC19EB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143FA-D15B-46CC-B0A9-2B141724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647B-5AC8-4F9A-8005-080962EF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A9AE-40C9-40D9-99CF-30E62E571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3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3231-D288-4007-92B1-E3673C09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8A3E-2FEA-44EF-B73B-2CF1C289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FA677-FB79-4A04-B817-9F006FC25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3F78C-DA23-448D-94C6-33BA896A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B0AB-4C09-4FEE-B1F2-06201DC19EB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C2C10-C50E-4483-8CBA-97D6ED8D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4374F-629F-4E2A-9398-97389B51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A9AE-40C9-40D9-99CF-30E62E571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5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E5E3-36C6-41C1-AA1B-E67F9A74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E26D3-D57E-439D-9C13-D6A956EFA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CD0A-E7AD-4857-9287-523541B15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6A391-CF49-4F0A-9A2C-4E4A7013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B0AB-4C09-4FEE-B1F2-06201DC19EB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0F5B4-A57E-40C2-9408-E94455EC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37173-5D1F-44F9-9E53-FCB998AB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A9AE-40C9-40D9-99CF-30E62E571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96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3A9CF-4AA6-498E-A2B1-5DC791D4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6BC1F-EF5D-4944-A4A5-8646A38A3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AF0E-0AC7-4DA9-A0E1-0C93F2629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B0AB-4C09-4FEE-B1F2-06201DC19EB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B5CFA-2759-49C8-BA9E-39C3BCBF4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9136-6148-4F64-AED3-BD9309CCB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A9AE-40C9-40D9-99CF-30E62E571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66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36BF-E48E-4A92-B818-302B1878C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" y="1051233"/>
            <a:ext cx="11704320" cy="245873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08121-630B-40D2-B376-0057C74EC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1000+ Navy Blue Pictures | Download Free Images on Unsplash">
            <a:extLst>
              <a:ext uri="{FF2B5EF4-FFF2-40B4-BE49-F238E27FC236}">
                <a16:creationId xmlns:a16="http://schemas.microsoft.com/office/drawing/2014/main" id="{7925B990-28AA-44FE-BD48-EE2236E7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3568"/>
            <a:ext cx="12192000" cy="690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2917E8-2B00-45E9-A7C7-71CD7E931E5D}"/>
              </a:ext>
            </a:extLst>
          </p:cNvPr>
          <p:cNvSpPr txBox="1"/>
          <p:nvPr/>
        </p:nvSpPr>
        <p:spPr>
          <a:xfrm>
            <a:off x="3113904" y="1051233"/>
            <a:ext cx="6042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lgerian" panose="04020705040A02060702" pitchFamily="82" charset="0"/>
              </a:rPr>
              <a:t>“Deep Learning Training Workflow”</a:t>
            </a:r>
            <a:endParaRPr lang="en-IN" sz="4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4A6C1-86F9-4737-A9F9-544255FCC89F}"/>
              </a:ext>
            </a:extLst>
          </p:cNvPr>
          <p:cNvSpPr/>
          <p:nvPr/>
        </p:nvSpPr>
        <p:spPr>
          <a:xfrm>
            <a:off x="3649662" y="3244334"/>
            <a:ext cx="48926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Name : </a:t>
            </a:r>
            <a:r>
              <a:rPr lang="en-US" sz="2800" dirty="0" err="1">
                <a:solidFill>
                  <a:schemeClr val="bg1"/>
                </a:solidFill>
                <a:latin typeface="Algerian" panose="04020705040A02060702" pitchFamily="82" charset="0"/>
              </a:rPr>
              <a:t>Girase</a:t>
            </a:r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 Nikita </a:t>
            </a:r>
            <a:r>
              <a:rPr lang="en-US" sz="2800" dirty="0" err="1">
                <a:solidFill>
                  <a:schemeClr val="bg1"/>
                </a:solidFill>
                <a:latin typeface="Algerian" panose="04020705040A02060702" pitchFamily="82" charset="0"/>
              </a:rPr>
              <a:t>dilip</a:t>
            </a:r>
            <a:endParaRPr lang="en-US" sz="28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Roll no. :63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A258F-5813-40B4-8976-8F7926C0C374}"/>
              </a:ext>
            </a:extLst>
          </p:cNvPr>
          <p:cNvSpPr txBox="1"/>
          <p:nvPr/>
        </p:nvSpPr>
        <p:spPr>
          <a:xfrm>
            <a:off x="2722605" y="197708"/>
            <a:ext cx="674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Machine learning III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4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F2F5D5-9533-441F-B8AD-D0C95B695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9" t="17822" r="14561" b="14036"/>
          <a:stretch/>
        </p:blipFill>
        <p:spPr>
          <a:xfrm>
            <a:off x="0" y="0"/>
            <a:ext cx="12319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3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E72616-0038-43BB-BF93-9DA92A67B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6" t="18182" r="13040" b="10251"/>
          <a:stretch/>
        </p:blipFill>
        <p:spPr>
          <a:xfrm>
            <a:off x="0" y="1"/>
            <a:ext cx="12192000" cy="64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9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723A88-5EA0-4FC0-A600-05BD075E0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0" t="17808" r="13901" b="11244"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1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CD1A81-ACB6-4F74-A628-DD174698D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4" t="18002" r="14358" b="10612"/>
          <a:stretch/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BF7F7A-F784-4CFE-BD16-467BCBC9A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1" t="18002" r="12939" b="10792"/>
          <a:stretch/>
        </p:blipFill>
        <p:spPr>
          <a:xfrm>
            <a:off x="0" y="1235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5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F06629-4EB2-49F8-A778-023A875D4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0" t="18002" r="13547" b="1133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3E2D2A-3ACC-42BE-B6A5-08933C7A5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8" t="17462" r="13446" b="107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4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</dc:creator>
  <cp:lastModifiedBy>Nikita</cp:lastModifiedBy>
  <cp:revision>3</cp:revision>
  <dcterms:created xsi:type="dcterms:W3CDTF">2023-04-27T18:05:12Z</dcterms:created>
  <dcterms:modified xsi:type="dcterms:W3CDTF">2023-04-27T18:15:29Z</dcterms:modified>
</cp:coreProperties>
</file>