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6" r:id="rId4"/>
    <p:sldId id="258" r:id="rId5"/>
    <p:sldId id="259" r:id="rId6"/>
    <p:sldId id="260" r:id="rId7"/>
    <p:sldId id="261" r:id="rId8"/>
    <p:sldId id="288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73" r:id="rId17"/>
    <p:sldId id="274" r:id="rId18"/>
    <p:sldId id="275" r:id="rId19"/>
    <p:sldId id="276" r:id="rId20"/>
    <p:sldId id="277" r:id="rId21"/>
    <p:sldId id="278" r:id="rId22"/>
    <p:sldId id="290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\part-00000-20c889fb-377f-4515-b9b1-da51a0dc135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MonthlyYearly\part-00000-2a093b6b-8608-480d-aac5-526ff0a9f2eb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MonthlyYearly\part-00000-2a093b6b-8608-480d-aac5-526ff0a9f2eb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MonthlyYearly\part-00000-2a093b6b-8608-480d-aac5-526ff0a9f2eb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\part-00000-80d62821-5b81-44d0-9949-d335523df375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Yearly\part-00000-30c266cd-e01c-4556-9944-680b365661ab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Monthly\part-00000-0fd5b561-971a-47a2-99d4-f1d1b2a656c6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MonthlyYearly\part-00000-fb6958ed-8f55-4aaf-9684-8e153a269fe4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MonthlyYearly\part-00000-fb6958ed-8f55-4aaf-9684-8e153a269fe4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opSubjectsMonthlyYearly\part-00000-fb6958ed-8f55-4aaf-9684-8e153a269fe4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\part-00000-bca6ed88-3292-4ac6-a157-582962b2266d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Yearly\part-00000-a530e598-3c17-4ecd-b850-d6a3ea48b5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Yearly\part-00000-9acad6a3-4929-4cda-b380-a5483e5f7cf0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Monthly\part-00000-0675ea45-ef7e-45da-8ad1-91d1698ccc79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MonthlyYearly\part-00000-b339e359-62eb-491e-98f9-7ae7e922bb8e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MonthlyYearly\part-00000-b339e359-62eb-491e-98f9-7ae7e922bb8e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UW_BigData\Course1\Project\Histograms\topFormatsMonthlyYearly\part-00000-b339e359-62eb-491e-98f9-7ae7e922bb8e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Monthly\part-00000-5b6ac5b5-e24b-43c8-9770-bd846dc60fa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MonthlyYearly\part-00000-d4605881-64cb-481d-a4bc-ef35be2aab0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MonthlyYearly\part-00000-d4605881-64cb-481d-a4bc-ef35be2aab09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Creators\tmp\TopHistograms\topCreatorsMonthlyYearly\part-00000-d4605881-64cb-481d-a4bc-ef35be2aab09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\part-00000-079eacc2-28bc-4dca-9c38-4ae10bc023cc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Yearly\part-00000-8e7299ea-7b07-452a-95e3-44d6df780c7c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ownloads\Histograms\tmp\TopHistograms\topTitlesMonthly\part-00000-9d8a54e7-4c92-4dc3-b668-0e0dc953ccf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20 Authors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'part-00000-20c889fb-377f-4515-b'!$A$2:$A$21</c:f>
              <c:strCache>
                <c:ptCount val="20"/>
                <c:pt idx="0">
                  <c:v>Seuss, Dr.</c:v>
                </c:pt>
                <c:pt idx="1">
                  <c:v>Willems, Mo</c:v>
                </c:pt>
                <c:pt idx="2">
                  <c:v>Meadows, Daisy</c:v>
                </c:pt>
                <c:pt idx="3">
                  <c:v>Osborne, Mary Pope</c:v>
                </c:pt>
                <c:pt idx="4">
                  <c:v>Rylant, Cynthia</c:v>
                </c:pt>
                <c:pt idx="5">
                  <c:v>Davis, Jim, 1945 July 28-</c:v>
                </c:pt>
                <c:pt idx="6">
                  <c:v>Stilton, Geronimo</c:v>
                </c:pt>
                <c:pt idx="7">
                  <c:v>Patterson, James, 1947-</c:v>
                </c:pt>
                <c:pt idx="8">
                  <c:v>Berenstain, Stan, 1923-2005</c:v>
                </c:pt>
                <c:pt idx="9">
                  <c:v>Holm, Jennifer L.</c:v>
                </c:pt>
                <c:pt idx="10">
                  <c:v>Arnold, Tedd</c:v>
                </c:pt>
                <c:pt idx="11">
                  <c:v>Pilkey, Dav, 1966-</c:v>
                </c:pt>
                <c:pt idx="12">
                  <c:v>James Patterson</c:v>
                </c:pt>
                <c:pt idx="13">
                  <c:v>O'Connor, Jane</c:v>
                </c:pt>
                <c:pt idx="14">
                  <c:v>Rowling, J. K.</c:v>
                </c:pt>
                <c:pt idx="15">
                  <c:v>Hunter, Erin</c:v>
                </c:pt>
                <c:pt idx="16">
                  <c:v>McCall Smith, Alexander, 1948-</c:v>
                </c:pt>
                <c:pt idx="17">
                  <c:v>Carle, Eric</c:v>
                </c:pt>
                <c:pt idx="18">
                  <c:v>Riordan, Rick</c:v>
                </c:pt>
                <c:pt idx="19">
                  <c:v>Brown, Marc Tolon</c:v>
                </c:pt>
              </c:strCache>
            </c:strRef>
          </c:cat>
          <c:val>
            <c:numRef>
              <c:f>'part-00000-20c889fb-377f-4515-b'!$B$2:$B$21</c:f>
              <c:numCache>
                <c:formatCode>General</c:formatCode>
                <c:ptCount val="20"/>
                <c:pt idx="0">
                  <c:v>233781</c:v>
                </c:pt>
                <c:pt idx="1">
                  <c:v>205472</c:v>
                </c:pt>
                <c:pt idx="2">
                  <c:v>191091</c:v>
                </c:pt>
                <c:pt idx="3">
                  <c:v>173647</c:v>
                </c:pt>
                <c:pt idx="4">
                  <c:v>165103</c:v>
                </c:pt>
                <c:pt idx="5">
                  <c:v>159053</c:v>
                </c:pt>
                <c:pt idx="6">
                  <c:v>137757</c:v>
                </c:pt>
                <c:pt idx="7">
                  <c:v>114687</c:v>
                </c:pt>
                <c:pt idx="8">
                  <c:v>95714</c:v>
                </c:pt>
                <c:pt idx="9">
                  <c:v>83632</c:v>
                </c:pt>
                <c:pt idx="10">
                  <c:v>81669</c:v>
                </c:pt>
                <c:pt idx="11">
                  <c:v>78504</c:v>
                </c:pt>
                <c:pt idx="12">
                  <c:v>78131</c:v>
                </c:pt>
                <c:pt idx="13">
                  <c:v>75956</c:v>
                </c:pt>
                <c:pt idx="14">
                  <c:v>74048</c:v>
                </c:pt>
                <c:pt idx="15">
                  <c:v>71646</c:v>
                </c:pt>
                <c:pt idx="16">
                  <c:v>69553</c:v>
                </c:pt>
                <c:pt idx="17">
                  <c:v>69173</c:v>
                </c:pt>
                <c:pt idx="18">
                  <c:v>66933</c:v>
                </c:pt>
                <c:pt idx="19">
                  <c:v>64745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5-4847-9D58-8E44C232A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7353200"/>
        <c:axId val="257354512"/>
      </c:barChart>
      <c:catAx>
        <c:axId val="257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54512"/>
        <c:crosses val="autoZero"/>
        <c:auto val="1"/>
        <c:lblAlgn val="ctr"/>
        <c:lblOffset val="100"/>
        <c:noMultiLvlLbl val="0"/>
      </c:catAx>
      <c:valAx>
        <c:axId val="25735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5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</a:t>
            </a:r>
            <a:r>
              <a:rPr lang="en-US" sz="2000" baseline="0" dirty="0"/>
              <a:t> 3 Titles By Month for Year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'part-00000-2a093b6b-8608-480d-a'!$B$2:$C$34</c:f>
              <c:multiLvlStrCache>
                <c:ptCount val="33"/>
                <c:lvl>
                  <c:pt idx="0">
                    <c:v>SPL HotSpot : connecting Seattle / [distributed by Verizon Wireless].</c:v>
                  </c:pt>
                  <c:pt idx="1">
                    <c:v>Today will be different : a novel / Maria Semple.</c:v>
                  </c:pt>
                  <c:pt idx="2">
                    <c:v>The Economist</c:v>
                  </c:pt>
                  <c:pt idx="3">
                    <c:v>SPL HotSpot : connecting Seattle / [distributed by Verizon Wireless].</c:v>
                  </c:pt>
                  <c:pt idx="4">
                    <c:v>The Economist</c:v>
                  </c:pt>
                  <c:pt idx="5">
                    <c:v>Today will be different : a novel / Maria Semple.</c:v>
                  </c:pt>
                  <c:pt idx="6">
                    <c:v>SPL HotSpot : connecting Seattle / [distributed by Verizon Wireless].</c:v>
                  </c:pt>
                  <c:pt idx="7">
                    <c:v>Arrival / Paramount Pictures ; Filmnation Entertainment ; Lava Bear ; 21 Laps Entertainment ; produced by Shawn Levy, Dan Levine, Aaron Ryder, David Linde ; screenplay by Eric Heisserer ; directed by Denis Villeneuve.</c:v>
                  </c:pt>
                  <c:pt idx="8">
                    <c:v>The Economist</c:v>
                  </c:pt>
                  <c:pt idx="9">
                    <c:v>SPL HotSpot : connecting Seattle / [distributed by Verizon Wireless].</c:v>
                  </c:pt>
                  <c:pt idx="10">
                    <c:v>Arrival / Paramount Pictures ; Filmnation Entertainment ; Lava Bear ; 21 Laps Entertainment ; produced by Shawn Levy, Dan Levine, Aaron Ryder, David Linde ; screenplay by Eric Heisserer ; directed by Denis Villeneuve.</c:v>
                  </c:pt>
                  <c:pt idx="11">
                    <c:v>Manchester by the Sea / Lionsgate ; Amazon Studios ; a Pearl Street Films, The Media Farm, K Period Media, The A/Middleton Project, B Story production ; produced by Kimberly Steward, Matt Damon, Chris Moore, Lauren Beck, Kevin J. Walsh ; written and direc</c:v>
                  </c:pt>
                  <c:pt idx="12">
                    <c:v>SPL HotSpot : connecting Seattle / [distributed by Verizon Wireless].</c:v>
                  </c:pt>
                  <c:pt idx="13">
                    <c:v>Arrival / Paramount Pictures ; Filmnation Entertainment ; Lava Bear ; 21 Laps Entertainment ; produced by Shawn Levy, Dan Levine, Aaron Ryder, David Linde ; screenplay by Eric Heisserer ; directed by Denis Villeneuve.</c:v>
                  </c:pt>
                  <c:pt idx="14">
                    <c:v>The Underground Railroad : a novel / Colson Whitehead.</c:v>
                  </c:pt>
                  <c:pt idx="15">
                    <c:v>SPL HotSpot : connecting Seattle / [distributed by Verizon Wireless].</c:v>
                  </c:pt>
                  <c:pt idx="16">
                    <c:v>Arrival / Paramount Pictures ; Filmnation Entertainment ; Lava Bear ; 21 Laps Entertainment ; produced by Shawn Levy, Dan Levine, Aaron Ryder, David Linde ; screenplay by Eric Heisserer ; directed by Denis Villeneuve.</c:v>
                  </c:pt>
                  <c:pt idx="17">
                    <c:v>In Building Device Checkout</c:v>
                  </c:pt>
                  <c:pt idx="18">
                    <c:v>SPL HotSpot : connecting Seattle / [distributed by Verizon Wireless].</c:v>
                  </c:pt>
                  <c:pt idx="19">
                    <c:v>Arrival / Paramount Pictures ; Filmnation Entertainment ; Lava Bear ; 21 Laps Entertainment ; produced by Shawn Levy, Dan Levine, Aaron Ryder, David Linde ; screenplay by Eric Heisserer ; directed by Denis Villeneuve.</c:v>
                  </c:pt>
                  <c:pt idx="20">
                    <c:v>The Underground Railroad : a novel / Colson Whitehead.</c:v>
                  </c:pt>
                  <c:pt idx="21">
                    <c:v>SPL HotSpot : connecting Seattle / [distributed by Verizon Wireless].</c:v>
                  </c:pt>
                  <c:pt idx="22">
                    <c:v>In Building Device Checkout</c:v>
                  </c:pt>
                  <c:pt idx="23">
                    <c:v>The late show / Michael Connelly.</c:v>
                  </c:pt>
                  <c:pt idx="24">
                    <c:v>SPL HotSpot : connecting Seattle / [distributed by Verizon Wireless].</c:v>
                  </c:pt>
                  <c:pt idx="25">
                    <c:v>Glass houses / Louise Penny.</c:v>
                  </c:pt>
                  <c:pt idx="26">
                    <c:v>In Building Device Checkout</c:v>
                  </c:pt>
                  <c:pt idx="27">
                    <c:v>In Building Device Checkout</c:v>
                  </c:pt>
                  <c:pt idx="28">
                    <c:v>SPL HotSpot : connecting Seattle / [distributed by Verizon Wireless].</c:v>
                  </c:pt>
                  <c:pt idx="29">
                    <c:v>What happened / Hillary Rodham Clinton.</c:v>
                  </c:pt>
                  <c:pt idx="30">
                    <c:v>Two kinds of truth / Michael Connelly.</c:v>
                  </c:pt>
                  <c:pt idx="31">
                    <c:v>The midnight line / Lee Child.</c:v>
                  </c:pt>
                  <c:pt idx="32">
                    <c:v>In Building Device Checkout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</c:lvl>
              </c:multiLvlStrCache>
            </c:multiLvlStrRef>
          </c:cat>
          <c:val>
            <c:numRef>
              <c:f>'part-00000-2a093b6b-8608-480d-a'!$D$2:$D$34</c:f>
              <c:numCache>
                <c:formatCode>General</c:formatCode>
                <c:ptCount val="33"/>
                <c:pt idx="0">
                  <c:v>648</c:v>
                </c:pt>
                <c:pt idx="1">
                  <c:v>449</c:v>
                </c:pt>
                <c:pt idx="2">
                  <c:v>445</c:v>
                </c:pt>
                <c:pt idx="3">
                  <c:v>544</c:v>
                </c:pt>
                <c:pt idx="4">
                  <c:v>496</c:v>
                </c:pt>
                <c:pt idx="5">
                  <c:v>367</c:v>
                </c:pt>
                <c:pt idx="6">
                  <c:v>634</c:v>
                </c:pt>
                <c:pt idx="7">
                  <c:v>490</c:v>
                </c:pt>
                <c:pt idx="8">
                  <c:v>457</c:v>
                </c:pt>
                <c:pt idx="9">
                  <c:v>637</c:v>
                </c:pt>
                <c:pt idx="10">
                  <c:v>577</c:v>
                </c:pt>
                <c:pt idx="11">
                  <c:v>419</c:v>
                </c:pt>
                <c:pt idx="12">
                  <c:v>606</c:v>
                </c:pt>
                <c:pt idx="13">
                  <c:v>548</c:v>
                </c:pt>
                <c:pt idx="14">
                  <c:v>492</c:v>
                </c:pt>
                <c:pt idx="15">
                  <c:v>576</c:v>
                </c:pt>
                <c:pt idx="16">
                  <c:v>498</c:v>
                </c:pt>
                <c:pt idx="17">
                  <c:v>469</c:v>
                </c:pt>
                <c:pt idx="18">
                  <c:v>531</c:v>
                </c:pt>
                <c:pt idx="19">
                  <c:v>490</c:v>
                </c:pt>
                <c:pt idx="20">
                  <c:v>438</c:v>
                </c:pt>
                <c:pt idx="21">
                  <c:v>619</c:v>
                </c:pt>
                <c:pt idx="22">
                  <c:v>521</c:v>
                </c:pt>
                <c:pt idx="23">
                  <c:v>436</c:v>
                </c:pt>
                <c:pt idx="24">
                  <c:v>625</c:v>
                </c:pt>
                <c:pt idx="25">
                  <c:v>480</c:v>
                </c:pt>
                <c:pt idx="26">
                  <c:v>401</c:v>
                </c:pt>
                <c:pt idx="27">
                  <c:v>763</c:v>
                </c:pt>
                <c:pt idx="28">
                  <c:v>582</c:v>
                </c:pt>
                <c:pt idx="29">
                  <c:v>464</c:v>
                </c:pt>
                <c:pt idx="30">
                  <c:v>866</c:v>
                </c:pt>
                <c:pt idx="31">
                  <c:v>816</c:v>
                </c:pt>
                <c:pt idx="32">
                  <c:v>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B-4B42-A819-F446F7E1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5742152"/>
        <c:axId val="255748712"/>
      </c:barChart>
      <c:catAx>
        <c:axId val="25574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48712"/>
        <c:crosses val="autoZero"/>
        <c:auto val="1"/>
        <c:lblAlgn val="ctr"/>
        <c:lblOffset val="100"/>
        <c:noMultiLvlLbl val="0"/>
      </c:catAx>
      <c:valAx>
        <c:axId val="25574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42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Top 3 Titles By Month for Year 2016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'part-00000-2a093b6b-8608-480d-a'!$B$35:$C$70</c:f>
              <c:multiLvlStrCache>
                <c:ptCount val="36"/>
                <c:lvl>
                  <c:pt idx="0">
                    <c:v>SPL HotSpot : connecting Seattle / [distributed by Verizon Wireless].</c:v>
                  </c:pt>
                  <c:pt idx="1">
                    <c:v>The Economist</c:v>
                  </c:pt>
                  <c:pt idx="2">
                    <c:v>Inside out [videorecording] / Disney ; Pixar Animation Studios ; story by Pete Docter, Ronine del Carmen ; screenplay by Pete Docter, Meg LeFauve, Josh Cooley ; produced by Jonas Rivera ; co-directed by Ronnie del Carmen ; directed by Pete Docter.</c:v>
                  </c:pt>
                  <c:pt idx="3">
                    <c:v>SPL HotSpot : connecting Seattle / [distributed by Verizon Wireless].</c:v>
                  </c:pt>
                  <c:pt idx="4">
                    <c:v>The Martian [videorecording] / Twentieth Century Fox ; TSG Entertainment ; a Scott Free/Kinberg Genre production ; produced by Simon Kinberg, Ridley Scott, Michael Schaefer, Aditya Sood, Mark Huffam ; screenplay by Drew Goddard ; directed by Ridley Scott.</c:v>
                  </c:pt>
                  <c:pt idx="5">
                    <c:v>The Economist</c:v>
                  </c:pt>
                  <c:pt idx="6">
                    <c:v>SPL HotSpot : connecting Seattle / [distributed by Verizon Wireless].</c:v>
                  </c:pt>
                  <c:pt idx="7">
                    <c:v>The Martian [videorecording] / Twentieth Century Fox ; TSG Entertainment ; a Scott Free/Kinberg Genre production ; produced by Simon Kinberg, Ridley Scott, Michael Schaefer, Aditya Sood, Mark Huffam ; screenplay by Drew Goddard ; directed by Ridley Scott.</c:v>
                  </c:pt>
                  <c:pt idx="8">
                    <c:v>The Economist</c:v>
                  </c:pt>
                  <c:pt idx="9">
                    <c:v>SPL HotSpot : connecting Seattle / [distributed by Verizon Wireless].</c:v>
                  </c:pt>
                  <c:pt idx="10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11">
                    <c:v>The Martian [videorecording] / Twentieth Century Fox ; TSG Entertainment ; a Scott Free/Kinberg Genre production ; produced by Simon Kinberg, Ridley Scott, Michael Schaefer, Aditya Sood, Mark Huffam ; screenplay by Drew Goddard ; directed by Ridley Scott.</c:v>
                  </c:pt>
                  <c:pt idx="12">
                    <c:v>SPL HotSpot : connecting Seattle / [distributed by Verizon Wireless].</c:v>
                  </c:pt>
                  <c:pt idx="13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14">
                    <c:v>The Martian [videorecording] / Twentieth Century Fox ; TSG Entertainment ; a Scott Free/Kinberg Genre production ; produced by Simon Kinberg, Ridley Scott, Michael Schaefer, Aditya Sood, Mark Huffam ; screenplay by Drew Goddard ; directed by Ridley Scott.</c:v>
                  </c:pt>
                  <c:pt idx="15">
                    <c:v>SPL HotSpot : connecting Seattle / [distributed by Verizon Wireless].</c:v>
                  </c:pt>
                  <c:pt idx="16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17">
                    <c:v>Spotlight [videorecording] / directed by Tom McCarthy ; written by Josh Singer &amp; Tom McCarthy ; produced by Michael Sugar, Steve Golin, Nicole Rocklin, Blye Pagon Faust ; Open Road Films ; in association with Participant Media and First Look Media ; an An</c:v>
                  </c:pt>
                  <c:pt idx="18">
                    <c:v>SPL HotSpot : connecting Seattle / [distributed by Verizon Wireless].</c:v>
                  </c:pt>
                  <c:pt idx="19">
                    <c:v>The Economist</c:v>
                  </c:pt>
                  <c:pt idx="20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21">
                    <c:v>SPL HotSpot : connecting Seattle / [distributed by Verizon Wireless].</c:v>
                  </c:pt>
                  <c:pt idx="22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23">
                    <c:v>Bridge of spies [videorecording] / Touchstone Pictures ; Dreamworks Pictures ; 20th Century Fox ; Reliance Entertainment ; Fox 2000 Pictures ; in asssociation with Participant Media and TSG Entertainment ; a co-production between Afterworks Limited and St</c:v>
                  </c:pt>
                  <c:pt idx="24">
                    <c:v>SPL HotSpot : connecting Seattle / [distributed by Verizon Wireless].</c:v>
                  </c:pt>
                  <c:pt idx="25">
                    <c:v>The Economist</c:v>
                  </c:pt>
                  <c:pt idx="26">
                    <c:v>The New Yorker</c:v>
                  </c:pt>
                  <c:pt idx="27">
                    <c:v>SPL HotSpot : connecting Seattle / [distributed by Verizon Wireless].</c:v>
                  </c:pt>
                  <c:pt idx="28">
                    <c:v>The Economist</c:v>
                  </c:pt>
                  <c:pt idx="29">
                    <c:v>The big short [videorecording] / Paramount Pictures ; Regency Enterprises ; Plan B ; produced by Brad Pitt, Dede Gardner, Jeremy Kleiner, Arnon Milchan ; screenplay by Charles Randolph and Adam McKay ; directed by Adam McKay.</c:v>
                  </c:pt>
                  <c:pt idx="30">
                    <c:v>SPL HotSpot : connecting Seattle / [distributed by Verizon Wireless].</c:v>
                  </c:pt>
                  <c:pt idx="31">
                    <c:v>Today will be different : a novel / Maria Semple.</c:v>
                  </c:pt>
                  <c:pt idx="32">
                    <c:v>Bridge of spies [videorecording] / Touchstone Pictures ; Dreamworks Pictures ; 20th Century Fox ; Reliance Entertainment ; Fox 2000 Pictures ; in asssociation with Participant Media and TSG Entertainment ; a co-production between Afterworks Limited and St</c:v>
                  </c:pt>
                  <c:pt idx="33">
                    <c:v>SPL HotSpot : connecting Seattle / [distributed by Verizon Wireless].</c:v>
                  </c:pt>
                  <c:pt idx="34">
                    <c:v>Today will be different : a novel / Maria Semple.</c:v>
                  </c:pt>
                  <c:pt idx="35">
                    <c:v>The Economist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'part-00000-2a093b6b-8608-480d-a'!$D$35:$D$70</c:f>
              <c:numCache>
                <c:formatCode>General</c:formatCode>
                <c:ptCount val="36"/>
                <c:pt idx="0">
                  <c:v>411</c:v>
                </c:pt>
                <c:pt idx="1">
                  <c:v>379</c:v>
                </c:pt>
                <c:pt idx="2">
                  <c:v>378</c:v>
                </c:pt>
                <c:pt idx="3">
                  <c:v>656</c:v>
                </c:pt>
                <c:pt idx="4">
                  <c:v>445</c:v>
                </c:pt>
                <c:pt idx="5">
                  <c:v>355</c:v>
                </c:pt>
                <c:pt idx="6">
                  <c:v>668</c:v>
                </c:pt>
                <c:pt idx="7">
                  <c:v>483</c:v>
                </c:pt>
                <c:pt idx="8">
                  <c:v>403</c:v>
                </c:pt>
                <c:pt idx="9">
                  <c:v>634</c:v>
                </c:pt>
                <c:pt idx="10">
                  <c:v>445</c:v>
                </c:pt>
                <c:pt idx="11">
                  <c:v>444</c:v>
                </c:pt>
                <c:pt idx="12">
                  <c:v>620</c:v>
                </c:pt>
                <c:pt idx="13">
                  <c:v>445</c:v>
                </c:pt>
                <c:pt idx="14">
                  <c:v>435</c:v>
                </c:pt>
                <c:pt idx="15">
                  <c:v>616</c:v>
                </c:pt>
                <c:pt idx="16">
                  <c:v>401</c:v>
                </c:pt>
                <c:pt idx="17">
                  <c:v>401</c:v>
                </c:pt>
                <c:pt idx="18">
                  <c:v>619</c:v>
                </c:pt>
                <c:pt idx="19">
                  <c:v>438</c:v>
                </c:pt>
                <c:pt idx="20">
                  <c:v>387</c:v>
                </c:pt>
                <c:pt idx="21">
                  <c:v>635</c:v>
                </c:pt>
                <c:pt idx="22">
                  <c:v>395</c:v>
                </c:pt>
                <c:pt idx="23">
                  <c:v>389</c:v>
                </c:pt>
                <c:pt idx="24">
                  <c:v>562</c:v>
                </c:pt>
                <c:pt idx="25">
                  <c:v>371</c:v>
                </c:pt>
                <c:pt idx="26">
                  <c:v>333</c:v>
                </c:pt>
                <c:pt idx="27">
                  <c:v>657</c:v>
                </c:pt>
                <c:pt idx="28">
                  <c:v>428</c:v>
                </c:pt>
                <c:pt idx="29">
                  <c:v>390</c:v>
                </c:pt>
                <c:pt idx="30">
                  <c:v>619</c:v>
                </c:pt>
                <c:pt idx="31">
                  <c:v>476</c:v>
                </c:pt>
                <c:pt idx="32">
                  <c:v>403</c:v>
                </c:pt>
                <c:pt idx="33">
                  <c:v>645</c:v>
                </c:pt>
                <c:pt idx="34">
                  <c:v>407</c:v>
                </c:pt>
                <c:pt idx="35">
                  <c:v>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8-46D4-A63E-E0785827B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0379984"/>
        <c:axId val="370378344"/>
      </c:barChart>
      <c:catAx>
        <c:axId val="3703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78344"/>
        <c:crosses val="autoZero"/>
        <c:auto val="1"/>
        <c:lblAlgn val="ctr"/>
        <c:lblOffset val="100"/>
        <c:noMultiLvlLbl val="0"/>
      </c:catAx>
      <c:valAx>
        <c:axId val="37037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7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Top 3 Titles By Month for Year 2015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'part-00000-2a093b6b-8608-480d-a'!$B$71:$C$106</c:f>
              <c:multiLvlStrCache>
                <c:ptCount val="36"/>
                <c:lvl>
                  <c:pt idx="0">
                    <c:v>Guardians of the galaxy [videorecording] / Marvel Studios ; produced by Kevin Feige ; written by James Gunn and Nicole Perlman ; directed by James Gunn.</c:v>
                  </c:pt>
                  <c:pt idx="1">
                    <c:v>Maleficent [videorecording] / Disney ; a Roth Films production ; produced by Joe Roth ; screenplay by Linda Woolverton ; directed by Robert Stromberg.</c:v>
                  </c:pt>
                  <c:pt idx="2">
                    <c:v>Us Weekly</c:v>
                  </c:pt>
                  <c:pt idx="3">
                    <c:v>Gone girl [videorecording] / Twentieth Century Fox ; Regency ; produced by Arnon Milchan, Reese Witherspoon, CeÃ¡n Chaffin, Joshua Donen ; screenplay by Gillian Flynn ; directed by David Fincher.</c:v>
                  </c:pt>
                  <c:pt idx="4">
                    <c:v>Boyhood [videorecording] / IFC Films ; IFC Productions ; a Detour FilmProduction ; producers, Jonathan Sehring, John Sloss, Richard Linklater, Cathleen Sutherland ; written and directed by Richard Linklater.</c:v>
                  </c:pt>
                  <c:pt idx="5">
                    <c:v>Guardians of the galaxy [videorecording] / Marvel Studios ; produced by Kevin Feige ; written by James Gunn and Nicole Perlman ; directed by James Gunn.</c:v>
                  </c:pt>
                  <c:pt idx="6">
                    <c:v>Gone girl [videorecording] / Twentieth Century Fox ; Regency ; produced by Arnon Milchan, Reese Witherspoon, CeÃ¡n Chaffin, Joshua Donen ; screenplay by Gillian Flynn ; directed by David Fincher.</c:v>
                  </c:pt>
                  <c:pt idx="7">
                    <c:v>Boyhood [videorecording] / IFC Films ; IFC Productions ; a Detour FilmProduction ; producers, Jonathan Sehring, John Sloss, Richard Linklater, Cathleen Sutherland ; written and directed by Richard Linklater.</c:v>
                  </c:pt>
                  <c:pt idx="8">
                    <c:v>The theory of everything [videorecording] / Focus Features ; Working Title ; directed by James Marsh ; screenplay by Anthony McCarten ; produced by Tim Bevan, Eric Fellner, Lisa Bruce, Anthony McCarten.</c:v>
                  </c:pt>
                  <c:pt idx="9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10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11">
                    <c:v>Gone girl [videorecording] / Twentieth Century Fox ; Regency ; produced by Arnon Milchan, Reese Witherspoon, CeÃ¡n Chaffin, Joshua Donen ; screenplay by Gillian Flynn ; directed by David Fincher.</c:v>
                  </c:pt>
                  <c:pt idx="12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13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14">
                    <c:v>Interstellar [videorecording] / Paramount Pictures ; Warner Bros. Pictures ; Legendary Pictures ; a Syncopy/Lynda Obst Productions production ; written by Jonathan Nolan and Christopher Nolan ; produced by Emma Thomas, Christopher Nolan, Lynda Obst ; dire</c:v>
                  </c:pt>
                  <c:pt idx="15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16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17">
                    <c:v>Gone girl [videorecording] / Twentieth Century Fox ; Regency ; produced by Arnon Milchan, Reese Witherspoon, CeÃ¡n Chaffin, Joshua Donen ; screenplay by Gillian Flynn ; directed by David Fincher.</c:v>
                  </c:pt>
                  <c:pt idx="18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19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20">
                    <c:v>Interstellar [videorecording] / Paramount Pictures ; Warner Bros. Pictures ; Legendary Pictures ; a Syncopy/Lynda Obst Productions production ; written by Jonathan Nolan and Christopher Nolan ; produced by Emma Thomas, Christopher Nolan, Lynda Obst ; dire</c:v>
                  </c:pt>
                  <c:pt idx="21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22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23">
                    <c:v>Interstellar [videorecording] / Paramount Pictures ; Warner Bros. Pictures ; Legendary Pictures ; a Syncopy/Lynda Obst Productions production ; written by Jonathan Nolan and Christopher Nolan ; produced by Emma Thomas, Christopher Nolan, Lynda Obst ; dire</c:v>
                  </c:pt>
                  <c:pt idx="24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25">
                    <c:v>Interstellar [videorecording] / Paramount Pictures ; Warner Bros. Pictures ; Legendary Pictures ; a Syncopy/Lynda Obst Productions production ; written by Jonathan Nolan and Christopher Nolan ; produced by Emma Thomas, Christopher Nolan, Lynda Obst ; dire</c:v>
                  </c:pt>
                  <c:pt idx="26">
                    <c:v>The Economist</c:v>
                  </c:pt>
                  <c:pt idx="27">
                    <c:v>SPL HotSpot : connecting Seattle / [distributed by Verizon Wireless].</c:v>
                  </c:pt>
                  <c:pt idx="28">
                    <c:v>The girl on the train / Paula Hawkins.</c:v>
                  </c:pt>
                  <c:pt idx="29">
                    <c:v>Wild [videorecording] / Fox Searchlight Pictures ; TSG Entertainment ; a Pacific Standard production ; produced by Reese Witherspoon, Bruna Papandrea, Bill Pohlad ; screenplay by Nick Hornby ; directed by Jean-Marc VallÃ©e.</c:v>
                  </c:pt>
                  <c:pt idx="30">
                    <c:v>Hello</c:v>
                  </c:pt>
                  <c:pt idx="31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32">
                    <c:v>Birdman, or (the unexpected virtue of ignorance) [videorecording] / Fox Searchlight Pictures ; Regency Enterprises ; a New Regency/M Productions/Le Grisbi production ; produced by Alejandro G. InÃ¡rritu, John Lesher, Arnon Milchan, James W. Skotchdopole ;</c:v>
                  </c:pt>
                  <c:pt idx="33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34">
                    <c:v>Jurassic world [videorecording] / Universal Pictures and Amblin Entertainment ; in association with Legendary Pictures ; produced by Frank Marshall, Patrick Crowley ; screenplay by Rick Jaffa &amp; Amanda Silver, and Derek Connolly &amp; Colin Trevorrow ; directe</c:v>
                  </c:pt>
                  <c:pt idx="35">
                    <c:v>Inside out [videorecording] / Disney ; Pixar Animation Studios ; story by Pete Docter, Ronine del Carmen ; screenplay by Pete Docter, Meg LeFauve, Josh Cooley ; produced by Jonas Rivera ; co-directed by Ronnie del Carmen ; directed by Pete Docter.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'part-00000-2a093b6b-8608-480d-a'!$D$71:$D$106</c:f>
              <c:numCache>
                <c:formatCode>General</c:formatCode>
                <c:ptCount val="36"/>
                <c:pt idx="0">
                  <c:v>392</c:v>
                </c:pt>
                <c:pt idx="1">
                  <c:v>385</c:v>
                </c:pt>
                <c:pt idx="2">
                  <c:v>369</c:v>
                </c:pt>
                <c:pt idx="3">
                  <c:v>428</c:v>
                </c:pt>
                <c:pt idx="4">
                  <c:v>372</c:v>
                </c:pt>
                <c:pt idx="5">
                  <c:v>360</c:v>
                </c:pt>
                <c:pt idx="6">
                  <c:v>489</c:v>
                </c:pt>
                <c:pt idx="7">
                  <c:v>450</c:v>
                </c:pt>
                <c:pt idx="8">
                  <c:v>395</c:v>
                </c:pt>
                <c:pt idx="9">
                  <c:v>513</c:v>
                </c:pt>
                <c:pt idx="10">
                  <c:v>506</c:v>
                </c:pt>
                <c:pt idx="11">
                  <c:v>495</c:v>
                </c:pt>
                <c:pt idx="12">
                  <c:v>542</c:v>
                </c:pt>
                <c:pt idx="13">
                  <c:v>440</c:v>
                </c:pt>
                <c:pt idx="14">
                  <c:v>438</c:v>
                </c:pt>
                <c:pt idx="15">
                  <c:v>458</c:v>
                </c:pt>
                <c:pt idx="16">
                  <c:v>394</c:v>
                </c:pt>
                <c:pt idx="17">
                  <c:v>371</c:v>
                </c:pt>
                <c:pt idx="18">
                  <c:v>517</c:v>
                </c:pt>
                <c:pt idx="19">
                  <c:v>432</c:v>
                </c:pt>
                <c:pt idx="20">
                  <c:v>430</c:v>
                </c:pt>
                <c:pt idx="21">
                  <c:v>532</c:v>
                </c:pt>
                <c:pt idx="22">
                  <c:v>415</c:v>
                </c:pt>
                <c:pt idx="23">
                  <c:v>408</c:v>
                </c:pt>
                <c:pt idx="24">
                  <c:v>405</c:v>
                </c:pt>
                <c:pt idx="25">
                  <c:v>380</c:v>
                </c:pt>
                <c:pt idx="26">
                  <c:v>352</c:v>
                </c:pt>
                <c:pt idx="27">
                  <c:v>399</c:v>
                </c:pt>
                <c:pt idx="28">
                  <c:v>329</c:v>
                </c:pt>
                <c:pt idx="29">
                  <c:v>316</c:v>
                </c:pt>
                <c:pt idx="30">
                  <c:v>510</c:v>
                </c:pt>
                <c:pt idx="31">
                  <c:v>398</c:v>
                </c:pt>
                <c:pt idx="32">
                  <c:v>372</c:v>
                </c:pt>
                <c:pt idx="33">
                  <c:v>410</c:v>
                </c:pt>
                <c:pt idx="34">
                  <c:v>384</c:v>
                </c:pt>
                <c:pt idx="35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7-4E78-88F8-A84CF4ECF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716544"/>
        <c:axId val="369718840"/>
      </c:barChart>
      <c:catAx>
        <c:axId val="36971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18840"/>
        <c:crosses val="autoZero"/>
        <c:auto val="1"/>
        <c:lblAlgn val="ctr"/>
        <c:lblOffset val="100"/>
        <c:noMultiLvlLbl val="0"/>
      </c:catAx>
      <c:valAx>
        <c:axId val="36971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1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20 Subjects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'part-00000-80d62821-5b81-44d0-9'!$A$2:$A$21</c:f>
              <c:strCache>
                <c:ptCount val="20"/>
                <c:pt idx="0">
                  <c:v>Video recordings for the hearing impaired</c:v>
                </c:pt>
                <c:pt idx="1">
                  <c:v>Feature films</c:v>
                </c:pt>
                <c:pt idx="2">
                  <c:v>Fiction films</c:v>
                </c:pt>
                <c:pt idx="3">
                  <c:v>Fiction</c:v>
                </c:pt>
                <c:pt idx="4">
                  <c:v>Comedy films</c:v>
                </c:pt>
                <c:pt idx="5">
                  <c:v>Childrens films</c:v>
                </c:pt>
                <c:pt idx="6">
                  <c:v>Fiction television programs</c:v>
                </c:pt>
                <c:pt idx="7">
                  <c:v>Mystery fiction</c:v>
                </c:pt>
                <c:pt idx="8">
                  <c:v>Graphic novels</c:v>
                </c:pt>
                <c:pt idx="9">
                  <c:v>Television series</c:v>
                </c:pt>
                <c:pt idx="10">
                  <c:v>Animated films</c:v>
                </c:pt>
                <c:pt idx="11">
                  <c:v>Nonfiction</c:v>
                </c:pt>
                <c:pt idx="12">
                  <c:v>Man woman relationships Drama</c:v>
                </c:pt>
                <c:pt idx="13">
                  <c:v>Thrillers Motion pictures</c:v>
                </c:pt>
                <c:pt idx="14">
                  <c:v>Rock music 2001 2010</c:v>
                </c:pt>
                <c:pt idx="15">
                  <c:v>Action and adventure films</c:v>
                </c:pt>
                <c:pt idx="16">
                  <c:v>Friendship Fiction</c:v>
                </c:pt>
                <c:pt idx="17">
                  <c:v>Video recordings for people with visual disabilities</c:v>
                </c:pt>
                <c:pt idx="18">
                  <c:v>Popular music 2001 2010</c:v>
                </c:pt>
                <c:pt idx="19">
                  <c:v>Romance</c:v>
                </c:pt>
              </c:strCache>
            </c:strRef>
          </c:cat>
          <c:val>
            <c:numRef>
              <c:f>'part-00000-80d62821-5b81-44d0-9'!$B$2:$B$21</c:f>
              <c:numCache>
                <c:formatCode>General</c:formatCode>
                <c:ptCount val="20"/>
                <c:pt idx="0">
                  <c:v>21157957</c:v>
                </c:pt>
                <c:pt idx="1">
                  <c:v>17733242</c:v>
                </c:pt>
                <c:pt idx="2">
                  <c:v>9218921</c:v>
                </c:pt>
                <c:pt idx="3">
                  <c:v>5864677</c:v>
                </c:pt>
                <c:pt idx="4">
                  <c:v>4218542</c:v>
                </c:pt>
                <c:pt idx="5">
                  <c:v>3869155</c:v>
                </c:pt>
                <c:pt idx="6">
                  <c:v>3228389</c:v>
                </c:pt>
                <c:pt idx="7">
                  <c:v>3215158</c:v>
                </c:pt>
                <c:pt idx="8">
                  <c:v>3196722</c:v>
                </c:pt>
                <c:pt idx="9">
                  <c:v>2992095</c:v>
                </c:pt>
                <c:pt idx="10">
                  <c:v>2743054</c:v>
                </c:pt>
                <c:pt idx="11">
                  <c:v>2654238</c:v>
                </c:pt>
                <c:pt idx="12">
                  <c:v>2407155</c:v>
                </c:pt>
                <c:pt idx="13">
                  <c:v>2223891</c:v>
                </c:pt>
                <c:pt idx="14">
                  <c:v>1970557</c:v>
                </c:pt>
                <c:pt idx="15">
                  <c:v>1931300</c:v>
                </c:pt>
                <c:pt idx="16">
                  <c:v>1845476</c:v>
                </c:pt>
                <c:pt idx="17">
                  <c:v>1826582</c:v>
                </c:pt>
                <c:pt idx="18">
                  <c:v>1822038</c:v>
                </c:pt>
                <c:pt idx="19">
                  <c:v>1722086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2-4B93-8531-DA9166769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9910792"/>
        <c:axId val="259908168"/>
      </c:barChart>
      <c:catAx>
        <c:axId val="25991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08168"/>
        <c:crosses val="autoZero"/>
        <c:auto val="1"/>
        <c:lblAlgn val="ctr"/>
        <c:lblOffset val="100"/>
        <c:noMultiLvlLbl val="0"/>
      </c:catAx>
      <c:valAx>
        <c:axId val="259908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10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Subjects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'part-00000-30c266cd-e01c-4556-9'!$A$2:$B$40</c:f>
              <c:multiLvlStrCache>
                <c:ptCount val="39"/>
                <c:lvl>
                  <c:pt idx="0">
                    <c:v>Video recordings for the hearing impaired</c:v>
                  </c:pt>
                  <c:pt idx="1">
                    <c:v>Feature films</c:v>
                  </c:pt>
                  <c:pt idx="2">
                    <c:v>Childrens films</c:v>
                  </c:pt>
                  <c:pt idx="3">
                    <c:v>Video recordings for the hearing impaired</c:v>
                  </c:pt>
                  <c:pt idx="4">
                    <c:v>Feature films</c:v>
                  </c:pt>
                  <c:pt idx="5">
                    <c:v>Childrens films</c:v>
                  </c:pt>
                  <c:pt idx="6">
                    <c:v>Video recordings for the hearing impaired</c:v>
                  </c:pt>
                  <c:pt idx="7">
                    <c:v>Feature films</c:v>
                  </c:pt>
                  <c:pt idx="8">
                    <c:v>Childrens films</c:v>
                  </c:pt>
                  <c:pt idx="9">
                    <c:v>Video recordings for the hearing impaired</c:v>
                  </c:pt>
                  <c:pt idx="10">
                    <c:v>Feature films</c:v>
                  </c:pt>
                  <c:pt idx="11">
                    <c:v>Comedy films</c:v>
                  </c:pt>
                  <c:pt idx="12">
                    <c:v>Video recordings for the hearing impaired</c:v>
                  </c:pt>
                  <c:pt idx="13">
                    <c:v>Feature films</c:v>
                  </c:pt>
                  <c:pt idx="14">
                    <c:v>Fiction films</c:v>
                  </c:pt>
                  <c:pt idx="15">
                    <c:v>Video recordings for the hearing impaired</c:v>
                  </c:pt>
                  <c:pt idx="16">
                    <c:v>Feature films</c:v>
                  </c:pt>
                  <c:pt idx="17">
                    <c:v>Fiction films</c:v>
                  </c:pt>
                  <c:pt idx="18">
                    <c:v>Video recordings for the hearing impaired</c:v>
                  </c:pt>
                  <c:pt idx="19">
                    <c:v>Feature films</c:v>
                  </c:pt>
                  <c:pt idx="20">
                    <c:v>Fiction films</c:v>
                  </c:pt>
                  <c:pt idx="21">
                    <c:v>Video recordings for the hearing impaired</c:v>
                  </c:pt>
                  <c:pt idx="22">
                    <c:v>Feature films</c:v>
                  </c:pt>
                  <c:pt idx="23">
                    <c:v>Fiction films</c:v>
                  </c:pt>
                  <c:pt idx="24">
                    <c:v>Video recordings for the hearing impaired</c:v>
                  </c:pt>
                  <c:pt idx="25">
                    <c:v>Feature films</c:v>
                  </c:pt>
                  <c:pt idx="26">
                    <c:v>Fiction films</c:v>
                  </c:pt>
                  <c:pt idx="27">
                    <c:v>Video recordings for the hearing impaired</c:v>
                  </c:pt>
                  <c:pt idx="28">
                    <c:v>Feature films</c:v>
                  </c:pt>
                  <c:pt idx="29">
                    <c:v>Fiction films</c:v>
                  </c:pt>
                  <c:pt idx="30">
                    <c:v>Video recordings for the hearing impaired</c:v>
                  </c:pt>
                  <c:pt idx="31">
                    <c:v>Feature films</c:v>
                  </c:pt>
                  <c:pt idx="32">
                    <c:v>Fiction</c:v>
                  </c:pt>
                  <c:pt idx="33">
                    <c:v>Video recordings for the hearing impaired</c:v>
                  </c:pt>
                  <c:pt idx="34">
                    <c:v>Feature films</c:v>
                  </c:pt>
                  <c:pt idx="35">
                    <c:v>Fiction</c:v>
                  </c:pt>
                  <c:pt idx="36">
                    <c:v>Video recordings for the hearing impaired</c:v>
                  </c:pt>
                  <c:pt idx="37">
                    <c:v>Fiction</c:v>
                  </c:pt>
                  <c:pt idx="38">
                    <c:v>Feature films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  <c:pt idx="6">
                    <c:v>2007</c:v>
                  </c:pt>
                  <c:pt idx="9">
                    <c:v>2008</c:v>
                  </c:pt>
                  <c:pt idx="12">
                    <c:v>2009</c:v>
                  </c:pt>
                  <c:pt idx="15">
                    <c:v>2010</c:v>
                  </c:pt>
                  <c:pt idx="18">
                    <c:v>2011</c:v>
                  </c:pt>
                  <c:pt idx="21">
                    <c:v>2012</c:v>
                  </c:pt>
                  <c:pt idx="24">
                    <c:v>2013</c:v>
                  </c:pt>
                  <c:pt idx="27">
                    <c:v>2014</c:v>
                  </c:pt>
                  <c:pt idx="30">
                    <c:v>2015</c:v>
                  </c:pt>
                  <c:pt idx="33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'part-00000-30c266cd-e01c-4556-9'!$C$2:$C$40</c:f>
              <c:numCache>
                <c:formatCode>General</c:formatCode>
                <c:ptCount val="39"/>
                <c:pt idx="0">
                  <c:v>604811</c:v>
                </c:pt>
                <c:pt idx="1">
                  <c:v>514448</c:v>
                </c:pt>
                <c:pt idx="2">
                  <c:v>185751</c:v>
                </c:pt>
                <c:pt idx="3">
                  <c:v>1299807</c:v>
                </c:pt>
                <c:pt idx="4">
                  <c:v>1130304</c:v>
                </c:pt>
                <c:pt idx="5">
                  <c:v>365244</c:v>
                </c:pt>
                <c:pt idx="6">
                  <c:v>1345308</c:v>
                </c:pt>
                <c:pt idx="7">
                  <c:v>1204320</c:v>
                </c:pt>
                <c:pt idx="8">
                  <c:v>377854</c:v>
                </c:pt>
                <c:pt idx="9">
                  <c:v>1883712</c:v>
                </c:pt>
                <c:pt idx="10">
                  <c:v>1708122</c:v>
                </c:pt>
                <c:pt idx="11">
                  <c:v>430978</c:v>
                </c:pt>
                <c:pt idx="12">
                  <c:v>2150184</c:v>
                </c:pt>
                <c:pt idx="13">
                  <c:v>1928374</c:v>
                </c:pt>
                <c:pt idx="14">
                  <c:v>713774</c:v>
                </c:pt>
                <c:pt idx="15">
                  <c:v>2097439</c:v>
                </c:pt>
                <c:pt idx="16">
                  <c:v>1837172</c:v>
                </c:pt>
                <c:pt idx="17">
                  <c:v>908971</c:v>
                </c:pt>
                <c:pt idx="18">
                  <c:v>1860856</c:v>
                </c:pt>
                <c:pt idx="19">
                  <c:v>1567367</c:v>
                </c:pt>
                <c:pt idx="20">
                  <c:v>886282</c:v>
                </c:pt>
                <c:pt idx="21">
                  <c:v>1716042</c:v>
                </c:pt>
                <c:pt idx="22">
                  <c:v>1367072</c:v>
                </c:pt>
                <c:pt idx="23">
                  <c:v>883601</c:v>
                </c:pt>
                <c:pt idx="24">
                  <c:v>1820764</c:v>
                </c:pt>
                <c:pt idx="25">
                  <c:v>1417523</c:v>
                </c:pt>
                <c:pt idx="26">
                  <c:v>1037239</c:v>
                </c:pt>
                <c:pt idx="27">
                  <c:v>1777162</c:v>
                </c:pt>
                <c:pt idx="28">
                  <c:v>1396855</c:v>
                </c:pt>
                <c:pt idx="29">
                  <c:v>1120087</c:v>
                </c:pt>
                <c:pt idx="30">
                  <c:v>1634824</c:v>
                </c:pt>
                <c:pt idx="31">
                  <c:v>1286381</c:v>
                </c:pt>
                <c:pt idx="32">
                  <c:v>1089743</c:v>
                </c:pt>
                <c:pt idx="33">
                  <c:v>1571081</c:v>
                </c:pt>
                <c:pt idx="34">
                  <c:v>1252487</c:v>
                </c:pt>
                <c:pt idx="35">
                  <c:v>1199462</c:v>
                </c:pt>
                <c:pt idx="36">
                  <c:v>1395967</c:v>
                </c:pt>
                <c:pt idx="37">
                  <c:v>1218698</c:v>
                </c:pt>
                <c:pt idx="38">
                  <c:v>1122817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6-4074-9160-097C48E55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475504"/>
        <c:axId val="374477144"/>
      </c:barChart>
      <c:catAx>
        <c:axId val="3744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144"/>
        <c:crosses val="autoZero"/>
        <c:auto val="1"/>
        <c:lblAlgn val="ctr"/>
        <c:lblOffset val="100"/>
        <c:noMultiLvlLbl val="0"/>
      </c:catAx>
      <c:valAx>
        <c:axId val="37447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Subjects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'part-00000-0fd5b561-971a-47a2-9'!$A$2:$B$37</c:f>
              <c:multiLvlStrCache>
                <c:ptCount val="36"/>
                <c:lvl>
                  <c:pt idx="0">
                    <c:v>Video recordings for the hearing impaired</c:v>
                  </c:pt>
                  <c:pt idx="1">
                    <c:v>Feature films</c:v>
                  </c:pt>
                  <c:pt idx="2">
                    <c:v>Fiction films</c:v>
                  </c:pt>
                  <c:pt idx="3">
                    <c:v>Video recordings for the hearing impaired</c:v>
                  </c:pt>
                  <c:pt idx="4">
                    <c:v>Feature films</c:v>
                  </c:pt>
                  <c:pt idx="5">
                    <c:v>Fiction films</c:v>
                  </c:pt>
                  <c:pt idx="6">
                    <c:v>Video recordings for the hearing impaired</c:v>
                  </c:pt>
                  <c:pt idx="7">
                    <c:v>Feature films</c:v>
                  </c:pt>
                  <c:pt idx="8">
                    <c:v>Fiction films</c:v>
                  </c:pt>
                  <c:pt idx="9">
                    <c:v>Video recordings for the hearing impaired</c:v>
                  </c:pt>
                  <c:pt idx="10">
                    <c:v>Feature films</c:v>
                  </c:pt>
                  <c:pt idx="11">
                    <c:v>Fiction films</c:v>
                  </c:pt>
                  <c:pt idx="12">
                    <c:v>Video recordings for the hearing impaired</c:v>
                  </c:pt>
                  <c:pt idx="13">
                    <c:v>Feature films</c:v>
                  </c:pt>
                  <c:pt idx="14">
                    <c:v>Fiction films</c:v>
                  </c:pt>
                  <c:pt idx="15">
                    <c:v>Video recordings for the hearing impaired</c:v>
                  </c:pt>
                  <c:pt idx="16">
                    <c:v>Feature films</c:v>
                  </c:pt>
                  <c:pt idx="17">
                    <c:v>Fiction films</c:v>
                  </c:pt>
                  <c:pt idx="18">
                    <c:v>Video recordings for the hearing impaired</c:v>
                  </c:pt>
                  <c:pt idx="19">
                    <c:v>Feature films</c:v>
                  </c:pt>
                  <c:pt idx="20">
                    <c:v>Fiction films</c:v>
                  </c:pt>
                  <c:pt idx="21">
                    <c:v>Video recordings for the hearing impaired</c:v>
                  </c:pt>
                  <c:pt idx="22">
                    <c:v>Feature films</c:v>
                  </c:pt>
                  <c:pt idx="23">
                    <c:v>Fiction films</c:v>
                  </c:pt>
                  <c:pt idx="24">
                    <c:v>Video recordings for the hearing impaired</c:v>
                  </c:pt>
                  <c:pt idx="25">
                    <c:v>Feature films</c:v>
                  </c:pt>
                  <c:pt idx="26">
                    <c:v>Fiction films</c:v>
                  </c:pt>
                  <c:pt idx="27">
                    <c:v>Video recordings for the hearing impaired</c:v>
                  </c:pt>
                  <c:pt idx="28">
                    <c:v>Feature films</c:v>
                  </c:pt>
                  <c:pt idx="29">
                    <c:v>Fiction films</c:v>
                  </c:pt>
                  <c:pt idx="30">
                    <c:v>Video recordings for the hearing impaired</c:v>
                  </c:pt>
                  <c:pt idx="31">
                    <c:v>Feature films</c:v>
                  </c:pt>
                  <c:pt idx="32">
                    <c:v>Fiction films</c:v>
                  </c:pt>
                  <c:pt idx="33">
                    <c:v>Video recordings for the hearing impaired</c:v>
                  </c:pt>
                  <c:pt idx="34">
                    <c:v>Feature films</c:v>
                  </c:pt>
                  <c:pt idx="35">
                    <c:v>Fiction films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'part-00000-0fd5b561-971a-47a2-9'!$C$2:$C$37</c:f>
              <c:numCache>
                <c:formatCode>General</c:formatCode>
                <c:ptCount val="36"/>
                <c:pt idx="0">
                  <c:v>1761675</c:v>
                </c:pt>
                <c:pt idx="1">
                  <c:v>1478245</c:v>
                </c:pt>
                <c:pt idx="2">
                  <c:v>767168</c:v>
                </c:pt>
                <c:pt idx="3">
                  <c:v>1610679</c:v>
                </c:pt>
                <c:pt idx="4">
                  <c:v>1347723</c:v>
                </c:pt>
                <c:pt idx="5">
                  <c:v>710075</c:v>
                </c:pt>
                <c:pt idx="6">
                  <c:v>1784510</c:v>
                </c:pt>
                <c:pt idx="7">
                  <c:v>1495986</c:v>
                </c:pt>
                <c:pt idx="8">
                  <c:v>798278</c:v>
                </c:pt>
                <c:pt idx="9">
                  <c:v>1782239</c:v>
                </c:pt>
                <c:pt idx="10">
                  <c:v>1497081</c:v>
                </c:pt>
                <c:pt idx="11">
                  <c:v>776684</c:v>
                </c:pt>
                <c:pt idx="12">
                  <c:v>1777040</c:v>
                </c:pt>
                <c:pt idx="13">
                  <c:v>1499469</c:v>
                </c:pt>
                <c:pt idx="14">
                  <c:v>768260</c:v>
                </c:pt>
                <c:pt idx="15">
                  <c:v>1813552</c:v>
                </c:pt>
                <c:pt idx="16">
                  <c:v>1524638</c:v>
                </c:pt>
                <c:pt idx="17">
                  <c:v>769997</c:v>
                </c:pt>
                <c:pt idx="18">
                  <c:v>1839007</c:v>
                </c:pt>
                <c:pt idx="19">
                  <c:v>1539616</c:v>
                </c:pt>
                <c:pt idx="20">
                  <c:v>795814</c:v>
                </c:pt>
                <c:pt idx="21">
                  <c:v>1820624</c:v>
                </c:pt>
                <c:pt idx="22">
                  <c:v>1519845</c:v>
                </c:pt>
                <c:pt idx="23">
                  <c:v>782323</c:v>
                </c:pt>
                <c:pt idx="24">
                  <c:v>1632568</c:v>
                </c:pt>
                <c:pt idx="25">
                  <c:v>1364320</c:v>
                </c:pt>
                <c:pt idx="26">
                  <c:v>706298</c:v>
                </c:pt>
                <c:pt idx="27">
                  <c:v>1827974</c:v>
                </c:pt>
                <c:pt idx="28">
                  <c:v>1523115</c:v>
                </c:pt>
                <c:pt idx="29">
                  <c:v>800859</c:v>
                </c:pt>
                <c:pt idx="30">
                  <c:v>1795528</c:v>
                </c:pt>
                <c:pt idx="31">
                  <c:v>1496866</c:v>
                </c:pt>
                <c:pt idx="32">
                  <c:v>793099</c:v>
                </c:pt>
                <c:pt idx="33">
                  <c:v>1712561</c:v>
                </c:pt>
                <c:pt idx="34">
                  <c:v>1446338</c:v>
                </c:pt>
                <c:pt idx="35">
                  <c:v>750066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C-419E-9213-2CB8818E4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7894184"/>
        <c:axId val="377893200"/>
      </c:barChart>
      <c:catAx>
        <c:axId val="37789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893200"/>
        <c:crosses val="autoZero"/>
        <c:auto val="1"/>
        <c:lblAlgn val="ctr"/>
        <c:lblOffset val="100"/>
        <c:noMultiLvlLbl val="0"/>
      </c:catAx>
      <c:valAx>
        <c:axId val="37789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894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Subjects By Month for Year</a:t>
            </a:r>
            <a:r>
              <a:rPr lang="en-US" sz="2000" baseline="0" dirty="0"/>
              <a:t> 2017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'part-00000-fb6958ed-8f55-4aaf-9'!$B$2:$C$34</c:f>
              <c:multiLvlStrCache>
                <c:ptCount val="33"/>
                <c:lvl>
                  <c:pt idx="0">
                    <c:v>Video recordings for the hearing impaired</c:v>
                  </c:pt>
                  <c:pt idx="1">
                    <c:v>Feature films</c:v>
                  </c:pt>
                  <c:pt idx="2">
                    <c:v>Fiction</c:v>
                  </c:pt>
                  <c:pt idx="3">
                    <c:v>Video recordings for the hearing impaired</c:v>
                  </c:pt>
                  <c:pt idx="4">
                    <c:v>Feature films</c:v>
                  </c:pt>
                  <c:pt idx="5">
                    <c:v>Fiction</c:v>
                  </c:pt>
                  <c:pt idx="6">
                    <c:v>Video recordings for the hearing impaired</c:v>
                  </c:pt>
                  <c:pt idx="7">
                    <c:v>Feature films</c:v>
                  </c:pt>
                  <c:pt idx="8">
                    <c:v>Fiction</c:v>
                  </c:pt>
                  <c:pt idx="9">
                    <c:v>Video recordings for the hearing impaired</c:v>
                  </c:pt>
                  <c:pt idx="10">
                    <c:v>Fiction</c:v>
                  </c:pt>
                  <c:pt idx="11">
                    <c:v>Feature films</c:v>
                  </c:pt>
                  <c:pt idx="12">
                    <c:v>Video recordings for the hearing impaired</c:v>
                  </c:pt>
                  <c:pt idx="13">
                    <c:v>Fiction</c:v>
                  </c:pt>
                  <c:pt idx="14">
                    <c:v>Feature films</c:v>
                  </c:pt>
                  <c:pt idx="15">
                    <c:v>Video recordings for the hearing impaired</c:v>
                  </c:pt>
                  <c:pt idx="16">
                    <c:v>Fiction</c:v>
                  </c:pt>
                  <c:pt idx="17">
                    <c:v>Feature films</c:v>
                  </c:pt>
                  <c:pt idx="18">
                    <c:v>Video recordings for the hearing impaired</c:v>
                  </c:pt>
                  <c:pt idx="19">
                    <c:v>Fiction</c:v>
                  </c:pt>
                  <c:pt idx="20">
                    <c:v>Feature films</c:v>
                  </c:pt>
                  <c:pt idx="21">
                    <c:v>Video recordings for the hearing impaired</c:v>
                  </c:pt>
                  <c:pt idx="22">
                    <c:v>Fiction</c:v>
                  </c:pt>
                  <c:pt idx="23">
                    <c:v>Feature films</c:v>
                  </c:pt>
                  <c:pt idx="24">
                    <c:v>Video recordings for the hearing impaired</c:v>
                  </c:pt>
                  <c:pt idx="25">
                    <c:v>Fiction</c:v>
                  </c:pt>
                  <c:pt idx="26">
                    <c:v>Feature films</c:v>
                  </c:pt>
                  <c:pt idx="27">
                    <c:v>Video recordings for the hearing impaired</c:v>
                  </c:pt>
                  <c:pt idx="28">
                    <c:v>Fiction</c:v>
                  </c:pt>
                  <c:pt idx="29">
                    <c:v>Feature films</c:v>
                  </c:pt>
                  <c:pt idx="30">
                    <c:v>Video recordings for the hearing impaired</c:v>
                  </c:pt>
                  <c:pt idx="31">
                    <c:v>Fiction</c:v>
                  </c:pt>
                  <c:pt idx="32">
                    <c:v>Feature films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</c:lvl>
              </c:multiLvlStrCache>
            </c:multiLvlStrRef>
          </c:cat>
          <c:val>
            <c:numRef>
              <c:f>'part-00000-fb6958ed-8f55-4aaf-9'!$D$2:$D$34</c:f>
              <c:numCache>
                <c:formatCode>General</c:formatCode>
                <c:ptCount val="33"/>
                <c:pt idx="0">
                  <c:v>139218</c:v>
                </c:pt>
                <c:pt idx="1">
                  <c:v>111780</c:v>
                </c:pt>
                <c:pt idx="2">
                  <c:v>107814</c:v>
                </c:pt>
                <c:pt idx="3">
                  <c:v>123396</c:v>
                </c:pt>
                <c:pt idx="4">
                  <c:v>98652</c:v>
                </c:pt>
                <c:pt idx="5">
                  <c:v>97650</c:v>
                </c:pt>
                <c:pt idx="6">
                  <c:v>140403</c:v>
                </c:pt>
                <c:pt idx="7">
                  <c:v>113010</c:v>
                </c:pt>
                <c:pt idx="8">
                  <c:v>109090</c:v>
                </c:pt>
                <c:pt idx="9">
                  <c:v>132713</c:v>
                </c:pt>
                <c:pt idx="10">
                  <c:v>107224</c:v>
                </c:pt>
                <c:pt idx="11">
                  <c:v>106697</c:v>
                </c:pt>
                <c:pt idx="12">
                  <c:v>125195</c:v>
                </c:pt>
                <c:pt idx="13">
                  <c:v>110303</c:v>
                </c:pt>
                <c:pt idx="14">
                  <c:v>100534</c:v>
                </c:pt>
                <c:pt idx="15">
                  <c:v>124327</c:v>
                </c:pt>
                <c:pt idx="16">
                  <c:v>110038</c:v>
                </c:pt>
                <c:pt idx="17">
                  <c:v>100601</c:v>
                </c:pt>
                <c:pt idx="18">
                  <c:v>127227</c:v>
                </c:pt>
                <c:pt idx="19">
                  <c:v>115510</c:v>
                </c:pt>
                <c:pt idx="20">
                  <c:v>102586</c:v>
                </c:pt>
                <c:pt idx="21">
                  <c:v>126601</c:v>
                </c:pt>
                <c:pt idx="22">
                  <c:v>120886</c:v>
                </c:pt>
                <c:pt idx="23">
                  <c:v>102375</c:v>
                </c:pt>
                <c:pt idx="24">
                  <c:v>117343</c:v>
                </c:pt>
                <c:pt idx="25">
                  <c:v>111310</c:v>
                </c:pt>
                <c:pt idx="26">
                  <c:v>94226</c:v>
                </c:pt>
                <c:pt idx="27">
                  <c:v>121068</c:v>
                </c:pt>
                <c:pt idx="28">
                  <c:v>115625</c:v>
                </c:pt>
                <c:pt idx="29">
                  <c:v>96980</c:v>
                </c:pt>
                <c:pt idx="30">
                  <c:v>118476</c:v>
                </c:pt>
                <c:pt idx="31">
                  <c:v>113248</c:v>
                </c:pt>
                <c:pt idx="32">
                  <c:v>95376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5-4EAE-A131-103AC7637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396128"/>
        <c:axId val="374394488"/>
      </c:barChart>
      <c:catAx>
        <c:axId val="37439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94488"/>
        <c:crosses val="autoZero"/>
        <c:auto val="1"/>
        <c:lblAlgn val="ctr"/>
        <c:lblOffset val="100"/>
        <c:noMultiLvlLbl val="0"/>
      </c:catAx>
      <c:valAx>
        <c:axId val="3743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9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Subjects By Month for Year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'part-00000-fb6958ed-8f55-4aaf-9'!$B$35:$C$70</c:f>
              <c:multiLvlStrCache>
                <c:ptCount val="36"/>
                <c:lvl>
                  <c:pt idx="0">
                    <c:v>Video recordings for the hearing impaired</c:v>
                  </c:pt>
                  <c:pt idx="1">
                    <c:v>Feature films</c:v>
                  </c:pt>
                  <c:pt idx="2">
                    <c:v>Fiction</c:v>
                  </c:pt>
                  <c:pt idx="3">
                    <c:v>Video recordings for the hearing impaired</c:v>
                  </c:pt>
                  <c:pt idx="4">
                    <c:v>Feature films</c:v>
                  </c:pt>
                  <c:pt idx="5">
                    <c:v>Fiction</c:v>
                  </c:pt>
                  <c:pt idx="6">
                    <c:v>Video recordings for the hearing impaired</c:v>
                  </c:pt>
                  <c:pt idx="7">
                    <c:v>Feature films</c:v>
                  </c:pt>
                  <c:pt idx="8">
                    <c:v>Fiction</c:v>
                  </c:pt>
                  <c:pt idx="9">
                    <c:v>Video recordings for the hearing impaired</c:v>
                  </c:pt>
                  <c:pt idx="10">
                    <c:v>Feature films</c:v>
                  </c:pt>
                  <c:pt idx="11">
                    <c:v>Fiction</c:v>
                  </c:pt>
                  <c:pt idx="12">
                    <c:v>Video recordings for the hearing impaired</c:v>
                  </c:pt>
                  <c:pt idx="13">
                    <c:v>Fiction</c:v>
                  </c:pt>
                  <c:pt idx="14">
                    <c:v>Feature films</c:v>
                  </c:pt>
                  <c:pt idx="15">
                    <c:v>Video recordings for the hearing impaired</c:v>
                  </c:pt>
                  <c:pt idx="16">
                    <c:v>Fiction</c:v>
                  </c:pt>
                  <c:pt idx="17">
                    <c:v>Feature films</c:v>
                  </c:pt>
                  <c:pt idx="18">
                    <c:v>Video recordings for the hearing impaired</c:v>
                  </c:pt>
                  <c:pt idx="19">
                    <c:v>Fiction</c:v>
                  </c:pt>
                  <c:pt idx="20">
                    <c:v>Feature films</c:v>
                  </c:pt>
                  <c:pt idx="21">
                    <c:v>Video recordings for the hearing impaired</c:v>
                  </c:pt>
                  <c:pt idx="22">
                    <c:v>Fiction</c:v>
                  </c:pt>
                  <c:pt idx="23">
                    <c:v>Feature films</c:v>
                  </c:pt>
                  <c:pt idx="24">
                    <c:v>Video recordings for the hearing impaired</c:v>
                  </c:pt>
                  <c:pt idx="25">
                    <c:v>Fiction</c:v>
                  </c:pt>
                  <c:pt idx="26">
                    <c:v>Feature films</c:v>
                  </c:pt>
                  <c:pt idx="27">
                    <c:v>Video recordings for the hearing impaired</c:v>
                  </c:pt>
                  <c:pt idx="28">
                    <c:v>Feature films</c:v>
                  </c:pt>
                  <c:pt idx="29">
                    <c:v>Fiction</c:v>
                  </c:pt>
                  <c:pt idx="30">
                    <c:v>Video recordings for the hearing impaired</c:v>
                  </c:pt>
                  <c:pt idx="31">
                    <c:v>Feature films</c:v>
                  </c:pt>
                  <c:pt idx="32">
                    <c:v>Fiction</c:v>
                  </c:pt>
                  <c:pt idx="33">
                    <c:v>Video recordings for the hearing impaired</c:v>
                  </c:pt>
                  <c:pt idx="34">
                    <c:v>Feature films</c:v>
                  </c:pt>
                  <c:pt idx="35">
                    <c:v>Fiction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'part-00000-fb6958ed-8f55-4aaf-9'!$D$35:$D$70</c:f>
              <c:numCache>
                <c:formatCode>General</c:formatCode>
                <c:ptCount val="36"/>
                <c:pt idx="0">
                  <c:v>137052</c:v>
                </c:pt>
                <c:pt idx="1">
                  <c:v>109304</c:v>
                </c:pt>
                <c:pt idx="2">
                  <c:v>98202</c:v>
                </c:pt>
                <c:pt idx="3">
                  <c:v>127528</c:v>
                </c:pt>
                <c:pt idx="4">
                  <c:v>101765</c:v>
                </c:pt>
                <c:pt idx="5">
                  <c:v>91787</c:v>
                </c:pt>
                <c:pt idx="6">
                  <c:v>138543</c:v>
                </c:pt>
                <c:pt idx="7">
                  <c:v>110448</c:v>
                </c:pt>
                <c:pt idx="8">
                  <c:v>97839</c:v>
                </c:pt>
                <c:pt idx="9">
                  <c:v>126298</c:v>
                </c:pt>
                <c:pt idx="10">
                  <c:v>99788</c:v>
                </c:pt>
                <c:pt idx="11">
                  <c:v>95307</c:v>
                </c:pt>
                <c:pt idx="12">
                  <c:v>124287</c:v>
                </c:pt>
                <c:pt idx="13">
                  <c:v>100254</c:v>
                </c:pt>
                <c:pt idx="14">
                  <c:v>99061</c:v>
                </c:pt>
                <c:pt idx="15">
                  <c:v>123660</c:v>
                </c:pt>
                <c:pt idx="16">
                  <c:v>98504</c:v>
                </c:pt>
                <c:pt idx="17">
                  <c:v>97886</c:v>
                </c:pt>
                <c:pt idx="18">
                  <c:v>125093</c:v>
                </c:pt>
                <c:pt idx="19">
                  <c:v>103969</c:v>
                </c:pt>
                <c:pt idx="20">
                  <c:v>99531</c:v>
                </c:pt>
                <c:pt idx="21">
                  <c:v>123871</c:v>
                </c:pt>
                <c:pt idx="22">
                  <c:v>106067</c:v>
                </c:pt>
                <c:pt idx="23">
                  <c:v>97989</c:v>
                </c:pt>
                <c:pt idx="24">
                  <c:v>121939</c:v>
                </c:pt>
                <c:pt idx="25">
                  <c:v>101528</c:v>
                </c:pt>
                <c:pt idx="26">
                  <c:v>97016</c:v>
                </c:pt>
                <c:pt idx="27">
                  <c:v>143199</c:v>
                </c:pt>
                <c:pt idx="28">
                  <c:v>114583</c:v>
                </c:pt>
                <c:pt idx="29">
                  <c:v>100854</c:v>
                </c:pt>
                <c:pt idx="30">
                  <c:v>138773</c:v>
                </c:pt>
                <c:pt idx="31">
                  <c:v>111437</c:v>
                </c:pt>
                <c:pt idx="32">
                  <c:v>100003</c:v>
                </c:pt>
                <c:pt idx="33">
                  <c:v>140838</c:v>
                </c:pt>
                <c:pt idx="34">
                  <c:v>113679</c:v>
                </c:pt>
                <c:pt idx="35">
                  <c:v>105148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F-49A7-B2D4-571484710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8352472"/>
        <c:axId val="228352800"/>
      </c:barChart>
      <c:catAx>
        <c:axId val="22835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52800"/>
        <c:crosses val="autoZero"/>
        <c:auto val="1"/>
        <c:lblAlgn val="ctr"/>
        <c:lblOffset val="100"/>
        <c:noMultiLvlLbl val="0"/>
      </c:catAx>
      <c:valAx>
        <c:axId val="2283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5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Subjects By Month for Year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'part-00000-fb6958ed-8f55-4aaf-9'!$B$71:$C$106</c:f>
              <c:multiLvlStrCache>
                <c:ptCount val="36"/>
                <c:lvl>
                  <c:pt idx="0">
                    <c:v>Video recordings for the hearing impaired</c:v>
                  </c:pt>
                  <c:pt idx="1">
                    <c:v>Feature films</c:v>
                  </c:pt>
                  <c:pt idx="2">
                    <c:v>Fiction films</c:v>
                  </c:pt>
                  <c:pt idx="3">
                    <c:v>Video recordings for the hearing impaired</c:v>
                  </c:pt>
                  <c:pt idx="4">
                    <c:v>Feature films</c:v>
                  </c:pt>
                  <c:pt idx="5">
                    <c:v>Fiction films</c:v>
                  </c:pt>
                  <c:pt idx="6">
                    <c:v>Video recordings for the hearing impaired</c:v>
                  </c:pt>
                  <c:pt idx="7">
                    <c:v>Feature films</c:v>
                  </c:pt>
                  <c:pt idx="8">
                    <c:v>Fiction films</c:v>
                  </c:pt>
                  <c:pt idx="9">
                    <c:v>Video recordings for the hearing impaired</c:v>
                  </c:pt>
                  <c:pt idx="10">
                    <c:v>Feature films</c:v>
                  </c:pt>
                  <c:pt idx="11">
                    <c:v>Fiction films</c:v>
                  </c:pt>
                  <c:pt idx="12">
                    <c:v>Video recordings for the hearing impaired</c:v>
                  </c:pt>
                  <c:pt idx="13">
                    <c:v>Feature films</c:v>
                  </c:pt>
                  <c:pt idx="14">
                    <c:v>Fiction films</c:v>
                  </c:pt>
                  <c:pt idx="15">
                    <c:v>Video recordings for the hearing impaired</c:v>
                  </c:pt>
                  <c:pt idx="16">
                    <c:v>Fiction</c:v>
                  </c:pt>
                  <c:pt idx="17">
                    <c:v>Feature films</c:v>
                  </c:pt>
                  <c:pt idx="18">
                    <c:v>Video recordings for the hearing impaired</c:v>
                  </c:pt>
                  <c:pt idx="19">
                    <c:v>Feature films</c:v>
                  </c:pt>
                  <c:pt idx="20">
                    <c:v>Fiction</c:v>
                  </c:pt>
                  <c:pt idx="21">
                    <c:v>Video recordings for the hearing impaired</c:v>
                  </c:pt>
                  <c:pt idx="22">
                    <c:v>Feature films</c:v>
                  </c:pt>
                  <c:pt idx="23">
                    <c:v>Fiction</c:v>
                  </c:pt>
                  <c:pt idx="24">
                    <c:v>Video recordings for the hearing impaired</c:v>
                  </c:pt>
                  <c:pt idx="25">
                    <c:v>Feature films</c:v>
                  </c:pt>
                  <c:pt idx="26">
                    <c:v>Fiction</c:v>
                  </c:pt>
                  <c:pt idx="27">
                    <c:v>Video recordings for the hearing impaired</c:v>
                  </c:pt>
                  <c:pt idx="28">
                    <c:v>Feature films</c:v>
                  </c:pt>
                  <c:pt idx="29">
                    <c:v>Fiction</c:v>
                  </c:pt>
                  <c:pt idx="30">
                    <c:v>Video recordings for the hearing impaired</c:v>
                  </c:pt>
                  <c:pt idx="31">
                    <c:v>Feature films</c:v>
                  </c:pt>
                  <c:pt idx="32">
                    <c:v>Fiction</c:v>
                  </c:pt>
                  <c:pt idx="33">
                    <c:v>Video recordings for the hearing impaired</c:v>
                  </c:pt>
                  <c:pt idx="34">
                    <c:v>Feature films</c:v>
                  </c:pt>
                  <c:pt idx="35">
                    <c:v>Fiction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'part-00000-fb6958ed-8f55-4aaf-9'!$D$71:$D$106</c:f>
              <c:numCache>
                <c:formatCode>General</c:formatCode>
                <c:ptCount val="36"/>
                <c:pt idx="0">
                  <c:v>149611</c:v>
                </c:pt>
                <c:pt idx="1">
                  <c:v>117433</c:v>
                </c:pt>
                <c:pt idx="2">
                  <c:v>96794</c:v>
                </c:pt>
                <c:pt idx="3">
                  <c:v>135581</c:v>
                </c:pt>
                <c:pt idx="4">
                  <c:v>106855</c:v>
                </c:pt>
                <c:pt idx="5">
                  <c:v>88643</c:v>
                </c:pt>
                <c:pt idx="6">
                  <c:v>152086</c:v>
                </c:pt>
                <c:pt idx="7">
                  <c:v>120417</c:v>
                </c:pt>
                <c:pt idx="8">
                  <c:v>100330</c:v>
                </c:pt>
                <c:pt idx="9">
                  <c:v>143338</c:v>
                </c:pt>
                <c:pt idx="10">
                  <c:v>112707</c:v>
                </c:pt>
                <c:pt idx="11">
                  <c:v>94724</c:v>
                </c:pt>
                <c:pt idx="12">
                  <c:v>135691</c:v>
                </c:pt>
                <c:pt idx="13">
                  <c:v>106832</c:v>
                </c:pt>
                <c:pt idx="14">
                  <c:v>90333</c:v>
                </c:pt>
                <c:pt idx="15">
                  <c:v>113704</c:v>
                </c:pt>
                <c:pt idx="16">
                  <c:v>89716</c:v>
                </c:pt>
                <c:pt idx="17">
                  <c:v>88894</c:v>
                </c:pt>
                <c:pt idx="18">
                  <c:v>137869</c:v>
                </c:pt>
                <c:pt idx="19">
                  <c:v>107596</c:v>
                </c:pt>
                <c:pt idx="20">
                  <c:v>97759</c:v>
                </c:pt>
                <c:pt idx="21">
                  <c:v>139505</c:v>
                </c:pt>
                <c:pt idx="22">
                  <c:v>109671</c:v>
                </c:pt>
                <c:pt idx="23">
                  <c:v>98977</c:v>
                </c:pt>
                <c:pt idx="24">
                  <c:v>130642</c:v>
                </c:pt>
                <c:pt idx="25">
                  <c:v>102372</c:v>
                </c:pt>
                <c:pt idx="26">
                  <c:v>93451</c:v>
                </c:pt>
                <c:pt idx="27">
                  <c:v>132919</c:v>
                </c:pt>
                <c:pt idx="28">
                  <c:v>103931</c:v>
                </c:pt>
                <c:pt idx="29">
                  <c:v>93065</c:v>
                </c:pt>
                <c:pt idx="30">
                  <c:v>130028</c:v>
                </c:pt>
                <c:pt idx="31">
                  <c:v>102433</c:v>
                </c:pt>
                <c:pt idx="32">
                  <c:v>89999</c:v>
                </c:pt>
                <c:pt idx="33">
                  <c:v>133850</c:v>
                </c:pt>
                <c:pt idx="34">
                  <c:v>107240</c:v>
                </c:pt>
                <c:pt idx="35">
                  <c:v>93831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8-4165-BE29-5170CB7BB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8931840"/>
        <c:axId val="258933152"/>
      </c:barChart>
      <c:catAx>
        <c:axId val="25893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933152"/>
        <c:crosses val="autoZero"/>
        <c:auto val="1"/>
        <c:lblAlgn val="ctr"/>
        <c:lblOffset val="100"/>
        <c:noMultiLvlLbl val="0"/>
      </c:catAx>
      <c:valAx>
        <c:axId val="2589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93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20 Formats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'part-00000-bca6ed88-3292-4ac6-a'!$A$2:$B$15</c:f>
              <c:multiLvlStrCache>
                <c:ptCount val="14"/>
                <c:lvl>
                  <c:pt idx="0">
                    <c:v>Book</c:v>
                  </c:pt>
                  <c:pt idx="1">
                    <c:v>Video Disc</c:v>
                  </c:pt>
                  <c:pt idx="2">
                    <c:v>Audio Disc</c:v>
                  </c:pt>
                  <c:pt idx="3">
                    <c:v>Music Score</c:v>
                  </c:pt>
                  <c:pt idx="5">
                    <c:v>Kit</c:v>
                  </c:pt>
                  <c:pt idx="7">
                    <c:v>Art</c:v>
                  </c:pt>
                  <c:pt idx="8">
                    <c:v>Periodical</c:v>
                  </c:pt>
                  <c:pt idx="9">
                    <c:v>Audio Tape</c:v>
                  </c:pt>
                  <c:pt idx="10">
                    <c:v>Video Tape</c:v>
                  </c:pt>
                  <c:pt idx="11">
                    <c:v>Audiobook Disc</c:v>
                  </c:pt>
                  <c:pt idx="12">
                    <c:v>Data Disc</c:v>
                  </c:pt>
                  <c:pt idx="13">
                    <c:v>Film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Equipment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Print</c:v>
                  </c:pt>
                  <c:pt idx="9">
                    <c:v>Media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Media</c:v>
                  </c:pt>
                  <c:pt idx="13">
                    <c:v>Media</c:v>
                  </c:pt>
                </c:lvl>
              </c:multiLvlStrCache>
            </c:multiLvlStrRef>
          </c:cat>
          <c:val>
            <c:numRef>
              <c:f>'part-00000-bca6ed88-3292-4ac6-a'!$C$2:$C$15</c:f>
              <c:numCache>
                <c:formatCode>General</c:formatCode>
                <c:ptCount val="14"/>
                <c:pt idx="0">
                  <c:v>56669654</c:v>
                </c:pt>
                <c:pt idx="1">
                  <c:v>18626373</c:v>
                </c:pt>
                <c:pt idx="2">
                  <c:v>10454434</c:v>
                </c:pt>
                <c:pt idx="3">
                  <c:v>126570</c:v>
                </c:pt>
                <c:pt idx="4">
                  <c:v>87203</c:v>
                </c:pt>
                <c:pt idx="5">
                  <c:v>12576</c:v>
                </c:pt>
                <c:pt idx="6">
                  <c:v>4898</c:v>
                </c:pt>
                <c:pt idx="7">
                  <c:v>3123</c:v>
                </c:pt>
                <c:pt idx="8">
                  <c:v>1931</c:v>
                </c:pt>
                <c:pt idx="9">
                  <c:v>1315</c:v>
                </c:pt>
                <c:pt idx="10">
                  <c:v>415</c:v>
                </c:pt>
                <c:pt idx="11">
                  <c:v>266</c:v>
                </c:pt>
                <c:pt idx="12">
                  <c:v>86</c:v>
                </c:pt>
                <c:pt idx="1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6-409C-B629-4E2DAFCF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617312"/>
        <c:axId val="369613048"/>
      </c:barChart>
      <c:catAx>
        <c:axId val="3696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613048"/>
        <c:crosses val="autoZero"/>
        <c:auto val="1"/>
        <c:lblAlgn val="ctr"/>
        <c:lblOffset val="100"/>
        <c:noMultiLvlLbl val="0"/>
      </c:catAx>
      <c:valAx>
        <c:axId val="36961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6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Authors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'part-00000-a530e598-3c17-4ecd-b'!$A$2:$B$40</c:f>
              <c:multiLvlStrCache>
                <c:ptCount val="39"/>
                <c:lvl>
                  <c:pt idx="0">
                    <c:v>Seuss, Dr.</c:v>
                  </c:pt>
                  <c:pt idx="1">
                    <c:v>Rylant, Cynthia</c:v>
                  </c:pt>
                  <c:pt idx="2">
                    <c:v>Brown, Marc Tolon</c:v>
                  </c:pt>
                  <c:pt idx="3">
                    <c:v>Seuss, Dr.</c:v>
                  </c:pt>
                  <c:pt idx="4">
                    <c:v>Rylant, Cynthia</c:v>
                  </c:pt>
                  <c:pt idx="5">
                    <c:v>Brown, Marc Tolon</c:v>
                  </c:pt>
                  <c:pt idx="6">
                    <c:v>Seuss, Dr.</c:v>
                  </c:pt>
                  <c:pt idx="7">
                    <c:v>Rylant, Cynthia</c:v>
                  </c:pt>
                  <c:pt idx="8">
                    <c:v>Osborne, Mary Pope</c:v>
                  </c:pt>
                  <c:pt idx="9">
                    <c:v>Seuss, Dr.</c:v>
                  </c:pt>
                  <c:pt idx="10">
                    <c:v>Rylant, Cynthia</c:v>
                  </c:pt>
                  <c:pt idx="11">
                    <c:v>Osborne, Mary Pope</c:v>
                  </c:pt>
                  <c:pt idx="12">
                    <c:v>Seuss, Dr.</c:v>
                  </c:pt>
                  <c:pt idx="13">
                    <c:v>Rylant, Cynthia</c:v>
                  </c:pt>
                  <c:pt idx="14">
                    <c:v>Davis, Jim, 1945 July 28-</c:v>
                  </c:pt>
                  <c:pt idx="15">
                    <c:v>Osborne, Mary Pope</c:v>
                  </c:pt>
                  <c:pt idx="16">
                    <c:v>Seuss, Dr.</c:v>
                  </c:pt>
                  <c:pt idx="17">
                    <c:v>Rylant, Cynthia</c:v>
                  </c:pt>
                  <c:pt idx="18">
                    <c:v>Meadows, Daisy</c:v>
                  </c:pt>
                  <c:pt idx="19">
                    <c:v>Rylant, Cynthia</c:v>
                  </c:pt>
                  <c:pt idx="20">
                    <c:v>Seuss, Dr.</c:v>
                  </c:pt>
                  <c:pt idx="21">
                    <c:v>Seuss, Dr.</c:v>
                  </c:pt>
                  <c:pt idx="22">
                    <c:v>Meadows, Daisy</c:v>
                  </c:pt>
                  <c:pt idx="23">
                    <c:v>Willems, Mo</c:v>
                  </c:pt>
                  <c:pt idx="24">
                    <c:v>Meadows, Daisy</c:v>
                  </c:pt>
                  <c:pt idx="25">
                    <c:v>Seuss, Dr.</c:v>
                  </c:pt>
                  <c:pt idx="26">
                    <c:v>Willems, Mo</c:v>
                  </c:pt>
                  <c:pt idx="27">
                    <c:v>Meadows, Daisy</c:v>
                  </c:pt>
                  <c:pt idx="28">
                    <c:v>Willems, Mo</c:v>
                  </c:pt>
                  <c:pt idx="29">
                    <c:v>Osborne, Mary Pope</c:v>
                  </c:pt>
                  <c:pt idx="30">
                    <c:v>Willems, Mo</c:v>
                  </c:pt>
                  <c:pt idx="31">
                    <c:v>Meadows, Daisy</c:v>
                  </c:pt>
                  <c:pt idx="32">
                    <c:v>Stilton, Geronimo</c:v>
                  </c:pt>
                  <c:pt idx="33">
                    <c:v>Willems, Mo</c:v>
                  </c:pt>
                  <c:pt idx="34">
                    <c:v>Stilton, Geronimo</c:v>
                  </c:pt>
                  <c:pt idx="35">
                    <c:v>Meadows, Daisy</c:v>
                  </c:pt>
                  <c:pt idx="36">
                    <c:v>Willems, Mo</c:v>
                  </c:pt>
                  <c:pt idx="37">
                    <c:v>Davis, Jim, 1945 July 28-</c:v>
                  </c:pt>
                  <c:pt idx="38">
                    <c:v>Stilton, Geronimo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  <c:pt idx="6">
                    <c:v>2007</c:v>
                  </c:pt>
                  <c:pt idx="9">
                    <c:v>2008</c:v>
                  </c:pt>
                  <c:pt idx="12">
                    <c:v>2009</c:v>
                  </c:pt>
                  <c:pt idx="15">
                    <c:v>2010</c:v>
                  </c:pt>
                  <c:pt idx="18">
                    <c:v>2011</c:v>
                  </c:pt>
                  <c:pt idx="21">
                    <c:v>2012</c:v>
                  </c:pt>
                  <c:pt idx="24">
                    <c:v>2013</c:v>
                  </c:pt>
                  <c:pt idx="27">
                    <c:v>2014</c:v>
                  </c:pt>
                  <c:pt idx="30">
                    <c:v>2015</c:v>
                  </c:pt>
                  <c:pt idx="33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'part-00000-a530e598-3c17-4ecd-b'!$C$2:$C$40</c:f>
              <c:numCache>
                <c:formatCode>General</c:formatCode>
                <c:ptCount val="39"/>
                <c:pt idx="0">
                  <c:v>9182</c:v>
                </c:pt>
                <c:pt idx="1">
                  <c:v>5338</c:v>
                </c:pt>
                <c:pt idx="2">
                  <c:v>4791</c:v>
                </c:pt>
                <c:pt idx="3">
                  <c:v>13695</c:v>
                </c:pt>
                <c:pt idx="4">
                  <c:v>9616</c:v>
                </c:pt>
                <c:pt idx="5">
                  <c:v>6991</c:v>
                </c:pt>
                <c:pt idx="6">
                  <c:v>14667</c:v>
                </c:pt>
                <c:pt idx="7">
                  <c:v>11349</c:v>
                </c:pt>
                <c:pt idx="8">
                  <c:v>7368</c:v>
                </c:pt>
                <c:pt idx="9">
                  <c:v>14734</c:v>
                </c:pt>
                <c:pt idx="10">
                  <c:v>13334</c:v>
                </c:pt>
                <c:pt idx="11">
                  <c:v>8640</c:v>
                </c:pt>
                <c:pt idx="12">
                  <c:v>15442</c:v>
                </c:pt>
                <c:pt idx="13">
                  <c:v>14580</c:v>
                </c:pt>
                <c:pt idx="14">
                  <c:v>10102</c:v>
                </c:pt>
                <c:pt idx="15">
                  <c:v>18241</c:v>
                </c:pt>
                <c:pt idx="16">
                  <c:v>17196</c:v>
                </c:pt>
                <c:pt idx="17">
                  <c:v>15782</c:v>
                </c:pt>
                <c:pt idx="18">
                  <c:v>18463</c:v>
                </c:pt>
                <c:pt idx="19">
                  <c:v>17304</c:v>
                </c:pt>
                <c:pt idx="20">
                  <c:v>16861</c:v>
                </c:pt>
                <c:pt idx="21">
                  <c:v>25212</c:v>
                </c:pt>
                <c:pt idx="22">
                  <c:v>19170</c:v>
                </c:pt>
                <c:pt idx="23">
                  <c:v>19143</c:v>
                </c:pt>
                <c:pt idx="24">
                  <c:v>29258</c:v>
                </c:pt>
                <c:pt idx="25">
                  <c:v>23872</c:v>
                </c:pt>
                <c:pt idx="26">
                  <c:v>23129</c:v>
                </c:pt>
                <c:pt idx="27">
                  <c:v>32458</c:v>
                </c:pt>
                <c:pt idx="28">
                  <c:v>24300</c:v>
                </c:pt>
                <c:pt idx="29">
                  <c:v>21739</c:v>
                </c:pt>
                <c:pt idx="30">
                  <c:v>31636</c:v>
                </c:pt>
                <c:pt idx="31">
                  <c:v>28870</c:v>
                </c:pt>
                <c:pt idx="32">
                  <c:v>22873</c:v>
                </c:pt>
                <c:pt idx="33">
                  <c:v>35584</c:v>
                </c:pt>
                <c:pt idx="34">
                  <c:v>22019</c:v>
                </c:pt>
                <c:pt idx="35">
                  <c:v>21467</c:v>
                </c:pt>
                <c:pt idx="36">
                  <c:v>33633</c:v>
                </c:pt>
                <c:pt idx="37">
                  <c:v>21107</c:v>
                </c:pt>
                <c:pt idx="38">
                  <c:v>20196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A-4DE6-A8A5-F4D67EE53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7765456"/>
        <c:axId val="377762176"/>
      </c:barChart>
      <c:catAx>
        <c:axId val="37776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762176"/>
        <c:crosses val="autoZero"/>
        <c:auto val="1"/>
        <c:lblAlgn val="ctr"/>
        <c:lblOffset val="100"/>
        <c:noMultiLvlLbl val="0"/>
      </c:catAx>
      <c:valAx>
        <c:axId val="3777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76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Formats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'part-00000-9acad6a3-4929-4cda-b'!$A$2:$C$40</c:f>
              <c:multiLvlStrCache>
                <c:ptCount val="39"/>
                <c:lvl>
                  <c:pt idx="0">
                    <c:v>Book</c:v>
                  </c:pt>
                  <c:pt idx="1">
                    <c:v>Audio Disc</c:v>
                  </c:pt>
                  <c:pt idx="2">
                    <c:v>Video Disc</c:v>
                  </c:pt>
                  <c:pt idx="3">
                    <c:v>Book</c:v>
                  </c:pt>
                  <c:pt idx="4">
                    <c:v>Video Disc</c:v>
                  </c:pt>
                  <c:pt idx="5">
                    <c:v>Audio Disc</c:v>
                  </c:pt>
                  <c:pt idx="6">
                    <c:v>Book</c:v>
                  </c:pt>
                  <c:pt idx="7">
                    <c:v>Video Disc</c:v>
                  </c:pt>
                  <c:pt idx="8">
                    <c:v>Audio Disc</c:v>
                  </c:pt>
                  <c:pt idx="9">
                    <c:v>Book</c:v>
                  </c:pt>
                  <c:pt idx="10">
                    <c:v>Video Disc</c:v>
                  </c:pt>
                  <c:pt idx="11">
                    <c:v>Audio Disc</c:v>
                  </c:pt>
                  <c:pt idx="12">
                    <c:v>Book</c:v>
                  </c:pt>
                  <c:pt idx="13">
                    <c:v>Video Disc</c:v>
                  </c:pt>
                  <c:pt idx="14">
                    <c:v>Audio Disc</c:v>
                  </c:pt>
                  <c:pt idx="15">
                    <c:v>Book</c:v>
                  </c:pt>
                  <c:pt idx="16">
                    <c:v>Video Disc</c:v>
                  </c:pt>
                  <c:pt idx="17">
                    <c:v>Audio Disc</c:v>
                  </c:pt>
                  <c:pt idx="18">
                    <c:v>Book</c:v>
                  </c:pt>
                  <c:pt idx="19">
                    <c:v>Video Disc</c:v>
                  </c:pt>
                  <c:pt idx="20">
                    <c:v>Audio Disc</c:v>
                  </c:pt>
                  <c:pt idx="21">
                    <c:v>Book</c:v>
                  </c:pt>
                  <c:pt idx="22">
                    <c:v>Video Disc</c:v>
                  </c:pt>
                  <c:pt idx="23">
                    <c:v>Audio Disc</c:v>
                  </c:pt>
                  <c:pt idx="24">
                    <c:v>Book</c:v>
                  </c:pt>
                  <c:pt idx="25">
                    <c:v>Video Disc</c:v>
                  </c:pt>
                  <c:pt idx="26">
                    <c:v>Audio Disc</c:v>
                  </c:pt>
                  <c:pt idx="27">
                    <c:v>Book</c:v>
                  </c:pt>
                  <c:pt idx="28">
                    <c:v>Video Disc</c:v>
                  </c:pt>
                  <c:pt idx="29">
                    <c:v>Audio Disc</c:v>
                  </c:pt>
                  <c:pt idx="30">
                    <c:v>Book</c:v>
                  </c:pt>
                  <c:pt idx="31">
                    <c:v>Video Disc</c:v>
                  </c:pt>
                  <c:pt idx="32">
                    <c:v>Audio Disc</c:v>
                  </c:pt>
                  <c:pt idx="33">
                    <c:v>Book</c:v>
                  </c:pt>
                  <c:pt idx="34">
                    <c:v>Video Disc</c:v>
                  </c:pt>
                  <c:pt idx="35">
                    <c:v>Audio Disc</c:v>
                  </c:pt>
                  <c:pt idx="36">
                    <c:v>Book</c:v>
                  </c:pt>
                  <c:pt idx="37">
                    <c:v>Video Disc</c:v>
                  </c:pt>
                  <c:pt idx="38">
                    <c:v>Audio Disc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Media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Media</c:v>
                  </c:pt>
                  <c:pt idx="9">
                    <c:v>Print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Print</c:v>
                  </c:pt>
                  <c:pt idx="13">
                    <c:v>Media</c:v>
                  </c:pt>
                  <c:pt idx="14">
                    <c:v>Media</c:v>
                  </c:pt>
                  <c:pt idx="15">
                    <c:v>Print</c:v>
                  </c:pt>
                  <c:pt idx="16">
                    <c:v>Media</c:v>
                  </c:pt>
                  <c:pt idx="17">
                    <c:v>Media</c:v>
                  </c:pt>
                  <c:pt idx="18">
                    <c:v>Print</c:v>
                  </c:pt>
                  <c:pt idx="19">
                    <c:v>Media</c:v>
                  </c:pt>
                  <c:pt idx="20">
                    <c:v>Media</c:v>
                  </c:pt>
                  <c:pt idx="21">
                    <c:v>Print</c:v>
                  </c:pt>
                  <c:pt idx="22">
                    <c:v>Media</c:v>
                  </c:pt>
                  <c:pt idx="23">
                    <c:v>Media</c:v>
                  </c:pt>
                  <c:pt idx="24">
                    <c:v>Print</c:v>
                  </c:pt>
                  <c:pt idx="25">
                    <c:v>Media</c:v>
                  </c:pt>
                  <c:pt idx="26">
                    <c:v>Media</c:v>
                  </c:pt>
                  <c:pt idx="27">
                    <c:v>Print</c:v>
                  </c:pt>
                  <c:pt idx="28">
                    <c:v>Media</c:v>
                  </c:pt>
                  <c:pt idx="29">
                    <c:v>Media</c:v>
                  </c:pt>
                  <c:pt idx="30">
                    <c:v>Print</c:v>
                  </c:pt>
                  <c:pt idx="31">
                    <c:v>Media</c:v>
                  </c:pt>
                  <c:pt idx="32">
                    <c:v>Media</c:v>
                  </c:pt>
                  <c:pt idx="33">
                    <c:v>Print</c:v>
                  </c:pt>
                  <c:pt idx="34">
                    <c:v>Media</c:v>
                  </c:pt>
                  <c:pt idx="35">
                    <c:v>Media</c:v>
                  </c:pt>
                  <c:pt idx="36">
                    <c:v>Print</c:v>
                  </c:pt>
                  <c:pt idx="37">
                    <c:v>Media</c:v>
                  </c:pt>
                  <c:pt idx="38">
                    <c:v>Media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  <c:pt idx="6">
                    <c:v>2007</c:v>
                  </c:pt>
                  <c:pt idx="9">
                    <c:v>2008</c:v>
                  </c:pt>
                  <c:pt idx="12">
                    <c:v>2009</c:v>
                  </c:pt>
                  <c:pt idx="15">
                    <c:v>2010</c:v>
                  </c:pt>
                  <c:pt idx="18">
                    <c:v>2011</c:v>
                  </c:pt>
                  <c:pt idx="21">
                    <c:v>2012</c:v>
                  </c:pt>
                  <c:pt idx="24">
                    <c:v>2013</c:v>
                  </c:pt>
                  <c:pt idx="27">
                    <c:v>2014</c:v>
                  </c:pt>
                  <c:pt idx="30">
                    <c:v>2015</c:v>
                  </c:pt>
                  <c:pt idx="33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'part-00000-9acad6a3-4929-4cda-b'!$D$2:$D$40</c:f>
              <c:numCache>
                <c:formatCode>General</c:formatCode>
                <c:ptCount val="39"/>
                <c:pt idx="0">
                  <c:v>1398915</c:v>
                </c:pt>
                <c:pt idx="1">
                  <c:v>188893</c:v>
                </c:pt>
                <c:pt idx="2">
                  <c:v>181296</c:v>
                </c:pt>
                <c:pt idx="3">
                  <c:v>2378016</c:v>
                </c:pt>
                <c:pt idx="4">
                  <c:v>554371</c:v>
                </c:pt>
                <c:pt idx="5">
                  <c:v>385412</c:v>
                </c:pt>
                <c:pt idx="6">
                  <c:v>2827517</c:v>
                </c:pt>
                <c:pt idx="7">
                  <c:v>683423</c:v>
                </c:pt>
                <c:pt idx="8">
                  <c:v>493493</c:v>
                </c:pt>
                <c:pt idx="9">
                  <c:v>3568104</c:v>
                </c:pt>
                <c:pt idx="10">
                  <c:v>1187464</c:v>
                </c:pt>
                <c:pt idx="11">
                  <c:v>712483</c:v>
                </c:pt>
                <c:pt idx="12">
                  <c:v>4219889</c:v>
                </c:pt>
                <c:pt idx="13">
                  <c:v>1560683</c:v>
                </c:pt>
                <c:pt idx="14">
                  <c:v>920541</c:v>
                </c:pt>
                <c:pt idx="15">
                  <c:v>4507552</c:v>
                </c:pt>
                <c:pt idx="16">
                  <c:v>1681167</c:v>
                </c:pt>
                <c:pt idx="17">
                  <c:v>930738</c:v>
                </c:pt>
                <c:pt idx="18">
                  <c:v>4788863</c:v>
                </c:pt>
                <c:pt idx="19">
                  <c:v>1619183</c:v>
                </c:pt>
                <c:pt idx="20">
                  <c:v>945427</c:v>
                </c:pt>
                <c:pt idx="21">
                  <c:v>5078080</c:v>
                </c:pt>
                <c:pt idx="22">
                  <c:v>1637327</c:v>
                </c:pt>
                <c:pt idx="23">
                  <c:v>953136</c:v>
                </c:pt>
                <c:pt idx="24">
                  <c:v>6004269</c:v>
                </c:pt>
                <c:pt idx="25">
                  <c:v>1931826</c:v>
                </c:pt>
                <c:pt idx="26">
                  <c:v>1101891</c:v>
                </c:pt>
                <c:pt idx="27">
                  <c:v>5767486</c:v>
                </c:pt>
                <c:pt idx="28">
                  <c:v>2027054</c:v>
                </c:pt>
                <c:pt idx="29">
                  <c:v>1081295</c:v>
                </c:pt>
                <c:pt idx="30">
                  <c:v>5561573</c:v>
                </c:pt>
                <c:pt idx="31">
                  <c:v>1934162</c:v>
                </c:pt>
                <c:pt idx="32">
                  <c:v>980837</c:v>
                </c:pt>
                <c:pt idx="33">
                  <c:v>5447784</c:v>
                </c:pt>
                <c:pt idx="34">
                  <c:v>1912991</c:v>
                </c:pt>
                <c:pt idx="35">
                  <c:v>904039</c:v>
                </c:pt>
                <c:pt idx="36">
                  <c:v>5121606</c:v>
                </c:pt>
                <c:pt idx="37">
                  <c:v>1715426</c:v>
                </c:pt>
                <c:pt idx="38">
                  <c:v>856249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A-4FAE-A9F2-857F9DE82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582336"/>
        <c:axId val="374582992"/>
      </c:barChart>
      <c:catAx>
        <c:axId val="37458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82992"/>
        <c:crosses val="autoZero"/>
        <c:auto val="1"/>
        <c:lblAlgn val="ctr"/>
        <c:lblOffset val="100"/>
        <c:noMultiLvlLbl val="0"/>
      </c:catAx>
      <c:valAx>
        <c:axId val="37458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8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Formats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'part-00000-0675ea45-ef7e-45da-8'!$A$2:$C$37</c:f>
              <c:multiLvlStrCache>
                <c:ptCount val="36"/>
                <c:lvl>
                  <c:pt idx="0">
                    <c:v>Book</c:v>
                  </c:pt>
                  <c:pt idx="1">
                    <c:v>Video Disc</c:v>
                  </c:pt>
                  <c:pt idx="2">
                    <c:v>Audio Disc</c:v>
                  </c:pt>
                  <c:pt idx="3">
                    <c:v>Book</c:v>
                  </c:pt>
                  <c:pt idx="4">
                    <c:v>Video Disc</c:v>
                  </c:pt>
                  <c:pt idx="5">
                    <c:v>Audio Disc</c:v>
                  </c:pt>
                  <c:pt idx="6">
                    <c:v>Book</c:v>
                  </c:pt>
                  <c:pt idx="7">
                    <c:v>Video Disc</c:v>
                  </c:pt>
                  <c:pt idx="8">
                    <c:v>Audio Disc</c:v>
                  </c:pt>
                  <c:pt idx="9">
                    <c:v>Book</c:v>
                  </c:pt>
                  <c:pt idx="10">
                    <c:v>Video Disc</c:v>
                  </c:pt>
                  <c:pt idx="11">
                    <c:v>Audio Disc</c:v>
                  </c:pt>
                  <c:pt idx="12">
                    <c:v>Book</c:v>
                  </c:pt>
                  <c:pt idx="13">
                    <c:v>Video Disc</c:v>
                  </c:pt>
                  <c:pt idx="14">
                    <c:v>Audio Disc</c:v>
                  </c:pt>
                  <c:pt idx="15">
                    <c:v>Book</c:v>
                  </c:pt>
                  <c:pt idx="16">
                    <c:v>Video Disc</c:v>
                  </c:pt>
                  <c:pt idx="17">
                    <c:v>Audio Disc</c:v>
                  </c:pt>
                  <c:pt idx="18">
                    <c:v>Book</c:v>
                  </c:pt>
                  <c:pt idx="19">
                    <c:v>Video Disc</c:v>
                  </c:pt>
                  <c:pt idx="20">
                    <c:v>Audio Disc</c:v>
                  </c:pt>
                  <c:pt idx="21">
                    <c:v>Book</c:v>
                  </c:pt>
                  <c:pt idx="22">
                    <c:v>Video Disc</c:v>
                  </c:pt>
                  <c:pt idx="23">
                    <c:v>Audio Disc</c:v>
                  </c:pt>
                  <c:pt idx="24">
                    <c:v>Book</c:v>
                  </c:pt>
                  <c:pt idx="25">
                    <c:v>Video Disc</c:v>
                  </c:pt>
                  <c:pt idx="26">
                    <c:v>Audio Disc</c:v>
                  </c:pt>
                  <c:pt idx="27">
                    <c:v>Book</c:v>
                  </c:pt>
                  <c:pt idx="28">
                    <c:v>Video Disc</c:v>
                  </c:pt>
                  <c:pt idx="29">
                    <c:v>Audio Disc</c:v>
                  </c:pt>
                  <c:pt idx="30">
                    <c:v>Book</c:v>
                  </c:pt>
                  <c:pt idx="31">
                    <c:v>Video Disc</c:v>
                  </c:pt>
                  <c:pt idx="32">
                    <c:v>Audio Disc</c:v>
                  </c:pt>
                  <c:pt idx="33">
                    <c:v>Book</c:v>
                  </c:pt>
                  <c:pt idx="34">
                    <c:v>Video Disc</c:v>
                  </c:pt>
                  <c:pt idx="35">
                    <c:v>Audio Disc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Media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Media</c:v>
                  </c:pt>
                  <c:pt idx="9">
                    <c:v>Print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Print</c:v>
                  </c:pt>
                  <c:pt idx="13">
                    <c:v>Media</c:v>
                  </c:pt>
                  <c:pt idx="14">
                    <c:v>Media</c:v>
                  </c:pt>
                  <c:pt idx="15">
                    <c:v>Print</c:v>
                  </c:pt>
                  <c:pt idx="16">
                    <c:v>Media</c:v>
                  </c:pt>
                  <c:pt idx="17">
                    <c:v>Media</c:v>
                  </c:pt>
                  <c:pt idx="18">
                    <c:v>Print</c:v>
                  </c:pt>
                  <c:pt idx="19">
                    <c:v>Media</c:v>
                  </c:pt>
                  <c:pt idx="20">
                    <c:v>Media</c:v>
                  </c:pt>
                  <c:pt idx="21">
                    <c:v>Print</c:v>
                  </c:pt>
                  <c:pt idx="22">
                    <c:v>Media</c:v>
                  </c:pt>
                  <c:pt idx="23">
                    <c:v>Media</c:v>
                  </c:pt>
                  <c:pt idx="24">
                    <c:v>Print</c:v>
                  </c:pt>
                  <c:pt idx="25">
                    <c:v>Media</c:v>
                  </c:pt>
                  <c:pt idx="26">
                    <c:v>Media</c:v>
                  </c:pt>
                  <c:pt idx="27">
                    <c:v>Print</c:v>
                  </c:pt>
                  <c:pt idx="28">
                    <c:v>Media</c:v>
                  </c:pt>
                  <c:pt idx="29">
                    <c:v>Media</c:v>
                  </c:pt>
                  <c:pt idx="30">
                    <c:v>Print</c:v>
                  </c:pt>
                  <c:pt idx="31">
                    <c:v>Media</c:v>
                  </c:pt>
                  <c:pt idx="32">
                    <c:v>Media</c:v>
                  </c:pt>
                  <c:pt idx="33">
                    <c:v>Print</c:v>
                  </c:pt>
                  <c:pt idx="34">
                    <c:v>Media</c:v>
                  </c:pt>
                  <c:pt idx="35">
                    <c:v>Media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'part-00000-0675ea45-ef7e-45da-8'!$D$2:$D$37</c:f>
              <c:numCache>
                <c:formatCode>General</c:formatCode>
                <c:ptCount val="36"/>
                <c:pt idx="0">
                  <c:v>4676887</c:v>
                </c:pt>
                <c:pt idx="1">
                  <c:v>1552068</c:v>
                </c:pt>
                <c:pt idx="2">
                  <c:v>872725</c:v>
                </c:pt>
                <c:pt idx="3">
                  <c:v>4269206</c:v>
                </c:pt>
                <c:pt idx="4">
                  <c:v>1426952</c:v>
                </c:pt>
                <c:pt idx="5">
                  <c:v>803228</c:v>
                </c:pt>
                <c:pt idx="6">
                  <c:v>4720200</c:v>
                </c:pt>
                <c:pt idx="7">
                  <c:v>1591265</c:v>
                </c:pt>
                <c:pt idx="8">
                  <c:v>880590</c:v>
                </c:pt>
                <c:pt idx="9">
                  <c:v>4626531</c:v>
                </c:pt>
                <c:pt idx="10">
                  <c:v>1560110</c:v>
                </c:pt>
                <c:pt idx="11">
                  <c:v>871158</c:v>
                </c:pt>
                <c:pt idx="12">
                  <c:v>4614597</c:v>
                </c:pt>
                <c:pt idx="13">
                  <c:v>1548617</c:v>
                </c:pt>
                <c:pt idx="14">
                  <c:v>865492</c:v>
                </c:pt>
                <c:pt idx="15">
                  <c:v>4955334</c:v>
                </c:pt>
                <c:pt idx="16">
                  <c:v>1567932</c:v>
                </c:pt>
                <c:pt idx="17">
                  <c:v>894018</c:v>
                </c:pt>
                <c:pt idx="18">
                  <c:v>5166994</c:v>
                </c:pt>
                <c:pt idx="19">
                  <c:v>1614720</c:v>
                </c:pt>
                <c:pt idx="20">
                  <c:v>917666</c:v>
                </c:pt>
                <c:pt idx="21">
                  <c:v>5003777</c:v>
                </c:pt>
                <c:pt idx="22">
                  <c:v>1599315</c:v>
                </c:pt>
                <c:pt idx="23">
                  <c:v>916758</c:v>
                </c:pt>
                <c:pt idx="24">
                  <c:v>4605475</c:v>
                </c:pt>
                <c:pt idx="25">
                  <c:v>1441346</c:v>
                </c:pt>
                <c:pt idx="26">
                  <c:v>822788</c:v>
                </c:pt>
                <c:pt idx="27">
                  <c:v>5060531</c:v>
                </c:pt>
                <c:pt idx="28">
                  <c:v>1620395</c:v>
                </c:pt>
                <c:pt idx="29">
                  <c:v>911803</c:v>
                </c:pt>
                <c:pt idx="30">
                  <c:v>4920550</c:v>
                </c:pt>
                <c:pt idx="31">
                  <c:v>1599143</c:v>
                </c:pt>
                <c:pt idx="32">
                  <c:v>890822</c:v>
                </c:pt>
                <c:pt idx="33">
                  <c:v>4049572</c:v>
                </c:pt>
                <c:pt idx="34">
                  <c:v>1504510</c:v>
                </c:pt>
                <c:pt idx="35">
                  <c:v>807386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0-4D02-9B36-57DDF24BA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0328000"/>
        <c:axId val="370328328"/>
      </c:barChart>
      <c:catAx>
        <c:axId val="37032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28328"/>
        <c:crosses val="autoZero"/>
        <c:auto val="1"/>
        <c:lblAlgn val="ctr"/>
        <c:lblOffset val="100"/>
        <c:noMultiLvlLbl val="0"/>
      </c:catAx>
      <c:valAx>
        <c:axId val="37032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2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Formats By Month for Year</a:t>
            </a:r>
            <a:r>
              <a:rPr lang="en-US" sz="2000" baseline="0" dirty="0"/>
              <a:t> 2017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'part-00000-b339e359-62eb-491e-9'!$B$2:$D$34</c:f>
              <c:multiLvlStrCache>
                <c:ptCount val="33"/>
                <c:lvl>
                  <c:pt idx="0">
                    <c:v>Book</c:v>
                  </c:pt>
                  <c:pt idx="1">
                    <c:v>Video Disc</c:v>
                  </c:pt>
                  <c:pt idx="2">
                    <c:v>Audio Disc</c:v>
                  </c:pt>
                  <c:pt idx="3">
                    <c:v>Book</c:v>
                  </c:pt>
                  <c:pt idx="4">
                    <c:v>Video Disc</c:v>
                  </c:pt>
                  <c:pt idx="5">
                    <c:v>Audio Disc</c:v>
                  </c:pt>
                  <c:pt idx="6">
                    <c:v>Book</c:v>
                  </c:pt>
                  <c:pt idx="7">
                    <c:v>Video Disc</c:v>
                  </c:pt>
                  <c:pt idx="8">
                    <c:v>Audio Disc</c:v>
                  </c:pt>
                  <c:pt idx="9">
                    <c:v>Book</c:v>
                  </c:pt>
                  <c:pt idx="10">
                    <c:v>Video Disc</c:v>
                  </c:pt>
                  <c:pt idx="11">
                    <c:v>Audio Disc</c:v>
                  </c:pt>
                  <c:pt idx="12">
                    <c:v>Book</c:v>
                  </c:pt>
                  <c:pt idx="13">
                    <c:v>Video Disc</c:v>
                  </c:pt>
                  <c:pt idx="14">
                    <c:v>Audio Disc</c:v>
                  </c:pt>
                  <c:pt idx="15">
                    <c:v>Book</c:v>
                  </c:pt>
                  <c:pt idx="16">
                    <c:v>Video Disc</c:v>
                  </c:pt>
                  <c:pt idx="17">
                    <c:v>Audio Disc</c:v>
                  </c:pt>
                  <c:pt idx="18">
                    <c:v>Book</c:v>
                  </c:pt>
                  <c:pt idx="19">
                    <c:v>Video Disc</c:v>
                  </c:pt>
                  <c:pt idx="20">
                    <c:v>Audio Disc</c:v>
                  </c:pt>
                  <c:pt idx="21">
                    <c:v>Book</c:v>
                  </c:pt>
                  <c:pt idx="22">
                    <c:v>Video Disc</c:v>
                  </c:pt>
                  <c:pt idx="23">
                    <c:v>Audio Disc</c:v>
                  </c:pt>
                  <c:pt idx="24">
                    <c:v>Book</c:v>
                  </c:pt>
                  <c:pt idx="25">
                    <c:v>Video Disc</c:v>
                  </c:pt>
                  <c:pt idx="26">
                    <c:v>Audio Disc</c:v>
                  </c:pt>
                  <c:pt idx="27">
                    <c:v>Book</c:v>
                  </c:pt>
                  <c:pt idx="28">
                    <c:v>Video Disc</c:v>
                  </c:pt>
                  <c:pt idx="29">
                    <c:v>Audio Disc</c:v>
                  </c:pt>
                  <c:pt idx="30">
                    <c:v>Book</c:v>
                  </c:pt>
                  <c:pt idx="31">
                    <c:v>Video Disc</c:v>
                  </c:pt>
                  <c:pt idx="32">
                    <c:v>Audio Disc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Media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Media</c:v>
                  </c:pt>
                  <c:pt idx="9">
                    <c:v>Print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Print</c:v>
                  </c:pt>
                  <c:pt idx="13">
                    <c:v>Media</c:v>
                  </c:pt>
                  <c:pt idx="14">
                    <c:v>Media</c:v>
                  </c:pt>
                  <c:pt idx="15">
                    <c:v>Print</c:v>
                  </c:pt>
                  <c:pt idx="16">
                    <c:v>Media</c:v>
                  </c:pt>
                  <c:pt idx="17">
                    <c:v>Media</c:v>
                  </c:pt>
                  <c:pt idx="18">
                    <c:v>Print</c:v>
                  </c:pt>
                  <c:pt idx="19">
                    <c:v>Media</c:v>
                  </c:pt>
                  <c:pt idx="20">
                    <c:v>Media</c:v>
                  </c:pt>
                  <c:pt idx="21">
                    <c:v>Print</c:v>
                  </c:pt>
                  <c:pt idx="22">
                    <c:v>Media</c:v>
                  </c:pt>
                  <c:pt idx="23">
                    <c:v>Media</c:v>
                  </c:pt>
                  <c:pt idx="24">
                    <c:v>Print</c:v>
                  </c:pt>
                  <c:pt idx="25">
                    <c:v>Media</c:v>
                  </c:pt>
                  <c:pt idx="26">
                    <c:v>Media</c:v>
                  </c:pt>
                  <c:pt idx="27">
                    <c:v>Print</c:v>
                  </c:pt>
                  <c:pt idx="28">
                    <c:v>Media</c:v>
                  </c:pt>
                  <c:pt idx="29">
                    <c:v>Media</c:v>
                  </c:pt>
                  <c:pt idx="30">
                    <c:v>Print</c:v>
                  </c:pt>
                  <c:pt idx="31">
                    <c:v>Media</c:v>
                  </c:pt>
                  <c:pt idx="32">
                    <c:v>Media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</c:lvl>
              </c:multiLvlStrCache>
            </c:multiLvlStrRef>
          </c:cat>
          <c:val>
            <c:numRef>
              <c:f>'part-00000-b339e359-62eb-491e-9'!$E$2:$E$34</c:f>
              <c:numCache>
                <c:formatCode>General</c:formatCode>
                <c:ptCount val="33"/>
                <c:pt idx="0">
                  <c:v>465517</c:v>
                </c:pt>
                <c:pt idx="1">
                  <c:v>169452</c:v>
                </c:pt>
                <c:pt idx="2">
                  <c:v>76337</c:v>
                </c:pt>
                <c:pt idx="3">
                  <c:v>419509</c:v>
                </c:pt>
                <c:pt idx="4">
                  <c:v>151072</c:v>
                </c:pt>
                <c:pt idx="5">
                  <c:v>69233</c:v>
                </c:pt>
                <c:pt idx="6">
                  <c:v>472772</c:v>
                </c:pt>
                <c:pt idx="7">
                  <c:v>171410</c:v>
                </c:pt>
                <c:pt idx="8">
                  <c:v>78502</c:v>
                </c:pt>
                <c:pt idx="9">
                  <c:v>451078</c:v>
                </c:pt>
                <c:pt idx="10">
                  <c:v>161413</c:v>
                </c:pt>
                <c:pt idx="11">
                  <c:v>76001</c:v>
                </c:pt>
                <c:pt idx="12">
                  <c:v>438910</c:v>
                </c:pt>
                <c:pt idx="13">
                  <c:v>153211</c:v>
                </c:pt>
                <c:pt idx="14">
                  <c:v>77396</c:v>
                </c:pt>
                <c:pt idx="15">
                  <c:v>462583</c:v>
                </c:pt>
                <c:pt idx="16">
                  <c:v>153178</c:v>
                </c:pt>
                <c:pt idx="17">
                  <c:v>78501</c:v>
                </c:pt>
                <c:pt idx="18">
                  <c:v>506931</c:v>
                </c:pt>
                <c:pt idx="19">
                  <c:v>156786</c:v>
                </c:pt>
                <c:pt idx="20">
                  <c:v>81939</c:v>
                </c:pt>
                <c:pt idx="21">
                  <c:v>494031</c:v>
                </c:pt>
                <c:pt idx="22">
                  <c:v>156732</c:v>
                </c:pt>
                <c:pt idx="23">
                  <c:v>83928</c:v>
                </c:pt>
                <c:pt idx="24">
                  <c:v>462569</c:v>
                </c:pt>
                <c:pt idx="25">
                  <c:v>145699</c:v>
                </c:pt>
                <c:pt idx="26">
                  <c:v>77582</c:v>
                </c:pt>
                <c:pt idx="27">
                  <c:v>476865</c:v>
                </c:pt>
                <c:pt idx="28">
                  <c:v>150267</c:v>
                </c:pt>
                <c:pt idx="29">
                  <c:v>78482</c:v>
                </c:pt>
                <c:pt idx="30">
                  <c:v>470841</c:v>
                </c:pt>
                <c:pt idx="31">
                  <c:v>146206</c:v>
                </c:pt>
                <c:pt idx="32">
                  <c:v>78348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9-4E14-A7B0-554101899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5407248"/>
        <c:axId val="225408232"/>
      </c:barChart>
      <c:catAx>
        <c:axId val="2254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08232"/>
        <c:crosses val="autoZero"/>
        <c:auto val="1"/>
        <c:lblAlgn val="ctr"/>
        <c:lblOffset val="100"/>
        <c:noMultiLvlLbl val="0"/>
      </c:catAx>
      <c:valAx>
        <c:axId val="22540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0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Formats</a:t>
            </a:r>
            <a:r>
              <a:rPr lang="en-US" sz="2000" baseline="0" dirty="0"/>
              <a:t> By Month for Year 2016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'part-00000-b339e359-62eb-491e-9'!$B$35:$D$70</c:f>
              <c:multiLvlStrCache>
                <c:ptCount val="36"/>
                <c:lvl>
                  <c:pt idx="0">
                    <c:v>Book</c:v>
                  </c:pt>
                  <c:pt idx="1">
                    <c:v>Video Disc</c:v>
                  </c:pt>
                  <c:pt idx="2">
                    <c:v>Audio Disc</c:v>
                  </c:pt>
                  <c:pt idx="3">
                    <c:v>Book</c:v>
                  </c:pt>
                  <c:pt idx="4">
                    <c:v>Video Disc</c:v>
                  </c:pt>
                  <c:pt idx="5">
                    <c:v>Audio Disc</c:v>
                  </c:pt>
                  <c:pt idx="6">
                    <c:v>Book</c:v>
                  </c:pt>
                  <c:pt idx="7">
                    <c:v>Video Disc</c:v>
                  </c:pt>
                  <c:pt idx="8">
                    <c:v>Audio Disc</c:v>
                  </c:pt>
                  <c:pt idx="9">
                    <c:v>Book</c:v>
                  </c:pt>
                  <c:pt idx="10">
                    <c:v>Video Disc</c:v>
                  </c:pt>
                  <c:pt idx="11">
                    <c:v>Audio Disc</c:v>
                  </c:pt>
                  <c:pt idx="12">
                    <c:v>Book</c:v>
                  </c:pt>
                  <c:pt idx="13">
                    <c:v>Video Disc</c:v>
                  </c:pt>
                  <c:pt idx="14">
                    <c:v>Audio Disc</c:v>
                  </c:pt>
                  <c:pt idx="15">
                    <c:v>Book</c:v>
                  </c:pt>
                  <c:pt idx="16">
                    <c:v>Video Disc</c:v>
                  </c:pt>
                  <c:pt idx="17">
                    <c:v>Audio Disc</c:v>
                  </c:pt>
                  <c:pt idx="18">
                    <c:v>Book</c:v>
                  </c:pt>
                  <c:pt idx="19">
                    <c:v>Video Disc</c:v>
                  </c:pt>
                  <c:pt idx="20">
                    <c:v>Audio Disc</c:v>
                  </c:pt>
                  <c:pt idx="21">
                    <c:v>Book</c:v>
                  </c:pt>
                  <c:pt idx="22">
                    <c:v>Video Disc</c:v>
                  </c:pt>
                  <c:pt idx="23">
                    <c:v>Audio Disc</c:v>
                  </c:pt>
                  <c:pt idx="24">
                    <c:v>Book</c:v>
                  </c:pt>
                  <c:pt idx="25">
                    <c:v>Video Disc</c:v>
                  </c:pt>
                  <c:pt idx="26">
                    <c:v>Audio Disc</c:v>
                  </c:pt>
                  <c:pt idx="27">
                    <c:v>Book</c:v>
                  </c:pt>
                  <c:pt idx="28">
                    <c:v>Video Disc</c:v>
                  </c:pt>
                  <c:pt idx="29">
                    <c:v>Audio Disc</c:v>
                  </c:pt>
                  <c:pt idx="30">
                    <c:v>Book</c:v>
                  </c:pt>
                  <c:pt idx="31">
                    <c:v>Video Disc</c:v>
                  </c:pt>
                  <c:pt idx="32">
                    <c:v>Audio Disc</c:v>
                  </c:pt>
                  <c:pt idx="33">
                    <c:v>Book</c:v>
                  </c:pt>
                  <c:pt idx="34">
                    <c:v>Video Disc</c:v>
                  </c:pt>
                  <c:pt idx="35">
                    <c:v>Audio Disc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Media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Media</c:v>
                  </c:pt>
                  <c:pt idx="9">
                    <c:v>Print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Print</c:v>
                  </c:pt>
                  <c:pt idx="13">
                    <c:v>Media</c:v>
                  </c:pt>
                  <c:pt idx="14">
                    <c:v>Media</c:v>
                  </c:pt>
                  <c:pt idx="15">
                    <c:v>Print</c:v>
                  </c:pt>
                  <c:pt idx="16">
                    <c:v>Media</c:v>
                  </c:pt>
                  <c:pt idx="17">
                    <c:v>Media</c:v>
                  </c:pt>
                  <c:pt idx="18">
                    <c:v>Print</c:v>
                  </c:pt>
                  <c:pt idx="19">
                    <c:v>Media</c:v>
                  </c:pt>
                  <c:pt idx="20">
                    <c:v>Media</c:v>
                  </c:pt>
                  <c:pt idx="21">
                    <c:v>Print</c:v>
                  </c:pt>
                  <c:pt idx="22">
                    <c:v>Media</c:v>
                  </c:pt>
                  <c:pt idx="23">
                    <c:v>Media</c:v>
                  </c:pt>
                  <c:pt idx="24">
                    <c:v>Print</c:v>
                  </c:pt>
                  <c:pt idx="25">
                    <c:v>Media</c:v>
                  </c:pt>
                  <c:pt idx="26">
                    <c:v>Media</c:v>
                  </c:pt>
                  <c:pt idx="27">
                    <c:v>Print</c:v>
                  </c:pt>
                  <c:pt idx="28">
                    <c:v>Media</c:v>
                  </c:pt>
                  <c:pt idx="29">
                    <c:v>Media</c:v>
                  </c:pt>
                  <c:pt idx="30">
                    <c:v>Print</c:v>
                  </c:pt>
                  <c:pt idx="31">
                    <c:v>Media</c:v>
                  </c:pt>
                  <c:pt idx="32">
                    <c:v>Media</c:v>
                  </c:pt>
                  <c:pt idx="33">
                    <c:v>Print</c:v>
                  </c:pt>
                  <c:pt idx="34">
                    <c:v>Media</c:v>
                  </c:pt>
                  <c:pt idx="35">
                    <c:v>Media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'part-00000-b339e359-62eb-491e-9'!$E$35:$E$70</c:f>
              <c:numCache>
                <c:formatCode>General</c:formatCode>
                <c:ptCount val="36"/>
                <c:pt idx="0">
                  <c:v>477809</c:v>
                </c:pt>
                <c:pt idx="1">
                  <c:v>166576</c:v>
                </c:pt>
                <c:pt idx="2">
                  <c:v>82121</c:v>
                </c:pt>
                <c:pt idx="3">
                  <c:v>437787</c:v>
                </c:pt>
                <c:pt idx="4">
                  <c:v>154737</c:v>
                </c:pt>
                <c:pt idx="5">
                  <c:v>73188</c:v>
                </c:pt>
                <c:pt idx="6">
                  <c:v>469466</c:v>
                </c:pt>
                <c:pt idx="7">
                  <c:v>167697</c:v>
                </c:pt>
                <c:pt idx="8">
                  <c:v>80136</c:v>
                </c:pt>
                <c:pt idx="9">
                  <c:v>438102</c:v>
                </c:pt>
                <c:pt idx="10">
                  <c:v>153572</c:v>
                </c:pt>
                <c:pt idx="11">
                  <c:v>75022</c:v>
                </c:pt>
                <c:pt idx="12">
                  <c:v>435014</c:v>
                </c:pt>
                <c:pt idx="13">
                  <c:v>151451</c:v>
                </c:pt>
                <c:pt idx="14">
                  <c:v>72503</c:v>
                </c:pt>
                <c:pt idx="15">
                  <c:v>455654</c:v>
                </c:pt>
                <c:pt idx="16">
                  <c:v>150398</c:v>
                </c:pt>
                <c:pt idx="17">
                  <c:v>75311</c:v>
                </c:pt>
                <c:pt idx="18">
                  <c:v>465514</c:v>
                </c:pt>
                <c:pt idx="19">
                  <c:v>152722</c:v>
                </c:pt>
                <c:pt idx="20">
                  <c:v>75133</c:v>
                </c:pt>
                <c:pt idx="21">
                  <c:v>459194</c:v>
                </c:pt>
                <c:pt idx="22">
                  <c:v>151162</c:v>
                </c:pt>
                <c:pt idx="23">
                  <c:v>75533</c:v>
                </c:pt>
                <c:pt idx="24">
                  <c:v>440227</c:v>
                </c:pt>
                <c:pt idx="25">
                  <c:v>148855</c:v>
                </c:pt>
                <c:pt idx="26">
                  <c:v>71843</c:v>
                </c:pt>
                <c:pt idx="27">
                  <c:v>484379</c:v>
                </c:pt>
                <c:pt idx="28">
                  <c:v>174190</c:v>
                </c:pt>
                <c:pt idx="29">
                  <c:v>75748</c:v>
                </c:pt>
                <c:pt idx="30">
                  <c:v>462675</c:v>
                </c:pt>
                <c:pt idx="31">
                  <c:v>169534</c:v>
                </c:pt>
                <c:pt idx="32">
                  <c:v>73894</c:v>
                </c:pt>
                <c:pt idx="33">
                  <c:v>421963</c:v>
                </c:pt>
                <c:pt idx="34">
                  <c:v>172097</c:v>
                </c:pt>
                <c:pt idx="35">
                  <c:v>73607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E-43F2-98AA-6B87DA4E6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1578056"/>
        <c:axId val="411568872"/>
      </c:barChart>
      <c:catAx>
        <c:axId val="411578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68872"/>
        <c:crosses val="autoZero"/>
        <c:auto val="1"/>
        <c:lblAlgn val="ctr"/>
        <c:lblOffset val="100"/>
        <c:noMultiLvlLbl val="0"/>
      </c:catAx>
      <c:valAx>
        <c:axId val="41156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7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Formats By Month for Year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'part-00000-b339e359-62eb-491e-9'!$B$71:$D$106</c:f>
              <c:multiLvlStrCache>
                <c:ptCount val="36"/>
                <c:lvl>
                  <c:pt idx="0">
                    <c:v>Book</c:v>
                  </c:pt>
                  <c:pt idx="1">
                    <c:v>Video Disc</c:v>
                  </c:pt>
                  <c:pt idx="2">
                    <c:v>Audio Disc</c:v>
                  </c:pt>
                  <c:pt idx="3">
                    <c:v>Book</c:v>
                  </c:pt>
                  <c:pt idx="4">
                    <c:v>Video Disc</c:v>
                  </c:pt>
                  <c:pt idx="5">
                    <c:v>Audio Disc</c:v>
                  </c:pt>
                  <c:pt idx="6">
                    <c:v>Book</c:v>
                  </c:pt>
                  <c:pt idx="7">
                    <c:v>Video Disc</c:v>
                  </c:pt>
                  <c:pt idx="8">
                    <c:v>Audio Disc</c:v>
                  </c:pt>
                  <c:pt idx="9">
                    <c:v>Book</c:v>
                  </c:pt>
                  <c:pt idx="10">
                    <c:v>Video Disc</c:v>
                  </c:pt>
                  <c:pt idx="11">
                    <c:v>Audio Disc</c:v>
                  </c:pt>
                  <c:pt idx="12">
                    <c:v>Book</c:v>
                  </c:pt>
                  <c:pt idx="13">
                    <c:v>Video Disc</c:v>
                  </c:pt>
                  <c:pt idx="14">
                    <c:v>Audio Disc</c:v>
                  </c:pt>
                  <c:pt idx="15">
                    <c:v>Book</c:v>
                  </c:pt>
                  <c:pt idx="16">
                    <c:v>Video Disc</c:v>
                  </c:pt>
                  <c:pt idx="17">
                    <c:v>Audio Disc</c:v>
                  </c:pt>
                  <c:pt idx="18">
                    <c:v>Book</c:v>
                  </c:pt>
                  <c:pt idx="19">
                    <c:v>Video Disc</c:v>
                  </c:pt>
                  <c:pt idx="20">
                    <c:v>Audio Disc</c:v>
                  </c:pt>
                  <c:pt idx="21">
                    <c:v>Book</c:v>
                  </c:pt>
                  <c:pt idx="22">
                    <c:v>Video Disc</c:v>
                  </c:pt>
                  <c:pt idx="23">
                    <c:v>Audio Disc</c:v>
                  </c:pt>
                  <c:pt idx="24">
                    <c:v>Book</c:v>
                  </c:pt>
                  <c:pt idx="25">
                    <c:v>Video Disc</c:v>
                  </c:pt>
                  <c:pt idx="26">
                    <c:v>Audio Disc</c:v>
                  </c:pt>
                  <c:pt idx="27">
                    <c:v>Book</c:v>
                  </c:pt>
                  <c:pt idx="28">
                    <c:v>Video Disc</c:v>
                  </c:pt>
                  <c:pt idx="29">
                    <c:v>Audio Disc</c:v>
                  </c:pt>
                  <c:pt idx="30">
                    <c:v>Book</c:v>
                  </c:pt>
                  <c:pt idx="31">
                    <c:v>Video Disc</c:v>
                  </c:pt>
                  <c:pt idx="32">
                    <c:v>Audio Disc</c:v>
                  </c:pt>
                  <c:pt idx="33">
                    <c:v>Book</c:v>
                  </c:pt>
                  <c:pt idx="34">
                    <c:v>Video Disc</c:v>
                  </c:pt>
                  <c:pt idx="35">
                    <c:v>Audio Disc</c:v>
                  </c:pt>
                </c:lvl>
                <c:lvl>
                  <c:pt idx="0">
                    <c:v>Print</c:v>
                  </c:pt>
                  <c:pt idx="1">
                    <c:v>Media</c:v>
                  </c:pt>
                  <c:pt idx="2">
                    <c:v>Media</c:v>
                  </c:pt>
                  <c:pt idx="3">
                    <c:v>Print</c:v>
                  </c:pt>
                  <c:pt idx="4">
                    <c:v>Media</c:v>
                  </c:pt>
                  <c:pt idx="5">
                    <c:v>Media</c:v>
                  </c:pt>
                  <c:pt idx="6">
                    <c:v>Print</c:v>
                  </c:pt>
                  <c:pt idx="7">
                    <c:v>Media</c:v>
                  </c:pt>
                  <c:pt idx="8">
                    <c:v>Media</c:v>
                  </c:pt>
                  <c:pt idx="9">
                    <c:v>Print</c:v>
                  </c:pt>
                  <c:pt idx="10">
                    <c:v>Media</c:v>
                  </c:pt>
                  <c:pt idx="11">
                    <c:v>Media</c:v>
                  </c:pt>
                  <c:pt idx="12">
                    <c:v>Print</c:v>
                  </c:pt>
                  <c:pt idx="13">
                    <c:v>Media</c:v>
                  </c:pt>
                  <c:pt idx="14">
                    <c:v>Media</c:v>
                  </c:pt>
                  <c:pt idx="15">
                    <c:v>Print</c:v>
                  </c:pt>
                  <c:pt idx="16">
                    <c:v>Media</c:v>
                  </c:pt>
                  <c:pt idx="17">
                    <c:v>Media</c:v>
                  </c:pt>
                  <c:pt idx="18">
                    <c:v>Print</c:v>
                  </c:pt>
                  <c:pt idx="19">
                    <c:v>Media</c:v>
                  </c:pt>
                  <c:pt idx="20">
                    <c:v>Media</c:v>
                  </c:pt>
                  <c:pt idx="21">
                    <c:v>Print</c:v>
                  </c:pt>
                  <c:pt idx="22">
                    <c:v>Media</c:v>
                  </c:pt>
                  <c:pt idx="23">
                    <c:v>Media</c:v>
                  </c:pt>
                  <c:pt idx="24">
                    <c:v>Print</c:v>
                  </c:pt>
                  <c:pt idx="25">
                    <c:v>Media</c:v>
                  </c:pt>
                  <c:pt idx="26">
                    <c:v>Media</c:v>
                  </c:pt>
                  <c:pt idx="27">
                    <c:v>Print</c:v>
                  </c:pt>
                  <c:pt idx="28">
                    <c:v>Media</c:v>
                  </c:pt>
                  <c:pt idx="29">
                    <c:v>Media</c:v>
                  </c:pt>
                  <c:pt idx="30">
                    <c:v>Print</c:v>
                  </c:pt>
                  <c:pt idx="31">
                    <c:v>Media</c:v>
                  </c:pt>
                  <c:pt idx="32">
                    <c:v>Media</c:v>
                  </c:pt>
                  <c:pt idx="33">
                    <c:v>Print</c:v>
                  </c:pt>
                  <c:pt idx="34">
                    <c:v>Media</c:v>
                  </c:pt>
                  <c:pt idx="35">
                    <c:v>Media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'part-00000-b339e359-62eb-491e-9'!$E$71:$E$106</c:f>
              <c:numCache>
                <c:formatCode>General</c:formatCode>
                <c:ptCount val="36"/>
                <c:pt idx="0">
                  <c:v>483859</c:v>
                </c:pt>
                <c:pt idx="1">
                  <c:v>174063</c:v>
                </c:pt>
                <c:pt idx="2">
                  <c:v>88501</c:v>
                </c:pt>
                <c:pt idx="3">
                  <c:v>431654</c:v>
                </c:pt>
                <c:pt idx="4">
                  <c:v>157806</c:v>
                </c:pt>
                <c:pt idx="5">
                  <c:v>80620</c:v>
                </c:pt>
                <c:pt idx="6">
                  <c:v>495345</c:v>
                </c:pt>
                <c:pt idx="7">
                  <c:v>177287</c:v>
                </c:pt>
                <c:pt idx="8">
                  <c:v>89582</c:v>
                </c:pt>
                <c:pt idx="9">
                  <c:v>465375</c:v>
                </c:pt>
                <c:pt idx="10">
                  <c:v>166636</c:v>
                </c:pt>
                <c:pt idx="11">
                  <c:v>84017</c:v>
                </c:pt>
                <c:pt idx="12">
                  <c:v>445349</c:v>
                </c:pt>
                <c:pt idx="13">
                  <c:v>159018</c:v>
                </c:pt>
                <c:pt idx="14">
                  <c:v>80904</c:v>
                </c:pt>
                <c:pt idx="15">
                  <c:v>409925</c:v>
                </c:pt>
                <c:pt idx="16">
                  <c:v>134172</c:v>
                </c:pt>
                <c:pt idx="17">
                  <c:v>71579</c:v>
                </c:pt>
                <c:pt idx="18">
                  <c:v>505322</c:v>
                </c:pt>
                <c:pt idx="19">
                  <c:v>163248</c:v>
                </c:pt>
                <c:pt idx="20">
                  <c:v>84789</c:v>
                </c:pt>
                <c:pt idx="21">
                  <c:v>502128</c:v>
                </c:pt>
                <c:pt idx="22">
                  <c:v>166211</c:v>
                </c:pt>
                <c:pt idx="23">
                  <c:v>84327</c:v>
                </c:pt>
                <c:pt idx="24">
                  <c:v>480387</c:v>
                </c:pt>
                <c:pt idx="25">
                  <c:v>156195</c:v>
                </c:pt>
                <c:pt idx="26">
                  <c:v>81003</c:v>
                </c:pt>
                <c:pt idx="27">
                  <c:v>476562</c:v>
                </c:pt>
                <c:pt idx="28">
                  <c:v>159597</c:v>
                </c:pt>
                <c:pt idx="29">
                  <c:v>81587</c:v>
                </c:pt>
                <c:pt idx="30">
                  <c:v>457038</c:v>
                </c:pt>
                <c:pt idx="31">
                  <c:v>157514</c:v>
                </c:pt>
                <c:pt idx="32">
                  <c:v>77840</c:v>
                </c:pt>
                <c:pt idx="33">
                  <c:v>408629</c:v>
                </c:pt>
                <c:pt idx="34">
                  <c:v>162415</c:v>
                </c:pt>
                <c:pt idx="35">
                  <c:v>76088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2-4872-9D9D-341903AE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1573792"/>
        <c:axId val="411571496"/>
      </c:barChart>
      <c:catAx>
        <c:axId val="41157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71496"/>
        <c:crosses val="autoZero"/>
        <c:auto val="1"/>
        <c:lblAlgn val="ctr"/>
        <c:lblOffset val="100"/>
        <c:noMultiLvlLbl val="0"/>
      </c:catAx>
      <c:valAx>
        <c:axId val="41157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7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3 Authors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'part-00000-5b6ac5b5-e24b-43c8-9'!$A$2:$B$37</c:f>
              <c:multiLvlStrCache>
                <c:ptCount val="36"/>
                <c:lvl>
                  <c:pt idx="0">
                    <c:v>Seuss, Dr.</c:v>
                  </c:pt>
                  <c:pt idx="1">
                    <c:v>Willems, Mo</c:v>
                  </c:pt>
                  <c:pt idx="2">
                    <c:v>Rylant, Cynthia</c:v>
                  </c:pt>
                  <c:pt idx="3">
                    <c:v>Seuss, Dr.</c:v>
                  </c:pt>
                  <c:pt idx="4">
                    <c:v>Willems, Mo</c:v>
                  </c:pt>
                  <c:pt idx="5">
                    <c:v>Osborne, Mary Pope</c:v>
                  </c:pt>
                  <c:pt idx="6">
                    <c:v>Seuss, Dr.</c:v>
                  </c:pt>
                  <c:pt idx="7">
                    <c:v>Willems, Mo</c:v>
                  </c:pt>
                  <c:pt idx="8">
                    <c:v>Meadows, Daisy</c:v>
                  </c:pt>
                  <c:pt idx="9">
                    <c:v>Seuss, Dr.</c:v>
                  </c:pt>
                  <c:pt idx="10">
                    <c:v>Willems, Mo</c:v>
                  </c:pt>
                  <c:pt idx="11">
                    <c:v>Meadows, Daisy</c:v>
                  </c:pt>
                  <c:pt idx="12">
                    <c:v>Seuss, Dr.</c:v>
                  </c:pt>
                  <c:pt idx="13">
                    <c:v>Willems, Mo</c:v>
                  </c:pt>
                  <c:pt idx="14">
                    <c:v>Meadows, Daisy</c:v>
                  </c:pt>
                  <c:pt idx="15">
                    <c:v>Seuss, Dr.</c:v>
                  </c:pt>
                  <c:pt idx="16">
                    <c:v>Willems, Mo</c:v>
                  </c:pt>
                  <c:pt idx="17">
                    <c:v>Meadows, Daisy</c:v>
                  </c:pt>
                  <c:pt idx="18">
                    <c:v>Seuss, Dr.</c:v>
                  </c:pt>
                  <c:pt idx="19">
                    <c:v>Meadows, Daisy</c:v>
                  </c:pt>
                  <c:pt idx="20">
                    <c:v>Willems, Mo</c:v>
                  </c:pt>
                  <c:pt idx="21">
                    <c:v>Meadows, Daisy</c:v>
                  </c:pt>
                  <c:pt idx="22">
                    <c:v>Seuss, Dr.</c:v>
                  </c:pt>
                  <c:pt idx="23">
                    <c:v>Willems, Mo</c:v>
                  </c:pt>
                  <c:pt idx="24">
                    <c:v>Seuss, Dr.</c:v>
                  </c:pt>
                  <c:pt idx="25">
                    <c:v>Willems, Mo</c:v>
                  </c:pt>
                  <c:pt idx="26">
                    <c:v>Meadows, Daisy</c:v>
                  </c:pt>
                  <c:pt idx="27">
                    <c:v>Seuss, Dr.</c:v>
                  </c:pt>
                  <c:pt idx="28">
                    <c:v>Willems, Mo</c:v>
                  </c:pt>
                  <c:pt idx="29">
                    <c:v>Meadows, Daisy</c:v>
                  </c:pt>
                  <c:pt idx="30">
                    <c:v>Seuss, Dr.</c:v>
                  </c:pt>
                  <c:pt idx="31">
                    <c:v>Willems, Mo</c:v>
                  </c:pt>
                  <c:pt idx="32">
                    <c:v>Meadows, Daisy</c:v>
                  </c:pt>
                  <c:pt idx="33">
                    <c:v>Seuss, Dr.</c:v>
                  </c:pt>
                  <c:pt idx="34">
                    <c:v>Willems, Mo</c:v>
                  </c:pt>
                  <c:pt idx="35">
                    <c:v>Meadows, Daisy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'part-00000-5b6ac5b5-e24b-43c8-9'!$C$2:$C$37</c:f>
              <c:numCache>
                <c:formatCode>General</c:formatCode>
                <c:ptCount val="36"/>
                <c:pt idx="0">
                  <c:v>18894</c:v>
                </c:pt>
                <c:pt idx="1">
                  <c:v>17179</c:v>
                </c:pt>
                <c:pt idx="2">
                  <c:v>13860</c:v>
                </c:pt>
                <c:pt idx="3">
                  <c:v>19564</c:v>
                </c:pt>
                <c:pt idx="4">
                  <c:v>14992</c:v>
                </c:pt>
                <c:pt idx="5">
                  <c:v>12843</c:v>
                </c:pt>
                <c:pt idx="6">
                  <c:v>22288</c:v>
                </c:pt>
                <c:pt idx="7">
                  <c:v>17424</c:v>
                </c:pt>
                <c:pt idx="8">
                  <c:v>15786</c:v>
                </c:pt>
                <c:pt idx="9">
                  <c:v>19042</c:v>
                </c:pt>
                <c:pt idx="10">
                  <c:v>16470</c:v>
                </c:pt>
                <c:pt idx="11">
                  <c:v>14854</c:v>
                </c:pt>
                <c:pt idx="12">
                  <c:v>18346</c:v>
                </c:pt>
                <c:pt idx="13">
                  <c:v>16385</c:v>
                </c:pt>
                <c:pt idx="14">
                  <c:v>14937</c:v>
                </c:pt>
                <c:pt idx="15">
                  <c:v>20576</c:v>
                </c:pt>
                <c:pt idx="16">
                  <c:v>17522</c:v>
                </c:pt>
                <c:pt idx="17">
                  <c:v>17334</c:v>
                </c:pt>
                <c:pt idx="18">
                  <c:v>20821</c:v>
                </c:pt>
                <c:pt idx="19">
                  <c:v>20746</c:v>
                </c:pt>
                <c:pt idx="20">
                  <c:v>18063</c:v>
                </c:pt>
                <c:pt idx="21">
                  <c:v>20347</c:v>
                </c:pt>
                <c:pt idx="22">
                  <c:v>19487</c:v>
                </c:pt>
                <c:pt idx="23">
                  <c:v>17469</c:v>
                </c:pt>
                <c:pt idx="24">
                  <c:v>18282</c:v>
                </c:pt>
                <c:pt idx="25">
                  <c:v>16831</c:v>
                </c:pt>
                <c:pt idx="26">
                  <c:v>16542</c:v>
                </c:pt>
                <c:pt idx="27">
                  <c:v>20465</c:v>
                </c:pt>
                <c:pt idx="28">
                  <c:v>19052</c:v>
                </c:pt>
                <c:pt idx="29">
                  <c:v>16310</c:v>
                </c:pt>
                <c:pt idx="30">
                  <c:v>20551</c:v>
                </c:pt>
                <c:pt idx="31">
                  <c:v>19710</c:v>
                </c:pt>
                <c:pt idx="32">
                  <c:v>15634</c:v>
                </c:pt>
                <c:pt idx="33">
                  <c:v>15465</c:v>
                </c:pt>
                <c:pt idx="34">
                  <c:v>14375</c:v>
                </c:pt>
                <c:pt idx="35">
                  <c:v>12357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0-4E8E-8A69-D08D37E38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1770240"/>
        <c:axId val="251770568"/>
      </c:barChart>
      <c:catAx>
        <c:axId val="25177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770568"/>
        <c:crosses val="autoZero"/>
        <c:auto val="1"/>
        <c:lblAlgn val="ctr"/>
        <c:lblOffset val="100"/>
        <c:noMultiLvlLbl val="0"/>
      </c:catAx>
      <c:valAx>
        <c:axId val="25177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77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Authors By Month for Year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'part-00000-d4605881-64cb-481d-a'!$B$2:$C$34</c:f>
              <c:multiLvlStrCache>
                <c:ptCount val="33"/>
                <c:lvl>
                  <c:pt idx="0">
                    <c:v>Willems, Mo</c:v>
                  </c:pt>
                  <c:pt idx="1">
                    <c:v>Seuss, Dr.</c:v>
                  </c:pt>
                  <c:pt idx="2">
                    <c:v>Stilton, Geronimo</c:v>
                  </c:pt>
                  <c:pt idx="3">
                    <c:v>Willems, Mo</c:v>
                  </c:pt>
                  <c:pt idx="4">
                    <c:v>Seuss, Dr.</c:v>
                  </c:pt>
                  <c:pt idx="5">
                    <c:v>Stilton, Geronimo</c:v>
                  </c:pt>
                  <c:pt idx="6">
                    <c:v>Willems, Mo</c:v>
                  </c:pt>
                  <c:pt idx="7">
                    <c:v>Seuss, Dr.</c:v>
                  </c:pt>
                  <c:pt idx="8">
                    <c:v>Davis, Jim, 1945 July 28-</c:v>
                  </c:pt>
                  <c:pt idx="9">
                    <c:v>Willems, Mo</c:v>
                  </c:pt>
                  <c:pt idx="10">
                    <c:v>Seuss, Dr.</c:v>
                  </c:pt>
                  <c:pt idx="11">
                    <c:v>Davis, Jim, 1945 July 28-</c:v>
                  </c:pt>
                  <c:pt idx="12">
                    <c:v>Willems, Mo</c:v>
                  </c:pt>
                  <c:pt idx="13">
                    <c:v>Davis, Jim, 1945 July 28-</c:v>
                  </c:pt>
                  <c:pt idx="14">
                    <c:v>Stilton, Geronimo</c:v>
                  </c:pt>
                  <c:pt idx="15">
                    <c:v>Willems, Mo</c:v>
                  </c:pt>
                  <c:pt idx="16">
                    <c:v>Davis, Jim, 1945 July 28-</c:v>
                  </c:pt>
                  <c:pt idx="17">
                    <c:v>Stilton, Geronimo</c:v>
                  </c:pt>
                  <c:pt idx="18">
                    <c:v>Willems, Mo</c:v>
                  </c:pt>
                  <c:pt idx="19">
                    <c:v>Davis, Jim, 1945 July 28-</c:v>
                  </c:pt>
                  <c:pt idx="20">
                    <c:v>Stilton, Geronimo</c:v>
                  </c:pt>
                  <c:pt idx="21">
                    <c:v>Willems, Mo</c:v>
                  </c:pt>
                  <c:pt idx="22">
                    <c:v>Davis, Jim, 1945 July 28-</c:v>
                  </c:pt>
                  <c:pt idx="23">
                    <c:v>Stilton, Geronimo</c:v>
                  </c:pt>
                  <c:pt idx="24">
                    <c:v>Willems, Mo</c:v>
                  </c:pt>
                  <c:pt idx="25">
                    <c:v>Stilton, Geronimo</c:v>
                  </c:pt>
                  <c:pt idx="26">
                    <c:v>Davis, Jim, 1945 July 28-</c:v>
                  </c:pt>
                  <c:pt idx="27">
                    <c:v>Willems, Mo</c:v>
                  </c:pt>
                  <c:pt idx="28">
                    <c:v>Davis, Jim, 1945 July 28-</c:v>
                  </c:pt>
                  <c:pt idx="29">
                    <c:v>Stilton, Geronimo</c:v>
                  </c:pt>
                  <c:pt idx="30">
                    <c:v>Willems, Mo</c:v>
                  </c:pt>
                  <c:pt idx="31">
                    <c:v>Davis, Jim, 1945 July 28-</c:v>
                  </c:pt>
                  <c:pt idx="32">
                    <c:v>Stilton, Geronimo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</c:lvl>
              </c:multiLvlStrCache>
            </c:multiLvlStrRef>
          </c:cat>
          <c:val>
            <c:numRef>
              <c:f>'part-00000-d4605881-64cb-481d-a'!$D$2:$D$34</c:f>
              <c:numCache>
                <c:formatCode>General</c:formatCode>
                <c:ptCount val="33"/>
                <c:pt idx="0">
                  <c:v>3264</c:v>
                </c:pt>
                <c:pt idx="1">
                  <c:v>1824</c:v>
                </c:pt>
                <c:pt idx="2">
                  <c:v>1659</c:v>
                </c:pt>
                <c:pt idx="3">
                  <c:v>2761</c:v>
                </c:pt>
                <c:pt idx="4">
                  <c:v>1996</c:v>
                </c:pt>
                <c:pt idx="5">
                  <c:v>1611</c:v>
                </c:pt>
                <c:pt idx="6">
                  <c:v>3174</c:v>
                </c:pt>
                <c:pt idx="7">
                  <c:v>2225</c:v>
                </c:pt>
                <c:pt idx="8">
                  <c:v>1907</c:v>
                </c:pt>
                <c:pt idx="9">
                  <c:v>2967</c:v>
                </c:pt>
                <c:pt idx="10">
                  <c:v>1963</c:v>
                </c:pt>
                <c:pt idx="11">
                  <c:v>1900</c:v>
                </c:pt>
                <c:pt idx="12">
                  <c:v>2891</c:v>
                </c:pt>
                <c:pt idx="13">
                  <c:v>1830</c:v>
                </c:pt>
                <c:pt idx="14">
                  <c:v>1728</c:v>
                </c:pt>
                <c:pt idx="15">
                  <c:v>2880</c:v>
                </c:pt>
                <c:pt idx="16">
                  <c:v>2204</c:v>
                </c:pt>
                <c:pt idx="17">
                  <c:v>1855</c:v>
                </c:pt>
                <c:pt idx="18">
                  <c:v>3116</c:v>
                </c:pt>
                <c:pt idx="19">
                  <c:v>2520</c:v>
                </c:pt>
                <c:pt idx="20">
                  <c:v>2159</c:v>
                </c:pt>
                <c:pt idx="21">
                  <c:v>3090</c:v>
                </c:pt>
                <c:pt idx="22">
                  <c:v>2411</c:v>
                </c:pt>
                <c:pt idx="23">
                  <c:v>2187</c:v>
                </c:pt>
                <c:pt idx="24">
                  <c:v>3102</c:v>
                </c:pt>
                <c:pt idx="25">
                  <c:v>1966</c:v>
                </c:pt>
                <c:pt idx="26">
                  <c:v>1955</c:v>
                </c:pt>
                <c:pt idx="27">
                  <c:v>3037</c:v>
                </c:pt>
                <c:pt idx="28">
                  <c:v>1981</c:v>
                </c:pt>
                <c:pt idx="29">
                  <c:v>1723</c:v>
                </c:pt>
                <c:pt idx="30">
                  <c:v>3351</c:v>
                </c:pt>
                <c:pt idx="31">
                  <c:v>1724</c:v>
                </c:pt>
                <c:pt idx="32">
                  <c:v>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7-47AE-BDEE-A98F6CD27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057360"/>
        <c:axId val="394059328"/>
      </c:barChart>
      <c:catAx>
        <c:axId val="39405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59328"/>
        <c:crosses val="autoZero"/>
        <c:auto val="1"/>
        <c:lblAlgn val="ctr"/>
        <c:lblOffset val="100"/>
        <c:noMultiLvlLbl val="0"/>
      </c:catAx>
      <c:valAx>
        <c:axId val="3940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5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Top 3 Authors By Month for Year 2016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'part-00000-d4605881-64cb-481d-a'!$B$35:$C$70</c:f>
              <c:multiLvlStrCache>
                <c:ptCount val="36"/>
                <c:lvl>
                  <c:pt idx="0">
                    <c:v>Willems, Mo</c:v>
                  </c:pt>
                  <c:pt idx="1">
                    <c:v>Stilton, Geronimo</c:v>
                  </c:pt>
                  <c:pt idx="2">
                    <c:v>Meadows, Daisy</c:v>
                  </c:pt>
                  <c:pt idx="3">
                    <c:v>Willems, Mo</c:v>
                  </c:pt>
                  <c:pt idx="4">
                    <c:v>Seuss, Dr.</c:v>
                  </c:pt>
                  <c:pt idx="5">
                    <c:v>Stilton, Geronimo</c:v>
                  </c:pt>
                  <c:pt idx="6">
                    <c:v>Willems, Mo</c:v>
                  </c:pt>
                  <c:pt idx="7">
                    <c:v>Seuss, Dr.</c:v>
                  </c:pt>
                  <c:pt idx="8">
                    <c:v>Meadows, Daisy</c:v>
                  </c:pt>
                  <c:pt idx="9">
                    <c:v>Willems, Mo</c:v>
                  </c:pt>
                  <c:pt idx="10">
                    <c:v>Meadows, Daisy</c:v>
                  </c:pt>
                  <c:pt idx="11">
                    <c:v>Davis, Jim, 1945 July 28-</c:v>
                  </c:pt>
                  <c:pt idx="12">
                    <c:v>Willems, Mo</c:v>
                  </c:pt>
                  <c:pt idx="13">
                    <c:v>Meadows, Daisy</c:v>
                  </c:pt>
                  <c:pt idx="14">
                    <c:v>Davis, Jim, 1945 July 28-</c:v>
                  </c:pt>
                  <c:pt idx="15">
                    <c:v>Willems, Mo</c:v>
                  </c:pt>
                  <c:pt idx="16">
                    <c:v>Meadows, Daisy</c:v>
                  </c:pt>
                  <c:pt idx="17">
                    <c:v>Stilton, Geronimo</c:v>
                  </c:pt>
                  <c:pt idx="18">
                    <c:v>Willems, Mo</c:v>
                  </c:pt>
                  <c:pt idx="19">
                    <c:v>Meadows, Daisy</c:v>
                  </c:pt>
                  <c:pt idx="20">
                    <c:v>Stilton, Geronimo</c:v>
                  </c:pt>
                  <c:pt idx="21">
                    <c:v>Willems, Mo</c:v>
                  </c:pt>
                  <c:pt idx="22">
                    <c:v>Stilton, Geronimo</c:v>
                  </c:pt>
                  <c:pt idx="23">
                    <c:v>Meadows, Daisy</c:v>
                  </c:pt>
                  <c:pt idx="24">
                    <c:v>Willems, Mo</c:v>
                  </c:pt>
                  <c:pt idx="25">
                    <c:v>Meadows, Daisy</c:v>
                  </c:pt>
                  <c:pt idx="26">
                    <c:v>Stilton, Geronimo</c:v>
                  </c:pt>
                  <c:pt idx="27">
                    <c:v>Willems, Mo</c:v>
                  </c:pt>
                  <c:pt idx="28">
                    <c:v>Stilton, Geronimo</c:v>
                  </c:pt>
                  <c:pt idx="29">
                    <c:v>Meadows, Daisy</c:v>
                  </c:pt>
                  <c:pt idx="30">
                    <c:v>Willems, Mo</c:v>
                  </c:pt>
                  <c:pt idx="31">
                    <c:v>Stilton, Geronimo</c:v>
                  </c:pt>
                  <c:pt idx="32">
                    <c:v>Davis, Jim, 1945 July 28-</c:v>
                  </c:pt>
                  <c:pt idx="33">
                    <c:v>Willems, Mo</c:v>
                  </c:pt>
                  <c:pt idx="34">
                    <c:v>Stilton, Geronimo</c:v>
                  </c:pt>
                  <c:pt idx="35">
                    <c:v>Davis, Jim, 1945 July 28-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'part-00000-d4605881-64cb-481d-a'!$D$35:$D$70</c:f>
              <c:numCache>
                <c:formatCode>General</c:formatCode>
                <c:ptCount val="36"/>
                <c:pt idx="0">
                  <c:v>3195</c:v>
                </c:pt>
                <c:pt idx="1">
                  <c:v>1860</c:v>
                </c:pt>
                <c:pt idx="2">
                  <c:v>1720</c:v>
                </c:pt>
                <c:pt idx="3">
                  <c:v>2835</c:v>
                </c:pt>
                <c:pt idx="4">
                  <c:v>1837</c:v>
                </c:pt>
                <c:pt idx="5">
                  <c:v>1711</c:v>
                </c:pt>
                <c:pt idx="6">
                  <c:v>3131</c:v>
                </c:pt>
                <c:pt idx="7">
                  <c:v>2058</c:v>
                </c:pt>
                <c:pt idx="8">
                  <c:v>1835</c:v>
                </c:pt>
                <c:pt idx="9">
                  <c:v>2847</c:v>
                </c:pt>
                <c:pt idx="10">
                  <c:v>1717</c:v>
                </c:pt>
                <c:pt idx="11">
                  <c:v>1702</c:v>
                </c:pt>
                <c:pt idx="12">
                  <c:v>2911</c:v>
                </c:pt>
                <c:pt idx="13">
                  <c:v>1775</c:v>
                </c:pt>
                <c:pt idx="14">
                  <c:v>1551</c:v>
                </c:pt>
                <c:pt idx="15">
                  <c:v>2877</c:v>
                </c:pt>
                <c:pt idx="16">
                  <c:v>2014</c:v>
                </c:pt>
                <c:pt idx="17">
                  <c:v>1841</c:v>
                </c:pt>
                <c:pt idx="18">
                  <c:v>2825</c:v>
                </c:pt>
                <c:pt idx="19">
                  <c:v>2119</c:v>
                </c:pt>
                <c:pt idx="20">
                  <c:v>1910</c:v>
                </c:pt>
                <c:pt idx="21">
                  <c:v>2884</c:v>
                </c:pt>
                <c:pt idx="22">
                  <c:v>2160</c:v>
                </c:pt>
                <c:pt idx="23">
                  <c:v>2157</c:v>
                </c:pt>
                <c:pt idx="24">
                  <c:v>2636</c:v>
                </c:pt>
                <c:pt idx="25">
                  <c:v>1806</c:v>
                </c:pt>
                <c:pt idx="26">
                  <c:v>1767</c:v>
                </c:pt>
                <c:pt idx="27">
                  <c:v>3468</c:v>
                </c:pt>
                <c:pt idx="28">
                  <c:v>2102</c:v>
                </c:pt>
                <c:pt idx="29">
                  <c:v>1967</c:v>
                </c:pt>
                <c:pt idx="30">
                  <c:v>3271</c:v>
                </c:pt>
                <c:pt idx="31">
                  <c:v>1979</c:v>
                </c:pt>
                <c:pt idx="32">
                  <c:v>1714</c:v>
                </c:pt>
                <c:pt idx="33">
                  <c:v>2704</c:v>
                </c:pt>
                <c:pt idx="34">
                  <c:v>1626</c:v>
                </c:pt>
                <c:pt idx="35">
                  <c:v>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2-4230-BF29-C3DC114F3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9864128"/>
        <c:axId val="399867080"/>
      </c:barChart>
      <c:catAx>
        <c:axId val="39986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67080"/>
        <c:crosses val="autoZero"/>
        <c:auto val="1"/>
        <c:lblAlgn val="ctr"/>
        <c:lblOffset val="100"/>
        <c:noMultiLvlLbl val="0"/>
      </c:catAx>
      <c:valAx>
        <c:axId val="39986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6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Top 3 Authors By Month for Year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'part-00000-d4605881-64cb-481d-a'!$B$71:$C$106</c:f>
              <c:multiLvlStrCache>
                <c:ptCount val="36"/>
                <c:lvl>
                  <c:pt idx="0">
                    <c:v>Willems, Mo</c:v>
                  </c:pt>
                  <c:pt idx="1">
                    <c:v>Meadows, Daisy</c:v>
                  </c:pt>
                  <c:pt idx="2">
                    <c:v>Seuss, Dr.</c:v>
                  </c:pt>
                  <c:pt idx="3">
                    <c:v>Willems, Mo</c:v>
                  </c:pt>
                  <c:pt idx="4">
                    <c:v>Seuss, Dr.</c:v>
                  </c:pt>
                  <c:pt idx="5">
                    <c:v>Meadows, Daisy</c:v>
                  </c:pt>
                  <c:pt idx="6">
                    <c:v>Willems, Mo</c:v>
                  </c:pt>
                  <c:pt idx="7">
                    <c:v>Meadows, Daisy</c:v>
                  </c:pt>
                  <c:pt idx="8">
                    <c:v>Seuss, Dr.</c:v>
                  </c:pt>
                  <c:pt idx="9">
                    <c:v>Willems, Mo</c:v>
                  </c:pt>
                  <c:pt idx="10">
                    <c:v>Meadows, Daisy</c:v>
                  </c:pt>
                  <c:pt idx="11">
                    <c:v>Seuss, Dr.</c:v>
                  </c:pt>
                  <c:pt idx="12">
                    <c:v>Willems, Mo</c:v>
                  </c:pt>
                  <c:pt idx="13">
                    <c:v>Meadows, Daisy</c:v>
                  </c:pt>
                  <c:pt idx="14">
                    <c:v>Stilton, Geronimo</c:v>
                  </c:pt>
                  <c:pt idx="15">
                    <c:v>Willems, Mo</c:v>
                  </c:pt>
                  <c:pt idx="16">
                    <c:v>Meadows, Daisy</c:v>
                  </c:pt>
                  <c:pt idx="17">
                    <c:v>Stilton, Geronimo</c:v>
                  </c:pt>
                  <c:pt idx="18">
                    <c:v>Meadows, Daisy</c:v>
                  </c:pt>
                  <c:pt idx="19">
                    <c:v>Willems, Mo</c:v>
                  </c:pt>
                  <c:pt idx="20">
                    <c:v>Stilton, Geronimo</c:v>
                  </c:pt>
                  <c:pt idx="21">
                    <c:v>Meadows, Daisy</c:v>
                  </c:pt>
                  <c:pt idx="22">
                    <c:v>Willems, Mo</c:v>
                  </c:pt>
                  <c:pt idx="23">
                    <c:v>Stilton, Geronimo</c:v>
                  </c:pt>
                  <c:pt idx="24">
                    <c:v>Meadows, Daisy</c:v>
                  </c:pt>
                  <c:pt idx="25">
                    <c:v>Willems, Mo</c:v>
                  </c:pt>
                  <c:pt idx="26">
                    <c:v>Stilton, Geronimo</c:v>
                  </c:pt>
                  <c:pt idx="27">
                    <c:v>Willems, Mo</c:v>
                  </c:pt>
                  <c:pt idx="28">
                    <c:v>Meadows, Daisy</c:v>
                  </c:pt>
                  <c:pt idx="29">
                    <c:v>Seuss, Dr.</c:v>
                  </c:pt>
                  <c:pt idx="30">
                    <c:v>Willems, Mo</c:v>
                  </c:pt>
                  <c:pt idx="31">
                    <c:v>Adele</c:v>
                  </c:pt>
                  <c:pt idx="32">
                    <c:v>Meadows, Daisy</c:v>
                  </c:pt>
                  <c:pt idx="33">
                    <c:v>Willems, Mo</c:v>
                  </c:pt>
                  <c:pt idx="34">
                    <c:v>Adele</c:v>
                  </c:pt>
                  <c:pt idx="35">
                    <c:v>Meadows, Daisy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'part-00000-d4605881-64cb-481d-a'!$D$71:$D$106</c:f>
              <c:numCache>
                <c:formatCode>General</c:formatCode>
                <c:ptCount val="36"/>
                <c:pt idx="0">
                  <c:v>2776</c:v>
                </c:pt>
                <c:pt idx="1">
                  <c:v>2183</c:v>
                </c:pt>
                <c:pt idx="2">
                  <c:v>1945</c:v>
                </c:pt>
                <c:pt idx="3">
                  <c:v>2317</c:v>
                </c:pt>
                <c:pt idx="4">
                  <c:v>2133</c:v>
                </c:pt>
                <c:pt idx="5">
                  <c:v>1947</c:v>
                </c:pt>
                <c:pt idx="6">
                  <c:v>2751</c:v>
                </c:pt>
                <c:pt idx="7">
                  <c:v>2548</c:v>
                </c:pt>
                <c:pt idx="8">
                  <c:v>2396</c:v>
                </c:pt>
                <c:pt idx="9">
                  <c:v>2443</c:v>
                </c:pt>
                <c:pt idx="10">
                  <c:v>2258</c:v>
                </c:pt>
                <c:pt idx="11">
                  <c:v>1816</c:v>
                </c:pt>
                <c:pt idx="12">
                  <c:v>2181</c:v>
                </c:pt>
                <c:pt idx="13">
                  <c:v>2139</c:v>
                </c:pt>
                <c:pt idx="14">
                  <c:v>1846</c:v>
                </c:pt>
                <c:pt idx="15">
                  <c:v>2316</c:v>
                </c:pt>
                <c:pt idx="16">
                  <c:v>2305</c:v>
                </c:pt>
                <c:pt idx="17">
                  <c:v>1812</c:v>
                </c:pt>
                <c:pt idx="18">
                  <c:v>3200</c:v>
                </c:pt>
                <c:pt idx="19">
                  <c:v>2595</c:v>
                </c:pt>
                <c:pt idx="20">
                  <c:v>2336</c:v>
                </c:pt>
                <c:pt idx="21">
                  <c:v>3449</c:v>
                </c:pt>
                <c:pt idx="22">
                  <c:v>2659</c:v>
                </c:pt>
                <c:pt idx="23">
                  <c:v>2413</c:v>
                </c:pt>
                <c:pt idx="24">
                  <c:v>2840</c:v>
                </c:pt>
                <c:pt idx="25">
                  <c:v>2447</c:v>
                </c:pt>
                <c:pt idx="26">
                  <c:v>1989</c:v>
                </c:pt>
                <c:pt idx="27">
                  <c:v>2707</c:v>
                </c:pt>
                <c:pt idx="28">
                  <c:v>2223</c:v>
                </c:pt>
                <c:pt idx="29">
                  <c:v>1912</c:v>
                </c:pt>
                <c:pt idx="30">
                  <c:v>3443</c:v>
                </c:pt>
                <c:pt idx="31">
                  <c:v>3155</c:v>
                </c:pt>
                <c:pt idx="32">
                  <c:v>2102</c:v>
                </c:pt>
                <c:pt idx="33">
                  <c:v>3001</c:v>
                </c:pt>
                <c:pt idx="34">
                  <c:v>2337</c:v>
                </c:pt>
                <c:pt idx="35">
                  <c:v>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F1-4B11-86EF-8EC02D8C2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6403536"/>
        <c:axId val="446403208"/>
      </c:barChart>
      <c:catAx>
        <c:axId val="44640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03208"/>
        <c:crosses val="autoZero"/>
        <c:auto val="1"/>
        <c:lblAlgn val="ctr"/>
        <c:lblOffset val="100"/>
        <c:noMultiLvlLbl val="0"/>
      </c:catAx>
      <c:valAx>
        <c:axId val="44640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0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</a:t>
            </a:r>
            <a:r>
              <a:rPr lang="en-US" sz="2000" baseline="0" dirty="0"/>
              <a:t> 20 Titles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'part-00000-079eacc2-28bc-4dca-9'!$A$2:$A$21</c:f>
              <c:strCache>
                <c:ptCount val="20"/>
                <c:pt idx="0">
                  <c:v>Greatest hits</c:v>
                </c:pt>
                <c:pt idx="1">
                  <c:v>Into the wild [videorecording] / Paramount Vantage ; River Road Entertainment ; a Square One C.I.H./Linson Film production ; produced by Sean Penn, Art Linson, Bill Pohlad ; screenplay and directed by Sean Penn.</c:v>
                </c:pt>
                <c:pt idx="2">
                  <c:v>Michael Clayton [videorecording] / Warner Bros. Pictures presents in association with Samuels Media and Castle Rock Entertainment a Mirage Enterprises/Section Eight production ; produced by Jennifer Fox, Kerry Orent, Sydney Pollack, Steve Samuels ; writte</c:v>
                </c:pt>
                <c:pt idx="3">
                  <c:v>Burn after reading [videorecording] / Focus Features ; Working Title ; in association with StudioCanal and Relativity Media ; produced, written and directed by Joel Coen and Ethan Coen.</c:v>
                </c:pt>
                <c:pt idx="4">
                  <c:v>SPL HotSpot : connecting Seattle / [distributed by Verizon Wireless].</c:v>
                </c:pt>
                <c:pt idx="5">
                  <c:v>The Darjeeling Limited [videorecording] / American Empirical Pictures ; Cine Mosaic ; Indian Paintbrush ; Scott Rudin Productions ; produced by Wes Anderson, Roman Coppola, Lydia Dean Pilcher, Scott Rudin ; written by Wes Anderson &amp; Roman Coppola &amp; Jason </c:v>
                </c:pt>
                <c:pt idx="6">
                  <c:v>No country for old men [videorecording] / Miramax Films ; Paramount Vantage ; produced by Scott Rudin, Ethan Coen, Joel Coen ; written for the screen and directed by Joel Coen &amp; Ethan Coen.</c:v>
                </c:pt>
                <c:pt idx="7">
                  <c:v>Atonement [videorecording] / Focus Features presents in association with Studiocanal and Relativity Media a Working Title production ; produced by Tim Bevan, Eric Fellner, Paul Webster ; screenplay by Christopher Hampton ; directed by Joe Wright.</c:v>
                </c:pt>
                <c:pt idx="8">
                  <c:v>The reader [videorecording] / The Weinstein Company ; a Mirage Enterprises production ; a Neunte Babelsberg Film production ; produced by Anthony Minghella, Sydney Pollack, Donna Gigliotti, Redmond Morris ; screenplay by David Hare ; directed by Stephen D</c:v>
                </c:pt>
                <c:pt idx="9">
                  <c:v>Doubt [videorecording] / Miramax Films ; produced by Scott Rudin, Mark Roybal ; written for the screen and directed by John Patrick Shanley.</c:v>
                </c:pt>
                <c:pt idx="10">
                  <c:v>The Economist</c:v>
                </c:pt>
                <c:pt idx="11">
                  <c:v>Vicky Cristina Barcelona [videorecording] / The Weinstein Company ; a Mediapro and Gravier production in association with Antena 3 Films &amp; Antena 3 TV ; a Dumaine production ; produced by Letty Aronson, Stephen Tenenbaum, Gareth Wiley ; written and direct</c:v>
                </c:pt>
                <c:pt idx="12">
                  <c:v>Juno [videorecording] / Fox Searchlight Pictures ; a Mandate Pictures/Mr. Mudd production ; produced by Lianne Halfon, John Malkovich, Mason Novick, Russell Smith ; written by Diablo Cody ; directed by Jason Reitman.</c:v>
                </c:pt>
                <c:pt idx="13">
                  <c:v>The curious case of Benjamin Button [videorecording] / Paramount Pictures and Warner Bros. Pictures present a Kennedy/Marshall production, a David Fincher film ; produced by Kathleen Kennedy, Frank Marshall, CeÃ¡n Chaffin ; screen story by Eric Roth and R</c:v>
                </c:pt>
                <c:pt idx="14">
                  <c:v>Slumdog millionaire [videorecording] / Fox Searchlight Pictures ; Warner Bros. Pictures ; Celador Films ; Film4 ; produced by Christian Colson ; screenplay by Simon Beaufoy ; co-director (India), Loveleen Tandan ; directed by Danny Boyle.</c:v>
                </c:pt>
                <c:pt idx="15">
                  <c:v>Gone baby gone [videorecording] / Miramax Films ; a Ladd Company production ; produced by Alan Ladd, Jr., Dan Rissner, Sean Bailey ; screenplay by Ben Affleck &amp; Aaron Stockard ; directed by Ben Affleck.</c:v>
                </c:pt>
                <c:pt idx="16">
                  <c:v>Milk [videorecording] / Focus Features in association with Axon Films ; Groundswell Productions ; a Jinks/Cohen Company production ; produced by Dan Jinks and Bruce Cohen ; written by Dustin Lance Black ; directed by Gus Van Sant.</c:v>
                </c:pt>
                <c:pt idx="17">
                  <c:v>Once [videorecording] / Fox Searchlight Pictures ; BÃ³rd ScannÃ¡n na hÃ‰ireann/The Irish Film Board &amp; RTÃ‰ ; Samson Films ; Summit Entertainment ; produced by Martina Niland ; written &amp; directed by John Carney.</c:v>
                </c:pt>
                <c:pt idx="18">
                  <c:v>WALL-E [videorecording] / Walt Disney Pictures presents a Pixar Animation Studios film ; produced by Jim Morris ; original story &amp; story by Andrew Stanton, Pete Docter ; screenplay by Andrew Stanton, Jim Reardon ; directed by Andrew Stanton.</c:v>
                </c:pt>
                <c:pt idx="19">
                  <c:v>Rachel getting married [videorecording] / Sony Pictures Classics ; a Clinica Estetico production in association with Marc Platt Productions ; directed by Jonathan Demme ; produced by Neda Armian, Jonathan Demme, Marc Platt ; written by Jenny Lumet.</c:v>
                </c:pt>
              </c:strCache>
            </c:strRef>
          </c:cat>
          <c:val>
            <c:numRef>
              <c:f>'part-00000-079eacc2-28bc-4dca-9'!$B$2:$B$21</c:f>
              <c:numCache>
                <c:formatCode>General</c:formatCode>
                <c:ptCount val="20"/>
                <c:pt idx="0">
                  <c:v>20708</c:v>
                </c:pt>
                <c:pt idx="1">
                  <c:v>18693</c:v>
                </c:pt>
                <c:pt idx="2">
                  <c:v>17060</c:v>
                </c:pt>
                <c:pt idx="3">
                  <c:v>16876</c:v>
                </c:pt>
                <c:pt idx="4">
                  <c:v>16229</c:v>
                </c:pt>
                <c:pt idx="5">
                  <c:v>16148</c:v>
                </c:pt>
                <c:pt idx="6">
                  <c:v>16085</c:v>
                </c:pt>
                <c:pt idx="7">
                  <c:v>16038</c:v>
                </c:pt>
                <c:pt idx="8">
                  <c:v>15945</c:v>
                </c:pt>
                <c:pt idx="9">
                  <c:v>15894</c:v>
                </c:pt>
                <c:pt idx="10">
                  <c:v>15849</c:v>
                </c:pt>
                <c:pt idx="11">
                  <c:v>15677</c:v>
                </c:pt>
                <c:pt idx="12">
                  <c:v>15400</c:v>
                </c:pt>
                <c:pt idx="13">
                  <c:v>15070</c:v>
                </c:pt>
                <c:pt idx="14">
                  <c:v>15054</c:v>
                </c:pt>
                <c:pt idx="15">
                  <c:v>14446</c:v>
                </c:pt>
                <c:pt idx="16">
                  <c:v>14308</c:v>
                </c:pt>
                <c:pt idx="17">
                  <c:v>13927</c:v>
                </c:pt>
                <c:pt idx="18">
                  <c:v>13764</c:v>
                </c:pt>
                <c:pt idx="19">
                  <c:v>13620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4-43F7-9728-4CF112BA7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8520528"/>
        <c:axId val="268517248"/>
      </c:barChart>
      <c:catAx>
        <c:axId val="26852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517248"/>
        <c:crosses val="autoZero"/>
        <c:auto val="1"/>
        <c:lblAlgn val="ctr"/>
        <c:lblOffset val="100"/>
        <c:noMultiLvlLbl val="0"/>
      </c:catAx>
      <c:valAx>
        <c:axId val="26851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52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</a:t>
            </a:r>
            <a:r>
              <a:rPr lang="en-US" sz="2000" baseline="0" dirty="0"/>
              <a:t> 3 Titles By Year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'part-00000-8e7299ea-7b07-452a-9'!$A$2:$B$40</c:f>
              <c:multiLvlStrCache>
                <c:ptCount val="39"/>
                <c:lvl>
                  <c:pt idx="0">
                    <c:v>Greatest hits</c:v>
                  </c:pt>
                  <c:pt idx="1">
                    <c:v>mermaid chair</c:v>
                  </c:pt>
                  <c:pt idx="2">
                    <c:v>Harry Potter and the half-blood prince / by J.K. Rowling ; illustrations by Mary GrandPrÃ©.</c:v>
                  </c:pt>
                  <c:pt idx="3">
                    <c:v>Greatest hits</c:v>
                  </c:pt>
                  <c:pt idx="4">
                    <c:v>Flightplan [videorecording] / Touchstone Pictures and Imagine Entertainment present a Brian Grazer production ; produced by Brian Grazer ; written by Peter A. Dowling and Billy Ray ; directed by Robert Schwentke.</c:v>
                  </c:pt>
                  <c:pt idx="5">
                    <c:v>Broken flowers [videorecording] / Bac Films ; Focus Features ; produced by Jim Jarmusch, Jon Kilik, Stacey E. Smith ; writer, Jim Jarmusch ; directed by Jim Jarmusch.</c:v>
                  </c:pt>
                  <c:pt idx="6">
                    <c:v>Greatest hits</c:v>
                  </c:pt>
                  <c:pt idx="7">
                    <c:v>Little Miss Sunshine [videorecording] / Big Beach Films ; Third Gear Productions LLC ; Deep River Productions ; Bona Fide Productions ; produced by Albert Berger, David T. Friendly, Peter Saraf, Marc Turtletaub, Ron Yerxa ; written by Michael Arndt ; dire</c:v>
                  </c:pt>
                  <c:pt idx="8">
                    <c:v>The devil wears Prada [videorecording] / 20th Century Fox ; Fox 2000 Pictures ; produced by Wendy Finerman ; screenplay by Aline Brosh McKenna ; directed by David Frankel.</c:v>
                  </c:pt>
                  <c:pt idx="9">
                    <c:v>Michael Clayton [videorecording] / Warner Bros. Pictures presents in association with Samuels Media and Castle Rock Entertainment a Mirage Enterprises/Section Eight production ; produced by Jennifer Fox, Kerry Orent, Sydney Pollack, Steve Samuels ; writte</c:v>
                  </c:pt>
                  <c:pt idx="10">
                    <c:v>No country for old men [videorecording] / Miramax Films ; Paramount Vantage ; produced by Scott Rudin, Ethan Coen, Joel Coen ; written for the screen and directed by Joel Coen &amp; Ethan Coen.</c:v>
                  </c:pt>
                  <c:pt idx="11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12">
                    <c:v>Burn after reading [videorecording] / Focus Features ; Working Title ; in association with StudioCanal and Relativity Media ; produced, written and directed by Joel Coen and Ethan Coen.</c:v>
                  </c:pt>
                  <c:pt idx="13">
                    <c:v>Juno [videorecording] / Fox Searchlight Pictures ; a Mandate Pictures/Mr. Mudd production ; produced by Lianne Halfon, John Malkovich, Mason Novick, Russell Smith ; written by Diablo Cody ; directed by Jason Reitman.</c:v>
                  </c:pt>
                  <c:pt idx="14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15">
                    <c:v>Doubt [videorecording] / Miramax Films ; produced by Scott Rudin, Mark Roybal ; written for the screen and directed by John Patrick Shanley.</c:v>
                  </c:pt>
                  <c:pt idx="16">
                    <c:v>The curious case of Benjamin Button [videorecording] / Paramount Pictures and Warner Bros. Pictures present a Kennedy/Marshall production, a David Fincher film ; produced by Kathleen Kennedy, Frank Marshall, CeÃ¡n Chaffin ; screen story by Eric Roth and R</c:v>
                  </c:pt>
                  <c:pt idx="17">
                    <c:v>The reader [videorecording] / The Weinstein Company ; a Mirage Enterprises production ; a Neunte Babelsberg Film production ; produced by Anthony Minghella, Sydney Pollack, Donna Gigliotti, Redmond Morris ; screenplay by David Hare ; directed by Stephen D</c:v>
                  </c:pt>
                  <c:pt idx="18">
                    <c:v>Up in the air [videorecording] / Paramount ; The Montecito Picture Company ; in association with Cold Spring Pictures and DW Studios, Rickshaw Productions, Right of Way Films ; produced by Jeffrey Clifford, Daniel Dubiecki, Ivan Reitman, Jason Reitman ; s</c:v>
                  </c:pt>
                  <c:pt idx="19">
                    <c:v>The reader [videorecording] / The Weinstein Company ; a Mirage Enterprises production ; a Neunte Babelsberg Film production ; produced by Anthony Minghella, Sydney Pollack, Donna Gigliotti, Redmond Morris ; screenplay by David Hare ; directed by Stephen D</c:v>
                  </c:pt>
                  <c:pt idx="20">
                    <c:v>It's complicated [videorecording] / Universal Pictures in association with Relativity Media ; a Waverly Films/Scott Rudin production ; produced by Nancy Meyers, Scott Rudin ; written and directed by Nancy Meyers.</c:v>
                  </c:pt>
                  <c:pt idx="21">
                    <c:v>The hunger games / Suzanne Collins.</c:v>
                  </c:pt>
                  <c:pt idx="22">
                    <c:v>Moneyball [videorecording] / Columbia Pictures ; Michael De Luca Productions ; directed by Bennett Miller ; screenplay by Steve Zaillian and Aaron Sorkin ; story by Stan Chervin ; produced by Michael De Luca, Rachael Horovitz, Brad Pitt.</c:v>
                  </c:pt>
                  <c:pt idx="23">
                    <c:v>Midnight in Paris [videorecording] / Sony Pictures Classics ; a Mediapro, VersÃ¡til Cinema &amp; Gravier production ; a Pontchartrain production ; produced by Letty Aronson, Stephen Tenenbaum, Jaume Roures ; written and directed by Woody Allen.</c:v>
                  </c:pt>
                  <c:pt idx="24">
                    <c:v>Argo [videorecording] / Warner Bros. ; GK Films ; a Smokehouse Pictures prodution ; produced by Grant Heslov, Ben Affleck, George Clooney ; screenplay by Chris Terrio ; directed by Ben Affleck.</c:v>
                  </c:pt>
                  <c:pt idx="25">
                    <c:v>Where'd you go, Bernadette : a novel / Maria Semple.</c:v>
                  </c:pt>
                  <c:pt idx="26">
                    <c:v>Life of Pi [videorecording] / 20th Century Fox ; Fox 2000 Pictures ; in association with Dune Entertainment and Ingenious Media ; a Haishang Films/Gil Netter production ; produced by Gil Netter, Ang Lee, David Womark ; directed by Ang Lee ; screenplay by </c:v>
                  </c:pt>
                  <c:pt idx="27">
                    <c:v>American hustle [videorecording] / Columbia Pictures and Annapurna Pictures ; an Atlas Entertainment production ; written by Eric Warren Singer and David O. Russell ; produced by Charles Roven, Richard Suckle, Megan Ellison, Jonathan Gordon ; directed by </c:v>
                  </c:pt>
                  <c:pt idx="28">
                    <c:v>Dallas buyers club [videorecording] / Focus Features ; Truth Entertainment ; a Voltage Pictures/R2 Films/Evolution Independent/CE production ; directed by Jean-Marc VallÃ©e ; written by Craig Borten &amp; Melisa Wallack ; produced by Robbie Brenner, Rachel Wi</c:v>
                  </c:pt>
                  <c:pt idx="29">
                    <c:v>12 years a slave [videorecording] / Fox Searchlight Pictures ; Regency ; River Road Entertainment ; Plan B ; New Regency ; produced by Brad Pitt, Dede Gardner, Jeremy Kleiner, Bill Pohlad, Steve McQueen, Arnon Milchan, Anthony Katagas ; screenplay by John</c:v>
                  </c:pt>
                  <c:pt idx="30">
                    <c:v>Gone girl [videorecording] / Twentieth Century Fox ; Regency ; produced by Arnon Milchan, Reese Witherspoon, CeÃ¡n Chaffin, Joshua Donen ; screenplay by Gillian Flynn ; directed by David Fincher.</c:v>
                  </c:pt>
                  <c:pt idx="31">
                    <c:v>The imitation game [videorecording] / The Weinstein Company ; Black Bear Pictures ; a Bristol Automotive production ; produced by Nora Grossman, Ido Ostrowsky, Teddy Schwarzman ; written by Graham Moore ; directed by Morten Tyldum.</c:v>
                  </c:pt>
                  <c:pt idx="32">
                    <c:v>Boyhood [videorecording] / IFC Films ; IFC Productions ; a Detour FilmProduction ; producers, Jonathan Sehring, John Sloss, Richard Linklater, Cathleen Sutherland ; written and directed by Richard Linklater.</c:v>
                  </c:pt>
                  <c:pt idx="33">
                    <c:v>SPL HotSpot : connecting Seattle / [distributed by Verizon Wireless].</c:v>
                  </c:pt>
                  <c:pt idx="34">
                    <c:v>The Economist</c:v>
                  </c:pt>
                  <c:pt idx="35">
                    <c:v>The Martian [videorecording] / Twentieth Century Fox ; TSG Entertainment ; a Scott Free/Kinberg Genre production ; produced by Simon Kinberg, Ridley Scott, Michael Schaefer, Aditya Sood, Mark Huffam ; screenplay by Drew Goddard ; directed by Ridley Scott.</c:v>
                  </c:pt>
                  <c:pt idx="36">
                    <c:v>SPL HotSpot : connecting Seattle / [distributed by Verizon Wireless].</c:v>
                  </c:pt>
                  <c:pt idx="37">
                    <c:v>In Building Device Checkout</c:v>
                  </c:pt>
                  <c:pt idx="38">
                    <c:v>The Economist</c:v>
                  </c:pt>
                </c:lvl>
                <c:lvl>
                  <c:pt idx="0">
                    <c:v>2005</c:v>
                  </c:pt>
                  <c:pt idx="3">
                    <c:v>2006</c:v>
                  </c:pt>
                  <c:pt idx="6">
                    <c:v>2007</c:v>
                  </c:pt>
                  <c:pt idx="9">
                    <c:v>2008</c:v>
                  </c:pt>
                  <c:pt idx="12">
                    <c:v>2009</c:v>
                  </c:pt>
                  <c:pt idx="15">
                    <c:v>2010</c:v>
                  </c:pt>
                  <c:pt idx="18">
                    <c:v>2011</c:v>
                  </c:pt>
                  <c:pt idx="21">
                    <c:v>2012</c:v>
                  </c:pt>
                  <c:pt idx="24">
                    <c:v>2013</c:v>
                  </c:pt>
                  <c:pt idx="27">
                    <c:v>2014</c:v>
                  </c:pt>
                  <c:pt idx="30">
                    <c:v>2015</c:v>
                  </c:pt>
                  <c:pt idx="33">
                    <c:v>2016</c:v>
                  </c:pt>
                  <c:pt idx="36">
                    <c:v>2017</c:v>
                  </c:pt>
                </c:lvl>
              </c:multiLvlStrCache>
            </c:multiLvlStrRef>
          </c:cat>
          <c:val>
            <c:numRef>
              <c:f>'part-00000-8e7299ea-7b07-452a-9'!$C$2:$C$40</c:f>
              <c:numCache>
                <c:formatCode>General</c:formatCode>
                <c:ptCount val="39"/>
                <c:pt idx="0">
                  <c:v>1947</c:v>
                </c:pt>
                <c:pt idx="1">
                  <c:v>1226</c:v>
                </c:pt>
                <c:pt idx="2">
                  <c:v>1215</c:v>
                </c:pt>
                <c:pt idx="3">
                  <c:v>3268</c:v>
                </c:pt>
                <c:pt idx="4">
                  <c:v>2564</c:v>
                </c:pt>
                <c:pt idx="5">
                  <c:v>2341</c:v>
                </c:pt>
                <c:pt idx="6">
                  <c:v>3170</c:v>
                </c:pt>
                <c:pt idx="7">
                  <c:v>2335</c:v>
                </c:pt>
                <c:pt idx="8">
                  <c:v>2296</c:v>
                </c:pt>
                <c:pt idx="9">
                  <c:v>4957</c:v>
                </c:pt>
                <c:pt idx="10">
                  <c:v>4693</c:v>
                </c:pt>
                <c:pt idx="11">
                  <c:v>4617</c:v>
                </c:pt>
                <c:pt idx="12">
                  <c:v>6152</c:v>
                </c:pt>
                <c:pt idx="13">
                  <c:v>5501</c:v>
                </c:pt>
                <c:pt idx="14">
                  <c:v>5321</c:v>
                </c:pt>
                <c:pt idx="15">
                  <c:v>5428</c:v>
                </c:pt>
                <c:pt idx="16">
                  <c:v>5166</c:v>
                </c:pt>
                <c:pt idx="17">
                  <c:v>5016</c:v>
                </c:pt>
                <c:pt idx="18">
                  <c:v>3149</c:v>
                </c:pt>
                <c:pt idx="19">
                  <c:v>3018</c:v>
                </c:pt>
                <c:pt idx="20">
                  <c:v>2953</c:v>
                </c:pt>
                <c:pt idx="21">
                  <c:v>2746</c:v>
                </c:pt>
                <c:pt idx="22">
                  <c:v>2684</c:v>
                </c:pt>
                <c:pt idx="23">
                  <c:v>2668</c:v>
                </c:pt>
                <c:pt idx="24">
                  <c:v>4649</c:v>
                </c:pt>
                <c:pt idx="25">
                  <c:v>3977</c:v>
                </c:pt>
                <c:pt idx="26">
                  <c:v>3863</c:v>
                </c:pt>
                <c:pt idx="27">
                  <c:v>4190</c:v>
                </c:pt>
                <c:pt idx="28">
                  <c:v>4175</c:v>
                </c:pt>
                <c:pt idx="29">
                  <c:v>4018</c:v>
                </c:pt>
                <c:pt idx="30">
                  <c:v>4375</c:v>
                </c:pt>
                <c:pt idx="31">
                  <c:v>4235</c:v>
                </c:pt>
                <c:pt idx="32">
                  <c:v>4052</c:v>
                </c:pt>
                <c:pt idx="33">
                  <c:v>7342</c:v>
                </c:pt>
                <c:pt idx="34">
                  <c:v>4615</c:v>
                </c:pt>
                <c:pt idx="35">
                  <c:v>4355</c:v>
                </c:pt>
                <c:pt idx="36">
                  <c:v>6604</c:v>
                </c:pt>
                <c:pt idx="37">
                  <c:v>5040</c:v>
                </c:pt>
                <c:pt idx="38">
                  <c:v>4389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8-40D5-9B47-49F7182EE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428416"/>
        <c:axId val="358426448"/>
      </c:barChart>
      <c:catAx>
        <c:axId val="35842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26448"/>
        <c:crosses val="autoZero"/>
        <c:auto val="1"/>
        <c:lblAlgn val="ctr"/>
        <c:lblOffset val="100"/>
        <c:noMultiLvlLbl val="0"/>
      </c:catAx>
      <c:valAx>
        <c:axId val="35842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2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Top 3 Titles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'part-00000-9d8a54e7-4c92-4dc3-b'!$A$2:$B$37</c:f>
              <c:multiLvlStrCache>
                <c:ptCount val="36"/>
                <c:lvl>
                  <c:pt idx="0">
                    <c:v>Greatest hits</c:v>
                  </c:pt>
                  <c:pt idx="1">
                    <c:v>Burn after reading [videorecording] / Focus Features ; Working Title ; in association with StudioCanal and Relativity Media ; produced, written and directed by Joel Coen and Ethan Coen.</c:v>
                  </c:pt>
                  <c:pt idx="2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3">
                    <c:v>Greatest hits</c:v>
                  </c:pt>
                  <c:pt idx="4">
                    <c:v>Burn after reading [videorecording] / Focus Features ; Working Title ; in association with StudioCanal and Relativity Media ; produced, written and directed by Joel Coen and Ethan Coen.</c:v>
                  </c:pt>
                  <c:pt idx="5">
                    <c:v>Vicky Cristina Barcelona [videorecording] / The Weinstein Company ; a Mediapro and Gravier production in association with Antena 3 Films &amp; Antena 3 TV ; a Dumaine production ; produced by Letty Aronson, Stephen Tenenbaum, Gareth Wiley ; written and direct</c:v>
                  </c:pt>
                  <c:pt idx="6">
                    <c:v>Greatest hits</c:v>
                  </c:pt>
                  <c:pt idx="7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8">
                    <c:v>Burn after reading [videorecording] / Focus Features ; Working Title ; in association with StudioCanal and Relativity Media ; produced, written and directed by Joel Coen and Ethan Coen.</c:v>
                  </c:pt>
                  <c:pt idx="9">
                    <c:v>Greatest hits</c:v>
                  </c:pt>
                  <c:pt idx="10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11">
                    <c:v>Michael Clayton [videorecording] / Warner Bros. Pictures presents in association with Samuels Media and Castle Rock Entertainment a Mirage Enterprises/Section Eight production ; produced by Jennifer Fox, Kerry Orent, Sydney Pollack, Steve Samuels ; writte</c:v>
                  </c:pt>
                  <c:pt idx="12">
                    <c:v>Greatest hits</c:v>
                  </c:pt>
                  <c:pt idx="13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14">
                    <c:v>The reader [videorecording] / The Weinstein Company ; a Mirage Enterprises production ; a Neunte Babelsberg Film production ; produced by Anthony Minghella, Sydney Pollack, Donna Gigliotti, Redmond Morris ; screenplay by David Hare ; directed by Stephen D</c:v>
                  </c:pt>
                  <c:pt idx="15">
                    <c:v>Greatest hits</c:v>
                  </c:pt>
                  <c:pt idx="16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17">
                    <c:v>Doubt [videorecording] / Miramax Films ; produced by Scott Rudin, Mark Roybal ; written for the screen and directed by John Patrick Shanley.</c:v>
                  </c:pt>
                  <c:pt idx="18">
                    <c:v>Greatest hits</c:v>
                  </c:pt>
                  <c:pt idx="19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20">
                    <c:v>Michael Clayton [videorecording] / Warner Bros. Pictures presents in association with Samuels Media and Castle Rock Entertainment a Mirage Enterprises/Section Eight production ; produced by Jennifer Fox, Kerry Orent, Sydney Pollack, Steve Samuels ; writte</c:v>
                  </c:pt>
                  <c:pt idx="21">
                    <c:v>Greatest hits</c:v>
                  </c:pt>
                  <c:pt idx="22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23">
                    <c:v>SPL HotSpot : connecting Seattle / [distributed by Verizon Wireless].</c:v>
                  </c:pt>
                  <c:pt idx="24">
                    <c:v>Greatest hits</c:v>
                  </c:pt>
                  <c:pt idx="25">
                    <c:v>SPL HotSpot : connecting Seattle / [distributed by Verizon Wireless].</c:v>
                  </c:pt>
                  <c:pt idx="26">
                    <c:v>The Economist</c:v>
                  </c:pt>
                  <c:pt idx="27">
                    <c:v>Greatest hits</c:v>
                  </c:pt>
                  <c:pt idx="28">
                    <c:v>SPL HotSpot : connecting Seattle / [distributed by Verizon Wireless].</c:v>
                  </c:pt>
                  <c:pt idx="29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30">
                    <c:v>Greatest hits</c:v>
                  </c:pt>
                  <c:pt idx="31">
                    <c:v>SPL HotSpot : connecting Seattle / [distributed by Verizon Wireless].</c:v>
                  </c:pt>
                  <c:pt idx="32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33">
                    <c:v>Greatest hits</c:v>
                  </c:pt>
                  <c:pt idx="34">
                    <c:v>Into the wild [videorecording] / Paramount Vantage ; River Road Entertainment ; a Square One C.I.H./Linson Film production ; produced by Sean Penn, Art Linson, Bill Pohlad ; screenplay and directed by Sean Penn.</c:v>
                  </c:pt>
                  <c:pt idx="35">
                    <c:v>The reader [videorecording] / The Weinstein Company ; a Mirage Enterprises production ; a Neunte Babelsberg Film production ; produced by Anthony Minghella, Sydney Pollack, Donna Gigliotti, Redmond Morris ; screenplay by David Hare ; directed by Stephen D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'part-00000-9d8a54e7-4c92-4dc3-b'!$C$2:$C$37</c:f>
              <c:numCache>
                <c:formatCode>General</c:formatCode>
                <c:ptCount val="36"/>
                <c:pt idx="0">
                  <c:v>1776</c:v>
                </c:pt>
                <c:pt idx="1">
                  <c:v>1617</c:v>
                </c:pt>
                <c:pt idx="2">
                  <c:v>1481</c:v>
                </c:pt>
                <c:pt idx="3">
                  <c:v>1579</c:v>
                </c:pt>
                <c:pt idx="4">
                  <c:v>1554</c:v>
                </c:pt>
                <c:pt idx="5">
                  <c:v>1409</c:v>
                </c:pt>
                <c:pt idx="6">
                  <c:v>1756</c:v>
                </c:pt>
                <c:pt idx="7">
                  <c:v>1618</c:v>
                </c:pt>
                <c:pt idx="8">
                  <c:v>1553</c:v>
                </c:pt>
                <c:pt idx="9">
                  <c:v>1911</c:v>
                </c:pt>
                <c:pt idx="10">
                  <c:v>1729</c:v>
                </c:pt>
                <c:pt idx="11">
                  <c:v>1655</c:v>
                </c:pt>
                <c:pt idx="12">
                  <c:v>1869</c:v>
                </c:pt>
                <c:pt idx="13">
                  <c:v>1734</c:v>
                </c:pt>
                <c:pt idx="14">
                  <c:v>1574</c:v>
                </c:pt>
                <c:pt idx="15">
                  <c:v>1779</c:v>
                </c:pt>
                <c:pt idx="16">
                  <c:v>1640</c:v>
                </c:pt>
                <c:pt idx="17">
                  <c:v>1542</c:v>
                </c:pt>
                <c:pt idx="18">
                  <c:v>1769</c:v>
                </c:pt>
                <c:pt idx="19">
                  <c:v>1674</c:v>
                </c:pt>
                <c:pt idx="20">
                  <c:v>1527</c:v>
                </c:pt>
                <c:pt idx="21">
                  <c:v>1772</c:v>
                </c:pt>
                <c:pt idx="22">
                  <c:v>1624</c:v>
                </c:pt>
                <c:pt idx="23">
                  <c:v>1595</c:v>
                </c:pt>
                <c:pt idx="24">
                  <c:v>1599</c:v>
                </c:pt>
                <c:pt idx="25">
                  <c:v>1514</c:v>
                </c:pt>
                <c:pt idx="26">
                  <c:v>1426</c:v>
                </c:pt>
                <c:pt idx="27">
                  <c:v>1671</c:v>
                </c:pt>
                <c:pt idx="28">
                  <c:v>1638</c:v>
                </c:pt>
                <c:pt idx="29">
                  <c:v>1563</c:v>
                </c:pt>
                <c:pt idx="30">
                  <c:v>1646</c:v>
                </c:pt>
                <c:pt idx="31">
                  <c:v>1527</c:v>
                </c:pt>
                <c:pt idx="32">
                  <c:v>1442</c:v>
                </c:pt>
                <c:pt idx="33">
                  <c:v>1581</c:v>
                </c:pt>
                <c:pt idx="34">
                  <c:v>1483</c:v>
                </c:pt>
                <c:pt idx="35">
                  <c:v>1377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BB8-93B7-AE8861FB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3198160"/>
        <c:axId val="223192912"/>
      </c:barChart>
      <c:catAx>
        <c:axId val="22319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92912"/>
        <c:crosses val="autoZero"/>
        <c:auto val="1"/>
        <c:lblAlgn val="ctr"/>
        <c:lblOffset val="100"/>
        <c:noMultiLvlLbl val="0"/>
      </c:catAx>
      <c:valAx>
        <c:axId val="2231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9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0ACA-675C-43B9-952A-CCC4C423F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3AD8-018A-4E73-BF2C-E6FD4896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D345-2D91-474D-A507-6510B240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7C13-7283-4534-98A0-007ACADC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227C-A977-42B1-B9E5-F2A7984C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9B7-8CA0-4B9E-9DE1-299F6F8D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6171-FF0F-4B75-99CC-6F000C44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36DE-103E-4BC5-84DF-05443EE2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0008-43A9-4D50-9E09-B02EEC98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382D-E629-434F-9779-20B9620F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5A51E-0024-45FE-A6C8-356ECAFF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179C-8256-4887-9C81-D07EE891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AC4D-7686-4E2E-8270-EF6B0B3D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DE9F-47D3-4A07-9768-6439AADF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5EF7-C7A6-4EFD-8758-585B9F82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7336-775D-4750-A97D-3F78E7C9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5DFF-797B-4DAC-B536-2878E983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7FF-2D75-47E8-BE0D-6952CBCD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21BD-EEF1-460D-A6FA-BE7F2FA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9F28-F0B5-492A-A805-33F2EF6C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6C96-6909-4925-90A9-B2BDEA05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E55F2-865F-4BC8-8618-FAF19970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CB95-6000-41FC-B706-82EDE26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D9BF-D859-4C11-8989-2E5AD970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7EC1-6A41-43D2-AA59-5CF0F086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211C-DBAA-471F-AF31-570C63A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EEBA-C58E-4499-ACDB-F483B4AD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4BF2-C23F-45BA-9A78-750B96DD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0D9C0-3A3F-4D65-BD43-8FED5DD6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364B-E572-41DD-B9DA-63630D30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A51F-67B6-411F-8098-DE93C23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604C-EF2A-45A0-B300-85FD3DD6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08BF-FD1E-4CBD-8B02-677A2CB8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8B88-95FB-4CAB-9839-1B107C6B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6B53-FDD9-4B35-9735-7D07765E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33AC0-476B-4F76-9443-58F627C00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5427F-18BE-4128-82B6-1A9E12A0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27C2F-6A01-40DD-808B-C0447384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9E791-E763-46CC-8B45-86C8EE3D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8BBA-6EBE-463A-8A39-6E41A2C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889BA-3C1C-4323-89C8-ABFD3F2E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05E5-6937-4283-B3A7-43231AD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48B44-611D-487F-8473-FBC03B7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B6C28-B6B4-496F-AAA8-CAA1E7E1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1D3E7-8F51-40BA-BEAA-1C2C50A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4C1-88E9-4D89-9D21-D03269C4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F068-F8D4-4A7F-8B94-EC6E4605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9ADA-2607-47BE-8E4A-C8B5F770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B71D-E399-4341-97B5-FACE2810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4037-2FB2-4AE7-AF97-8829E436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9C102-BF1B-49CA-AA6D-3C5A0924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00EF5-2B0A-41E4-8853-BA8C6D99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3D7-3EB3-4119-B185-6CBB6615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2B118-BD3C-40A4-9A55-C5097CFA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75FAB-A101-43CD-9A96-9D55C5077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5EB7-2878-49B6-AB78-05BB2771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7593-C8EF-47BE-8BF2-D5393E4A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FC32-D5CC-40AB-A948-FF0C5DA3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810AC-9EA0-4230-A467-B575A425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F348-6EFA-44DF-A783-3015DEE2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F57A-5D1A-4763-A78D-E285925AE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C34F-500C-4D32-AA2A-6122FCFF8C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F4A5-9B35-4ECE-99E9-B67F1627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071C-F0D3-45AD-9F5C-0F59B17F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E3A8-6F5C-4D65-8E2D-3B89FD12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EC20-4685-4D7E-AD43-55777832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84" y="25484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Histograms of Authors</a:t>
            </a:r>
          </a:p>
        </p:txBody>
      </p:sp>
    </p:spTree>
    <p:extLst>
      <p:ext uri="{BB962C8B-B14F-4D97-AF65-F5344CB8AC3E}">
        <p14:creationId xmlns:p14="http://schemas.microsoft.com/office/powerpoint/2010/main" val="2741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0B5A5AC-C40B-44B6-BEB4-CB0757050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658751"/>
              </p:ext>
            </p:extLst>
          </p:nvPr>
        </p:nvGraphicFramePr>
        <p:xfrm>
          <a:off x="643813" y="653143"/>
          <a:ext cx="10795518" cy="561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4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B1D95B-1946-4819-A9AA-70B03D771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44641"/>
              </p:ext>
            </p:extLst>
          </p:nvPr>
        </p:nvGraphicFramePr>
        <p:xfrm>
          <a:off x="597159" y="615821"/>
          <a:ext cx="10832841" cy="552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99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352028-D15E-467A-B6B8-12755503A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47440"/>
              </p:ext>
            </p:extLst>
          </p:nvPr>
        </p:nvGraphicFramePr>
        <p:xfrm>
          <a:off x="587829" y="531845"/>
          <a:ext cx="10982129" cy="577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669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BF4C3A-D0EC-4FC0-8043-B28D52E0F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873813"/>
              </p:ext>
            </p:extLst>
          </p:nvPr>
        </p:nvGraphicFramePr>
        <p:xfrm>
          <a:off x="597159" y="559837"/>
          <a:ext cx="10860833" cy="567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24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B2D5B9-D1E4-4C34-B216-3912140F0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34462"/>
              </p:ext>
            </p:extLst>
          </p:nvPr>
        </p:nvGraphicFramePr>
        <p:xfrm>
          <a:off x="597159" y="569167"/>
          <a:ext cx="10935477" cy="569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09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A8B7-0FD7-4452-AA41-48D2934C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0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Histogram of Subjects</a:t>
            </a:r>
          </a:p>
        </p:txBody>
      </p:sp>
    </p:spTree>
    <p:extLst>
      <p:ext uri="{BB962C8B-B14F-4D97-AF65-F5344CB8AC3E}">
        <p14:creationId xmlns:p14="http://schemas.microsoft.com/office/powerpoint/2010/main" val="6130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368779-8655-49D3-AE7F-0A3DB180B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7129"/>
              </p:ext>
            </p:extLst>
          </p:nvPr>
        </p:nvGraphicFramePr>
        <p:xfrm>
          <a:off x="597159" y="587829"/>
          <a:ext cx="10926147" cy="567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95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5661D0-B6D4-4A34-B63F-B42B43826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119256"/>
              </p:ext>
            </p:extLst>
          </p:nvPr>
        </p:nvGraphicFramePr>
        <p:xfrm>
          <a:off x="587829" y="643812"/>
          <a:ext cx="10832839" cy="560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38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9CDFF0-E3DC-46C9-8892-9AFCA495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23393"/>
              </p:ext>
            </p:extLst>
          </p:nvPr>
        </p:nvGraphicFramePr>
        <p:xfrm>
          <a:off x="681135" y="587829"/>
          <a:ext cx="10758195" cy="567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44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E2A6D6-FF9D-4BF1-937D-9ECF370F5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033573"/>
              </p:ext>
            </p:extLst>
          </p:nvPr>
        </p:nvGraphicFramePr>
        <p:xfrm>
          <a:off x="615820" y="653143"/>
          <a:ext cx="10776858" cy="552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51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9705A2-C7F2-466E-9F8E-BBE6A66AF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70723"/>
              </p:ext>
            </p:extLst>
          </p:nvPr>
        </p:nvGraphicFramePr>
        <p:xfrm>
          <a:off x="737118" y="401216"/>
          <a:ext cx="10534262" cy="6036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7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BA9A15-68D5-45D7-BEC1-14909C5C5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042610"/>
              </p:ext>
            </p:extLst>
          </p:nvPr>
        </p:nvGraphicFramePr>
        <p:xfrm>
          <a:off x="671805" y="690465"/>
          <a:ext cx="10748864" cy="553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214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CBCC0B-EFA1-4246-8F47-9A8831055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018121"/>
              </p:ext>
            </p:extLst>
          </p:nvPr>
        </p:nvGraphicFramePr>
        <p:xfrm>
          <a:off x="625151" y="625151"/>
          <a:ext cx="10842171" cy="5645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80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0D1E-FA07-42FF-9A02-9C7DBAF3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53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Histogram of Formats</a:t>
            </a:r>
          </a:p>
        </p:txBody>
      </p:sp>
    </p:spTree>
    <p:extLst>
      <p:ext uri="{BB962C8B-B14F-4D97-AF65-F5344CB8AC3E}">
        <p14:creationId xmlns:p14="http://schemas.microsoft.com/office/powerpoint/2010/main" val="208409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E206F21-4999-4B0B-9F68-EB08CB19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417549"/>
              </p:ext>
            </p:extLst>
          </p:nvPr>
        </p:nvGraphicFramePr>
        <p:xfrm>
          <a:off x="587829" y="587829"/>
          <a:ext cx="10982129" cy="572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744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C8EC95-6620-4B58-BCFA-C41278303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85973"/>
              </p:ext>
            </p:extLst>
          </p:nvPr>
        </p:nvGraphicFramePr>
        <p:xfrm>
          <a:off x="634482" y="615820"/>
          <a:ext cx="11010122" cy="5747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0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3788CD-A907-4819-AA32-4AC18F00B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69365"/>
              </p:ext>
            </p:extLst>
          </p:nvPr>
        </p:nvGraphicFramePr>
        <p:xfrm>
          <a:off x="606491" y="643812"/>
          <a:ext cx="10935476" cy="569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396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C465EC-E8CF-40C0-A694-2062FEB42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095942"/>
              </p:ext>
            </p:extLst>
          </p:nvPr>
        </p:nvGraphicFramePr>
        <p:xfrm>
          <a:off x="541176" y="597159"/>
          <a:ext cx="11010122" cy="574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91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2F87F6-D189-4C9C-B032-B047F5486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280841"/>
              </p:ext>
            </p:extLst>
          </p:nvPr>
        </p:nvGraphicFramePr>
        <p:xfrm>
          <a:off x="727788" y="587829"/>
          <a:ext cx="10823510" cy="561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71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14FC93-5551-452A-8E20-944D156F3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833147"/>
              </p:ext>
            </p:extLst>
          </p:nvPr>
        </p:nvGraphicFramePr>
        <p:xfrm>
          <a:off x="634483" y="662473"/>
          <a:ext cx="10907484" cy="564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160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E01A5A-4751-4967-8B5B-958A5B4E5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337819"/>
              </p:ext>
            </p:extLst>
          </p:nvPr>
        </p:nvGraphicFramePr>
        <p:xfrm>
          <a:off x="447869" y="550505"/>
          <a:ext cx="11243388" cy="571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787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3A8CCD-53C5-4664-A880-0714E2047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194139"/>
              </p:ext>
            </p:extLst>
          </p:nvPr>
        </p:nvGraphicFramePr>
        <p:xfrm>
          <a:off x="606491" y="531845"/>
          <a:ext cx="11019452" cy="5794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41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CC4314-9760-47B3-AFDB-BDAED8278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86793"/>
              </p:ext>
            </p:extLst>
          </p:nvPr>
        </p:nvGraphicFramePr>
        <p:xfrm>
          <a:off x="643812" y="634481"/>
          <a:ext cx="10879494" cy="5598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5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3688F0-C20E-4610-B863-346ABB9F0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397368"/>
              </p:ext>
            </p:extLst>
          </p:nvPr>
        </p:nvGraphicFramePr>
        <p:xfrm>
          <a:off x="709127" y="643812"/>
          <a:ext cx="10748865" cy="563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3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CA6747-0C4D-4887-8B5F-0B8121E7A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317379"/>
              </p:ext>
            </p:extLst>
          </p:nvPr>
        </p:nvGraphicFramePr>
        <p:xfrm>
          <a:off x="615820" y="634482"/>
          <a:ext cx="10814180" cy="5617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551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B6B-1049-4F84-BC38-B73948DE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53" y="25951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Histogram of Titles</a:t>
            </a:r>
          </a:p>
        </p:txBody>
      </p:sp>
    </p:spTree>
    <p:extLst>
      <p:ext uri="{BB962C8B-B14F-4D97-AF65-F5344CB8AC3E}">
        <p14:creationId xmlns:p14="http://schemas.microsoft.com/office/powerpoint/2010/main" val="297418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75B339-4A37-472B-91F8-5CB0F4795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508078"/>
              </p:ext>
            </p:extLst>
          </p:nvPr>
        </p:nvGraphicFramePr>
        <p:xfrm>
          <a:off x="662473" y="625151"/>
          <a:ext cx="10870163" cy="554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54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160</Words>
  <Application>Microsoft Office PowerPoint</Application>
  <PresentationFormat>Widescreen</PresentationFormat>
  <Paragraphs>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Histograms of Authors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of Titles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of Subjects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of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Zambre</dc:creator>
  <cp:lastModifiedBy>Nikita Zambre</cp:lastModifiedBy>
  <cp:revision>19</cp:revision>
  <dcterms:created xsi:type="dcterms:W3CDTF">2017-12-12T08:47:01Z</dcterms:created>
  <dcterms:modified xsi:type="dcterms:W3CDTF">2017-12-14T02:07:57Z</dcterms:modified>
</cp:coreProperties>
</file>