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sldIdLst>
    <p:sldId id="257" r:id="rId5"/>
    <p:sldId id="418" r:id="rId6"/>
    <p:sldId id="422" r:id="rId7"/>
    <p:sldId id="263" r:id="rId8"/>
    <p:sldId id="287" r:id="rId9"/>
    <p:sldId id="486" r:id="rId10"/>
    <p:sldId id="454" r:id="rId11"/>
    <p:sldId id="484" r:id="rId12"/>
    <p:sldId id="461" r:id="rId13"/>
    <p:sldId id="462" r:id="rId14"/>
    <p:sldId id="487" r:id="rId15"/>
    <p:sldId id="463" r:id="rId16"/>
    <p:sldId id="464" r:id="rId17"/>
    <p:sldId id="465" r:id="rId18"/>
    <p:sldId id="466" r:id="rId19"/>
    <p:sldId id="467" r:id="rId20"/>
    <p:sldId id="468" r:id="rId21"/>
    <p:sldId id="469" r:id="rId22"/>
    <p:sldId id="470" r:id="rId23"/>
    <p:sldId id="471" r:id="rId24"/>
    <p:sldId id="476" r:id="rId25"/>
    <p:sldId id="477" r:id="rId26"/>
    <p:sldId id="478" r:id="rId27"/>
    <p:sldId id="488" r:id="rId28"/>
    <p:sldId id="473" r:id="rId29"/>
    <p:sldId id="474" r:id="rId30"/>
    <p:sldId id="475" r:id="rId31"/>
    <p:sldId id="268" r:id="rId32"/>
    <p:sldId id="446" r:id="rId33"/>
    <p:sldId id="482" r:id="rId34"/>
    <p:sldId id="481" r:id="rId35"/>
    <p:sldId id="483" r:id="rId36"/>
    <p:sldId id="411" r:id="rId37"/>
    <p:sldId id="412" r:id="rId38"/>
    <p:sldId id="45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pfjzx4khr428tu+uiKy1fg==" hashData="htHAc5Q0gIbKlEZSFdDN1Z1cMBA="/>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alapatra, Anannya (Cognizant)" initials="TA(" lastIdx="24" clrIdx="0"/>
  <p:cmAuthor id="1" name="Pandey, Smita (Cognizant)" initials="P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80"/>
    <a:srgbClr val="663300"/>
    <a:srgbClr val="320019"/>
    <a:srgbClr val="953735"/>
    <a:srgbClr val="BC4744"/>
    <a:srgbClr val="CE7674"/>
    <a:srgbClr val="2D9F01"/>
    <a:srgbClr val="22822B"/>
    <a:srgbClr val="A446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5" autoAdjust="0"/>
    <p:restoredTop sz="89009" autoAdjust="0"/>
  </p:normalViewPr>
  <p:slideViewPr>
    <p:cSldViewPr>
      <p:cViewPr>
        <p:scale>
          <a:sx n="66" d="100"/>
          <a:sy n="66" d="100"/>
        </p:scale>
        <p:origin x="-1500" y="-84"/>
      </p:cViewPr>
      <p:guideLst>
        <p:guide orient="horz" pos="3888"/>
        <p:guide pos="288"/>
      </p:guideLst>
    </p:cSldViewPr>
  </p:slideViewPr>
  <p:outlineViewPr>
    <p:cViewPr>
      <p:scale>
        <a:sx n="33" d="100"/>
        <a:sy n="33" d="100"/>
      </p:scale>
      <p:origin x="0" y="298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_rels/data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image" Target="../media/image18.png"/></Relationships>
</file>

<file path=ppt/diagrams/_rels/data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186E4-6046-4AA0-9824-DFF3F2947345}" type="doc">
      <dgm:prSet loTypeId="urn:microsoft.com/office/officeart/2005/8/layout/process1" loCatId="process" qsTypeId="urn:microsoft.com/office/officeart/2005/8/quickstyle/simple1" qsCatId="simple" csTypeId="urn:microsoft.com/office/officeart/2005/8/colors/colorful1" csCatId="colorful" phldr="1"/>
      <dgm:spPr/>
    </dgm:pt>
    <dgm:pt modelId="{0BA0C6F7-81EB-42A8-A548-079C69D59603}">
      <dgm:prSet phldrT="[Text]" custT="1"/>
      <dgm:spPr/>
      <dgm:t>
        <a:bodyPr anchor="t"/>
        <a:lstStyle/>
        <a:p>
          <a:pPr algn="l"/>
          <a:r>
            <a:rPr lang="en-US" sz="1500" b="1" dirty="0" smtClean="0"/>
            <a:t>Question: What if you need to refer to this data later? </a:t>
          </a:r>
        </a:p>
        <a:p>
          <a:pPr algn="l"/>
          <a:endParaRPr lang="en-US" sz="1500" dirty="0" smtClean="0"/>
        </a:p>
        <a:p>
          <a:pPr algn="l"/>
          <a:r>
            <a:rPr lang="en-US" sz="1500" b="1" dirty="0" err="1" smtClean="0"/>
            <a:t>Ans</a:t>
          </a:r>
          <a:r>
            <a:rPr lang="en-US" sz="1500" dirty="0" smtClean="0"/>
            <a:t>: Yes, you can do it.</a:t>
          </a:r>
          <a:endParaRPr lang="en-US" sz="1500" dirty="0"/>
        </a:p>
      </dgm:t>
    </dgm:pt>
    <dgm:pt modelId="{345B24DC-0C27-48B2-BCF9-0A1CA17121B3}" type="parTrans" cxnId="{248731E7-B9D6-490C-98A2-FD0C46FCC4C8}">
      <dgm:prSet/>
      <dgm:spPr/>
      <dgm:t>
        <a:bodyPr/>
        <a:lstStyle/>
        <a:p>
          <a:pPr algn="l"/>
          <a:endParaRPr lang="en-US"/>
        </a:p>
      </dgm:t>
    </dgm:pt>
    <dgm:pt modelId="{74127D3A-5F25-4D42-8E0F-1F9D6FB7D750}" type="sibTrans" cxnId="{248731E7-B9D6-490C-98A2-FD0C46FCC4C8}">
      <dgm:prSet/>
      <dgm:spPr/>
      <dgm:t>
        <a:bodyPr/>
        <a:lstStyle/>
        <a:p>
          <a:pPr algn="l"/>
          <a:endParaRPr lang="en-US"/>
        </a:p>
      </dgm:t>
    </dgm:pt>
    <dgm:pt modelId="{AA97A87A-384B-441C-9F14-168CBC5F88BB}">
      <dgm:prSet phldrT="[Text]" custT="1"/>
      <dgm:spPr/>
      <dgm:t>
        <a:bodyPr anchor="t"/>
        <a:lstStyle/>
        <a:p>
          <a:pPr algn="l"/>
          <a:r>
            <a:rPr lang="en-US" sz="1500" b="1" dirty="0" smtClean="0"/>
            <a:t>Question: How can you achieve this data persistence?</a:t>
          </a:r>
        </a:p>
        <a:p>
          <a:pPr algn="l"/>
          <a:endParaRPr lang="en-US" sz="1500" dirty="0" smtClean="0"/>
        </a:p>
        <a:p>
          <a:pPr algn="l"/>
          <a:r>
            <a:rPr lang="en-US" sz="1500" b="1" dirty="0" err="1" smtClean="0"/>
            <a:t>Ans</a:t>
          </a:r>
          <a:r>
            <a:rPr lang="en-US" sz="1500" dirty="0" smtClean="0"/>
            <a:t>: Usually all applications, directly or indirectly, are connected to one or more persistent storage devices like Hard Disk Drive (HDD), Flash Drives, Optical Disk, and Memory Cards.</a:t>
          </a:r>
        </a:p>
        <a:p>
          <a:pPr algn="l"/>
          <a:r>
            <a:rPr lang="en-US" sz="1500" dirty="0" smtClean="0"/>
            <a:t>This implies that the applications have mobility to store data in various storage units or devices.</a:t>
          </a:r>
          <a:endParaRPr lang="en-US" sz="1500" dirty="0"/>
        </a:p>
      </dgm:t>
    </dgm:pt>
    <dgm:pt modelId="{814B1FC9-B0EB-41F6-A183-F458F0C37102}" type="parTrans" cxnId="{5D34F531-B1DC-4222-A73D-C25132CEFEAE}">
      <dgm:prSet/>
      <dgm:spPr/>
      <dgm:t>
        <a:bodyPr/>
        <a:lstStyle/>
        <a:p>
          <a:pPr algn="l"/>
          <a:endParaRPr lang="en-US"/>
        </a:p>
      </dgm:t>
    </dgm:pt>
    <dgm:pt modelId="{A509E188-302D-4131-874F-A0C61E4DED4B}" type="sibTrans" cxnId="{5D34F531-B1DC-4222-A73D-C25132CEFEAE}">
      <dgm:prSet/>
      <dgm:spPr/>
      <dgm:t>
        <a:bodyPr/>
        <a:lstStyle/>
        <a:p>
          <a:pPr algn="l"/>
          <a:endParaRPr lang="en-US"/>
        </a:p>
      </dgm:t>
    </dgm:pt>
    <dgm:pt modelId="{36F0D365-67C7-4447-9315-6B7C3770BA07}">
      <dgm:prSet phldrT="[Text]" custT="1"/>
      <dgm:spPr/>
      <dgm:t>
        <a:bodyPr anchor="t"/>
        <a:lstStyle/>
        <a:p>
          <a:pPr algn="l"/>
          <a:r>
            <a:rPr lang="en-US" sz="1500" b="1" dirty="0" smtClean="0"/>
            <a:t>Question: How will you be able to manipulate and retrieve this stored data?</a:t>
          </a:r>
        </a:p>
        <a:p>
          <a:pPr algn="l"/>
          <a:endParaRPr lang="en-US" sz="1500" dirty="0" smtClean="0"/>
        </a:p>
        <a:p>
          <a:pPr algn="l"/>
          <a:r>
            <a:rPr lang="en-US" sz="1500" b="1" dirty="0" err="1" smtClean="0"/>
            <a:t>Ans</a:t>
          </a:r>
          <a:r>
            <a:rPr lang="en-US" sz="1500" dirty="0" smtClean="0"/>
            <a:t>: This is the job of a DBMS tool. Let’s know about the tool in detail.</a:t>
          </a:r>
          <a:endParaRPr lang="en-US" sz="1500" dirty="0"/>
        </a:p>
      </dgm:t>
    </dgm:pt>
    <dgm:pt modelId="{9F0F01DB-5EA9-417D-8F93-8A3547A63868}" type="parTrans" cxnId="{7B37CDC8-1A75-4EF8-B05E-42BC8AF59937}">
      <dgm:prSet/>
      <dgm:spPr/>
      <dgm:t>
        <a:bodyPr/>
        <a:lstStyle/>
        <a:p>
          <a:pPr algn="l"/>
          <a:endParaRPr lang="en-US"/>
        </a:p>
      </dgm:t>
    </dgm:pt>
    <dgm:pt modelId="{97729ED3-6EBB-4C30-AB39-0AB43640545C}" type="sibTrans" cxnId="{7B37CDC8-1A75-4EF8-B05E-42BC8AF59937}">
      <dgm:prSet/>
      <dgm:spPr/>
      <dgm:t>
        <a:bodyPr/>
        <a:lstStyle/>
        <a:p>
          <a:pPr algn="l"/>
          <a:endParaRPr lang="en-US"/>
        </a:p>
      </dgm:t>
    </dgm:pt>
    <dgm:pt modelId="{7C24E080-5B1C-436F-9602-6B569C965D2D}" type="pres">
      <dgm:prSet presAssocID="{92D186E4-6046-4AA0-9824-DFF3F2947345}" presName="Name0" presStyleCnt="0">
        <dgm:presLayoutVars>
          <dgm:dir/>
          <dgm:resizeHandles val="exact"/>
        </dgm:presLayoutVars>
      </dgm:prSet>
      <dgm:spPr/>
    </dgm:pt>
    <dgm:pt modelId="{85FFB2DB-4B21-4369-88B9-D557080544ED}" type="pres">
      <dgm:prSet presAssocID="{0BA0C6F7-81EB-42A8-A548-079C69D59603}" presName="node" presStyleLbl="node1" presStyleIdx="0" presStyleCnt="3" custScaleX="128653">
        <dgm:presLayoutVars>
          <dgm:bulletEnabled val="1"/>
        </dgm:presLayoutVars>
      </dgm:prSet>
      <dgm:spPr/>
      <dgm:t>
        <a:bodyPr/>
        <a:lstStyle/>
        <a:p>
          <a:endParaRPr lang="en-US"/>
        </a:p>
      </dgm:t>
    </dgm:pt>
    <dgm:pt modelId="{6DF698AC-1266-4B7B-B337-5D31C83104D8}" type="pres">
      <dgm:prSet presAssocID="{74127D3A-5F25-4D42-8E0F-1F9D6FB7D750}" presName="sibTrans" presStyleLbl="sibTrans2D1" presStyleIdx="0" presStyleCnt="2"/>
      <dgm:spPr/>
      <dgm:t>
        <a:bodyPr/>
        <a:lstStyle/>
        <a:p>
          <a:endParaRPr lang="en-US"/>
        </a:p>
      </dgm:t>
    </dgm:pt>
    <dgm:pt modelId="{D764FE44-03E7-4CC5-99F3-3D3D3327CFE5}" type="pres">
      <dgm:prSet presAssocID="{74127D3A-5F25-4D42-8E0F-1F9D6FB7D750}" presName="connectorText" presStyleLbl="sibTrans2D1" presStyleIdx="0" presStyleCnt="2"/>
      <dgm:spPr/>
      <dgm:t>
        <a:bodyPr/>
        <a:lstStyle/>
        <a:p>
          <a:endParaRPr lang="en-US"/>
        </a:p>
      </dgm:t>
    </dgm:pt>
    <dgm:pt modelId="{65D4C1C9-A22F-4C75-A9DC-F60800AC2C14}" type="pres">
      <dgm:prSet presAssocID="{AA97A87A-384B-441C-9F14-168CBC5F88BB}" presName="node" presStyleLbl="node1" presStyleIdx="1" presStyleCnt="3" custScaleX="128653">
        <dgm:presLayoutVars>
          <dgm:bulletEnabled val="1"/>
        </dgm:presLayoutVars>
      </dgm:prSet>
      <dgm:spPr/>
      <dgm:t>
        <a:bodyPr/>
        <a:lstStyle/>
        <a:p>
          <a:endParaRPr lang="en-US"/>
        </a:p>
      </dgm:t>
    </dgm:pt>
    <dgm:pt modelId="{FA152000-1A72-4B90-9AB4-EE748B90C294}" type="pres">
      <dgm:prSet presAssocID="{A509E188-302D-4131-874F-A0C61E4DED4B}" presName="sibTrans" presStyleLbl="sibTrans2D1" presStyleIdx="1" presStyleCnt="2"/>
      <dgm:spPr/>
      <dgm:t>
        <a:bodyPr/>
        <a:lstStyle/>
        <a:p>
          <a:endParaRPr lang="en-US"/>
        </a:p>
      </dgm:t>
    </dgm:pt>
    <dgm:pt modelId="{3427F11E-9D94-479C-B686-F2F6260001A9}" type="pres">
      <dgm:prSet presAssocID="{A509E188-302D-4131-874F-A0C61E4DED4B}" presName="connectorText" presStyleLbl="sibTrans2D1" presStyleIdx="1" presStyleCnt="2"/>
      <dgm:spPr/>
      <dgm:t>
        <a:bodyPr/>
        <a:lstStyle/>
        <a:p>
          <a:endParaRPr lang="en-US"/>
        </a:p>
      </dgm:t>
    </dgm:pt>
    <dgm:pt modelId="{F45B1EB6-C646-4F31-9B89-99D7227C3816}" type="pres">
      <dgm:prSet presAssocID="{36F0D365-67C7-4447-9315-6B7C3770BA07}" presName="node" presStyleLbl="node1" presStyleIdx="2" presStyleCnt="3" custScaleX="128653">
        <dgm:presLayoutVars>
          <dgm:bulletEnabled val="1"/>
        </dgm:presLayoutVars>
      </dgm:prSet>
      <dgm:spPr/>
      <dgm:t>
        <a:bodyPr/>
        <a:lstStyle/>
        <a:p>
          <a:endParaRPr lang="en-US"/>
        </a:p>
      </dgm:t>
    </dgm:pt>
  </dgm:ptLst>
  <dgm:cxnLst>
    <dgm:cxn modelId="{6FFF06E5-C0E8-43BA-B27D-092E095093EE}" type="presOf" srcId="{0BA0C6F7-81EB-42A8-A548-079C69D59603}" destId="{85FFB2DB-4B21-4369-88B9-D557080544ED}" srcOrd="0" destOrd="0" presId="urn:microsoft.com/office/officeart/2005/8/layout/process1"/>
    <dgm:cxn modelId="{5D34F531-B1DC-4222-A73D-C25132CEFEAE}" srcId="{92D186E4-6046-4AA0-9824-DFF3F2947345}" destId="{AA97A87A-384B-441C-9F14-168CBC5F88BB}" srcOrd="1" destOrd="0" parTransId="{814B1FC9-B0EB-41F6-A183-F458F0C37102}" sibTransId="{A509E188-302D-4131-874F-A0C61E4DED4B}"/>
    <dgm:cxn modelId="{A8B0440F-0E70-448F-86FF-7AC989502844}" type="presOf" srcId="{A509E188-302D-4131-874F-A0C61E4DED4B}" destId="{3427F11E-9D94-479C-B686-F2F6260001A9}" srcOrd="1" destOrd="0" presId="urn:microsoft.com/office/officeart/2005/8/layout/process1"/>
    <dgm:cxn modelId="{7B37CDC8-1A75-4EF8-B05E-42BC8AF59937}" srcId="{92D186E4-6046-4AA0-9824-DFF3F2947345}" destId="{36F0D365-67C7-4447-9315-6B7C3770BA07}" srcOrd="2" destOrd="0" parTransId="{9F0F01DB-5EA9-417D-8F93-8A3547A63868}" sibTransId="{97729ED3-6EBB-4C30-AB39-0AB43640545C}"/>
    <dgm:cxn modelId="{3A885A74-F1D8-4E3E-88FD-8E82E5FE8FB7}" type="presOf" srcId="{74127D3A-5F25-4D42-8E0F-1F9D6FB7D750}" destId="{6DF698AC-1266-4B7B-B337-5D31C83104D8}" srcOrd="0" destOrd="0" presId="urn:microsoft.com/office/officeart/2005/8/layout/process1"/>
    <dgm:cxn modelId="{8663EE89-9528-42D0-953C-4E8F303FA85F}" type="presOf" srcId="{92D186E4-6046-4AA0-9824-DFF3F2947345}" destId="{7C24E080-5B1C-436F-9602-6B569C965D2D}" srcOrd="0" destOrd="0" presId="urn:microsoft.com/office/officeart/2005/8/layout/process1"/>
    <dgm:cxn modelId="{38D4BD28-629A-4E44-A2D8-9FD95C6563B2}" type="presOf" srcId="{74127D3A-5F25-4D42-8E0F-1F9D6FB7D750}" destId="{D764FE44-03E7-4CC5-99F3-3D3D3327CFE5}" srcOrd="1" destOrd="0" presId="urn:microsoft.com/office/officeart/2005/8/layout/process1"/>
    <dgm:cxn modelId="{34F11DB7-170D-4B27-8420-C83A5F6C9FA9}" type="presOf" srcId="{AA97A87A-384B-441C-9F14-168CBC5F88BB}" destId="{65D4C1C9-A22F-4C75-A9DC-F60800AC2C14}" srcOrd="0" destOrd="0" presId="urn:microsoft.com/office/officeart/2005/8/layout/process1"/>
    <dgm:cxn modelId="{22B77210-44C2-433E-ADC0-A37E18E6C935}" type="presOf" srcId="{A509E188-302D-4131-874F-A0C61E4DED4B}" destId="{FA152000-1A72-4B90-9AB4-EE748B90C294}" srcOrd="0" destOrd="0" presId="urn:microsoft.com/office/officeart/2005/8/layout/process1"/>
    <dgm:cxn modelId="{2A5A736E-5554-4A23-9D1E-D3029138D198}" type="presOf" srcId="{36F0D365-67C7-4447-9315-6B7C3770BA07}" destId="{F45B1EB6-C646-4F31-9B89-99D7227C3816}" srcOrd="0" destOrd="0" presId="urn:microsoft.com/office/officeart/2005/8/layout/process1"/>
    <dgm:cxn modelId="{248731E7-B9D6-490C-98A2-FD0C46FCC4C8}" srcId="{92D186E4-6046-4AA0-9824-DFF3F2947345}" destId="{0BA0C6F7-81EB-42A8-A548-079C69D59603}" srcOrd="0" destOrd="0" parTransId="{345B24DC-0C27-48B2-BCF9-0A1CA17121B3}" sibTransId="{74127D3A-5F25-4D42-8E0F-1F9D6FB7D750}"/>
    <dgm:cxn modelId="{F996EA70-0702-4804-B0AD-C88B260BBB20}" type="presParOf" srcId="{7C24E080-5B1C-436F-9602-6B569C965D2D}" destId="{85FFB2DB-4B21-4369-88B9-D557080544ED}" srcOrd="0" destOrd="0" presId="urn:microsoft.com/office/officeart/2005/8/layout/process1"/>
    <dgm:cxn modelId="{A06F47BB-F0E6-439A-8144-5561039B7AA9}" type="presParOf" srcId="{7C24E080-5B1C-436F-9602-6B569C965D2D}" destId="{6DF698AC-1266-4B7B-B337-5D31C83104D8}" srcOrd="1" destOrd="0" presId="urn:microsoft.com/office/officeart/2005/8/layout/process1"/>
    <dgm:cxn modelId="{923D1694-5474-400A-9B3F-F5F4E94B6E8D}" type="presParOf" srcId="{6DF698AC-1266-4B7B-B337-5D31C83104D8}" destId="{D764FE44-03E7-4CC5-99F3-3D3D3327CFE5}" srcOrd="0" destOrd="0" presId="urn:microsoft.com/office/officeart/2005/8/layout/process1"/>
    <dgm:cxn modelId="{4E8A2374-8B3A-4F59-AF7A-CA06C0D35814}" type="presParOf" srcId="{7C24E080-5B1C-436F-9602-6B569C965D2D}" destId="{65D4C1C9-A22F-4C75-A9DC-F60800AC2C14}" srcOrd="2" destOrd="0" presId="urn:microsoft.com/office/officeart/2005/8/layout/process1"/>
    <dgm:cxn modelId="{E9D8E259-85D0-4C6C-BEAB-EA05B05D47B5}" type="presParOf" srcId="{7C24E080-5B1C-436F-9602-6B569C965D2D}" destId="{FA152000-1A72-4B90-9AB4-EE748B90C294}" srcOrd="3" destOrd="0" presId="urn:microsoft.com/office/officeart/2005/8/layout/process1"/>
    <dgm:cxn modelId="{E1E624AC-A183-46CE-93E0-A44BC57C40CE}" type="presParOf" srcId="{FA152000-1A72-4B90-9AB4-EE748B90C294}" destId="{3427F11E-9D94-479C-B686-F2F6260001A9}" srcOrd="0" destOrd="0" presId="urn:microsoft.com/office/officeart/2005/8/layout/process1"/>
    <dgm:cxn modelId="{E5B7287A-223C-438D-8696-59CF80902B0B}" type="presParOf" srcId="{7C24E080-5B1C-436F-9602-6B569C965D2D}" destId="{F45B1EB6-C646-4F31-9B89-99D7227C3816}"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4DE4D4-CFC1-4E5D-9116-31BDA6B6C15B}" type="doc">
      <dgm:prSet loTypeId="urn:microsoft.com/office/officeart/2005/8/layout/hList1" loCatId="list" qsTypeId="urn:microsoft.com/office/officeart/2005/8/quickstyle/simple5" qsCatId="simple" csTypeId="urn:microsoft.com/office/officeart/2005/8/colors/colorful3" csCatId="colorful" phldr="1"/>
      <dgm:spPr/>
      <dgm:t>
        <a:bodyPr/>
        <a:lstStyle/>
        <a:p>
          <a:endParaRPr lang="en-US"/>
        </a:p>
      </dgm:t>
    </dgm:pt>
    <dgm:pt modelId="{E64021D6-0E1A-47B7-BEA7-505C52E2E261}">
      <dgm:prSet phldrT="[Text]"/>
      <dgm:spPr/>
      <dgm:t>
        <a:bodyPr/>
        <a:lstStyle/>
        <a:p>
          <a:r>
            <a:rPr lang="en-US" b="1" smtClean="0"/>
            <a:t>Database (DB)</a:t>
          </a:r>
          <a:endParaRPr lang="en-US" dirty="0"/>
        </a:p>
      </dgm:t>
    </dgm:pt>
    <dgm:pt modelId="{84E75604-88F3-4ECB-8413-6245476C4D43}" type="parTrans" cxnId="{B8369DF1-F56E-40FD-85B3-ADA69AD92AC5}">
      <dgm:prSet/>
      <dgm:spPr/>
      <dgm:t>
        <a:bodyPr/>
        <a:lstStyle/>
        <a:p>
          <a:endParaRPr lang="en-US"/>
        </a:p>
      </dgm:t>
    </dgm:pt>
    <dgm:pt modelId="{1CB88149-0190-4FA5-8EA9-EFFBE193E561}" type="sibTrans" cxnId="{B8369DF1-F56E-40FD-85B3-ADA69AD92AC5}">
      <dgm:prSet/>
      <dgm:spPr/>
      <dgm:t>
        <a:bodyPr/>
        <a:lstStyle/>
        <a:p>
          <a:endParaRPr lang="en-US"/>
        </a:p>
      </dgm:t>
    </dgm:pt>
    <dgm:pt modelId="{1990AF0E-8AFA-4CF2-BD5A-13A833965574}">
      <dgm:prSet phldrT="[Text]"/>
      <dgm:spPr/>
      <dgm:t>
        <a:bodyPr/>
        <a:lstStyle/>
        <a:p>
          <a:r>
            <a:rPr lang="en-US" dirty="0" smtClean="0"/>
            <a:t>A database is a collection of logically related data.</a:t>
          </a:r>
          <a:endParaRPr lang="en-US" dirty="0"/>
        </a:p>
      </dgm:t>
    </dgm:pt>
    <dgm:pt modelId="{724ED8D8-A3F8-4DFC-AD14-ABD7E0898C71}" type="parTrans" cxnId="{640BBD9E-A6DB-47CD-B4F3-E62EBFB38BC8}">
      <dgm:prSet/>
      <dgm:spPr/>
      <dgm:t>
        <a:bodyPr/>
        <a:lstStyle/>
        <a:p>
          <a:endParaRPr lang="en-US"/>
        </a:p>
      </dgm:t>
    </dgm:pt>
    <dgm:pt modelId="{389F7248-D8D8-4A66-B73E-619E1BF96EE3}" type="sibTrans" cxnId="{640BBD9E-A6DB-47CD-B4F3-E62EBFB38BC8}">
      <dgm:prSet/>
      <dgm:spPr/>
      <dgm:t>
        <a:bodyPr/>
        <a:lstStyle/>
        <a:p>
          <a:endParaRPr lang="en-US"/>
        </a:p>
      </dgm:t>
    </dgm:pt>
    <dgm:pt modelId="{B7B18412-CDA5-4CBD-A192-7EE4D678A440}">
      <dgm:prSet phldrT="[Text]"/>
      <dgm:spPr/>
      <dgm:t>
        <a:bodyPr/>
        <a:lstStyle/>
        <a:p>
          <a:r>
            <a:rPr lang="en-US" b="1" smtClean="0"/>
            <a:t>Database Management System (DBMS)</a:t>
          </a:r>
          <a:endParaRPr lang="en-US" b="1" dirty="0"/>
        </a:p>
      </dgm:t>
    </dgm:pt>
    <dgm:pt modelId="{AEC01F04-8FCD-4E03-8050-C9543B6CC295}" type="parTrans" cxnId="{80E3B7F8-0B77-41A0-A9E7-2F364AD5580F}">
      <dgm:prSet/>
      <dgm:spPr/>
      <dgm:t>
        <a:bodyPr/>
        <a:lstStyle/>
        <a:p>
          <a:endParaRPr lang="en-US"/>
        </a:p>
      </dgm:t>
    </dgm:pt>
    <dgm:pt modelId="{61A5D369-AE07-4ABC-BB72-31A76EC13589}" type="sibTrans" cxnId="{80E3B7F8-0B77-41A0-A9E7-2F364AD5580F}">
      <dgm:prSet/>
      <dgm:spPr/>
      <dgm:t>
        <a:bodyPr/>
        <a:lstStyle/>
        <a:p>
          <a:endParaRPr lang="en-US"/>
        </a:p>
      </dgm:t>
    </dgm:pt>
    <dgm:pt modelId="{92398739-547E-44F6-99BF-749019529D63}">
      <dgm:prSet phldrT="[Text]"/>
      <dgm:spPr/>
      <dgm:t>
        <a:bodyPr/>
        <a:lstStyle/>
        <a:p>
          <a:r>
            <a:rPr lang="en-US" dirty="0" smtClean="0"/>
            <a:t>Database Management System is a set of software or programs that enables storing, modifying, and extracting information from a database. </a:t>
          </a:r>
          <a:endParaRPr lang="en-US" dirty="0"/>
        </a:p>
      </dgm:t>
    </dgm:pt>
    <dgm:pt modelId="{57C21143-CA00-4AFE-AEB7-BDB927AFD29F}" type="parTrans" cxnId="{A56F37DA-68F9-4C38-A5ED-D7A42A293DC5}">
      <dgm:prSet/>
      <dgm:spPr/>
      <dgm:t>
        <a:bodyPr/>
        <a:lstStyle/>
        <a:p>
          <a:endParaRPr lang="en-US"/>
        </a:p>
      </dgm:t>
    </dgm:pt>
    <dgm:pt modelId="{128266FE-913D-4ED4-87A6-DE1074844229}" type="sibTrans" cxnId="{A56F37DA-68F9-4C38-A5ED-D7A42A293DC5}">
      <dgm:prSet/>
      <dgm:spPr/>
      <dgm:t>
        <a:bodyPr/>
        <a:lstStyle/>
        <a:p>
          <a:endParaRPr lang="en-US"/>
        </a:p>
      </dgm:t>
    </dgm:pt>
    <dgm:pt modelId="{86FD5F44-E115-476F-BF43-2B1EA0F53FAA}">
      <dgm:prSet/>
      <dgm:spPr/>
      <dgm:t>
        <a:bodyPr/>
        <a:lstStyle/>
        <a:p>
          <a:r>
            <a:rPr lang="en-US" dirty="0" smtClean="0"/>
            <a:t>It is used to search data to answer queries. </a:t>
          </a:r>
        </a:p>
      </dgm:t>
    </dgm:pt>
    <dgm:pt modelId="{0046F472-206F-454D-8D59-B9727DD3DB9F}" type="parTrans" cxnId="{520325E5-1A97-43C4-BD2D-5C7B5A89112E}">
      <dgm:prSet/>
      <dgm:spPr/>
      <dgm:t>
        <a:bodyPr/>
        <a:lstStyle/>
        <a:p>
          <a:endParaRPr lang="en-US"/>
        </a:p>
      </dgm:t>
    </dgm:pt>
    <dgm:pt modelId="{13DF18C4-4E16-4DAC-B23F-633113D06A0A}" type="sibTrans" cxnId="{520325E5-1A97-43C4-BD2D-5C7B5A89112E}">
      <dgm:prSet/>
      <dgm:spPr/>
      <dgm:t>
        <a:bodyPr/>
        <a:lstStyle/>
        <a:p>
          <a:endParaRPr lang="en-US"/>
        </a:p>
      </dgm:t>
    </dgm:pt>
    <dgm:pt modelId="{EFCDF9BA-B86A-4DAC-A276-951FE77AA238}">
      <dgm:prSet/>
      <dgm:spPr/>
      <dgm:t>
        <a:bodyPr/>
        <a:lstStyle/>
        <a:p>
          <a:r>
            <a:rPr lang="en-US" dirty="0" smtClean="0"/>
            <a:t>A database may be designed for batch processing, real time processing, or online processing.</a:t>
          </a:r>
        </a:p>
      </dgm:t>
    </dgm:pt>
    <dgm:pt modelId="{0E454D14-83DB-4745-BD9F-0EC40D7620D8}" type="parTrans" cxnId="{877ED233-B51F-4EBF-AFE3-34236F7D8CEB}">
      <dgm:prSet/>
      <dgm:spPr/>
      <dgm:t>
        <a:bodyPr/>
        <a:lstStyle/>
        <a:p>
          <a:endParaRPr lang="en-US"/>
        </a:p>
      </dgm:t>
    </dgm:pt>
    <dgm:pt modelId="{8B6CD345-5354-45AD-8EF2-B5EB1AD412CB}" type="sibTrans" cxnId="{877ED233-B51F-4EBF-AFE3-34236F7D8CEB}">
      <dgm:prSet/>
      <dgm:spPr/>
      <dgm:t>
        <a:bodyPr/>
        <a:lstStyle/>
        <a:p>
          <a:endParaRPr lang="en-US"/>
        </a:p>
      </dgm:t>
    </dgm:pt>
    <dgm:pt modelId="{5D9ADBFE-99B1-417B-A438-E25FDDFA786E}">
      <dgm:prSet/>
      <dgm:spPr/>
      <dgm:t>
        <a:bodyPr/>
        <a:lstStyle/>
        <a:p>
          <a:r>
            <a:rPr lang="en-US" smtClean="0"/>
            <a:t>It also provide users with tools to add, delete, access, modify, and analyze data stored in one location. </a:t>
          </a:r>
          <a:endParaRPr lang="en-US" dirty="0" smtClean="0"/>
        </a:p>
      </dgm:t>
    </dgm:pt>
    <dgm:pt modelId="{41BCF32B-724A-4F81-B164-9E179415F3A3}" type="parTrans" cxnId="{CB36C0E9-DBC5-413F-88B6-BFF137380BD7}">
      <dgm:prSet/>
      <dgm:spPr/>
      <dgm:t>
        <a:bodyPr/>
        <a:lstStyle/>
        <a:p>
          <a:endParaRPr lang="en-US"/>
        </a:p>
      </dgm:t>
    </dgm:pt>
    <dgm:pt modelId="{41F5CB14-55E6-419D-8C52-67FACD55AD81}" type="sibTrans" cxnId="{CB36C0E9-DBC5-413F-88B6-BFF137380BD7}">
      <dgm:prSet/>
      <dgm:spPr/>
      <dgm:t>
        <a:bodyPr/>
        <a:lstStyle/>
        <a:p>
          <a:endParaRPr lang="en-US"/>
        </a:p>
      </dgm:t>
    </dgm:pt>
    <dgm:pt modelId="{45391C5A-86A7-4EE5-B155-3EAD2F6ECBC2}">
      <dgm:prSet/>
      <dgm:spPr/>
      <dgm:t>
        <a:bodyPr/>
        <a:lstStyle/>
        <a:p>
          <a:r>
            <a:rPr lang="en-US" dirty="0" smtClean="0"/>
            <a:t>A group can access the data by using query and reporting tools that are part of the DBMS, or by using application programs specifically written to access the data. </a:t>
          </a:r>
        </a:p>
      </dgm:t>
    </dgm:pt>
    <dgm:pt modelId="{C9155A25-A9A0-451D-BE42-189017D5AAB1}" type="parTrans" cxnId="{0EF7ED76-1878-413D-8FCD-8A8718851284}">
      <dgm:prSet/>
      <dgm:spPr/>
      <dgm:t>
        <a:bodyPr/>
        <a:lstStyle/>
        <a:p>
          <a:endParaRPr lang="en-US"/>
        </a:p>
      </dgm:t>
    </dgm:pt>
    <dgm:pt modelId="{3941D99B-4985-4A44-989D-C1B28B26A4C5}" type="sibTrans" cxnId="{0EF7ED76-1878-413D-8FCD-8A8718851284}">
      <dgm:prSet/>
      <dgm:spPr/>
      <dgm:t>
        <a:bodyPr/>
        <a:lstStyle/>
        <a:p>
          <a:endParaRPr lang="en-US"/>
        </a:p>
      </dgm:t>
    </dgm:pt>
    <dgm:pt modelId="{035EBE23-D87E-4E4A-876F-76EAFAA749D8}" type="pres">
      <dgm:prSet presAssocID="{D54DE4D4-CFC1-4E5D-9116-31BDA6B6C15B}" presName="Name0" presStyleCnt="0">
        <dgm:presLayoutVars>
          <dgm:dir/>
          <dgm:animLvl val="lvl"/>
          <dgm:resizeHandles val="exact"/>
        </dgm:presLayoutVars>
      </dgm:prSet>
      <dgm:spPr/>
      <dgm:t>
        <a:bodyPr/>
        <a:lstStyle/>
        <a:p>
          <a:endParaRPr lang="en-US"/>
        </a:p>
      </dgm:t>
    </dgm:pt>
    <dgm:pt modelId="{CC2091C8-43D9-4E93-A6C4-835AF7C8E36E}" type="pres">
      <dgm:prSet presAssocID="{E64021D6-0E1A-47B7-BEA7-505C52E2E261}" presName="composite" presStyleCnt="0"/>
      <dgm:spPr/>
    </dgm:pt>
    <dgm:pt modelId="{49CBD748-0DEE-4D9A-A66A-339D38E6026F}" type="pres">
      <dgm:prSet presAssocID="{E64021D6-0E1A-47B7-BEA7-505C52E2E261}" presName="parTx" presStyleLbl="alignNode1" presStyleIdx="0" presStyleCnt="2">
        <dgm:presLayoutVars>
          <dgm:chMax val="0"/>
          <dgm:chPref val="0"/>
          <dgm:bulletEnabled val="1"/>
        </dgm:presLayoutVars>
      </dgm:prSet>
      <dgm:spPr/>
      <dgm:t>
        <a:bodyPr/>
        <a:lstStyle/>
        <a:p>
          <a:endParaRPr lang="en-US"/>
        </a:p>
      </dgm:t>
    </dgm:pt>
    <dgm:pt modelId="{FA60AE0A-99DB-46CE-A241-B648B11B53C2}" type="pres">
      <dgm:prSet presAssocID="{E64021D6-0E1A-47B7-BEA7-505C52E2E261}" presName="desTx" presStyleLbl="alignAccFollowNode1" presStyleIdx="0" presStyleCnt="2">
        <dgm:presLayoutVars>
          <dgm:bulletEnabled val="1"/>
        </dgm:presLayoutVars>
      </dgm:prSet>
      <dgm:spPr/>
      <dgm:t>
        <a:bodyPr/>
        <a:lstStyle/>
        <a:p>
          <a:endParaRPr lang="en-US"/>
        </a:p>
      </dgm:t>
    </dgm:pt>
    <dgm:pt modelId="{BBA78D3C-969B-4FCF-8E19-7DA77B5C77C2}" type="pres">
      <dgm:prSet presAssocID="{1CB88149-0190-4FA5-8EA9-EFFBE193E561}" presName="space" presStyleCnt="0"/>
      <dgm:spPr/>
    </dgm:pt>
    <dgm:pt modelId="{F82A1409-DA32-435B-B52D-ADBDFA70EC98}" type="pres">
      <dgm:prSet presAssocID="{B7B18412-CDA5-4CBD-A192-7EE4D678A440}" presName="composite" presStyleCnt="0"/>
      <dgm:spPr/>
    </dgm:pt>
    <dgm:pt modelId="{B30E57FE-AC6E-49D9-BC13-376C8ABA6FAA}" type="pres">
      <dgm:prSet presAssocID="{B7B18412-CDA5-4CBD-A192-7EE4D678A440}" presName="parTx" presStyleLbl="alignNode1" presStyleIdx="1" presStyleCnt="2">
        <dgm:presLayoutVars>
          <dgm:chMax val="0"/>
          <dgm:chPref val="0"/>
          <dgm:bulletEnabled val="1"/>
        </dgm:presLayoutVars>
      </dgm:prSet>
      <dgm:spPr/>
      <dgm:t>
        <a:bodyPr/>
        <a:lstStyle/>
        <a:p>
          <a:endParaRPr lang="en-US"/>
        </a:p>
      </dgm:t>
    </dgm:pt>
    <dgm:pt modelId="{31D855FA-6146-45ED-8001-9ED2770CA5FA}" type="pres">
      <dgm:prSet presAssocID="{B7B18412-CDA5-4CBD-A192-7EE4D678A440}" presName="desTx" presStyleLbl="alignAccFollowNode1" presStyleIdx="1" presStyleCnt="2">
        <dgm:presLayoutVars>
          <dgm:bulletEnabled val="1"/>
        </dgm:presLayoutVars>
      </dgm:prSet>
      <dgm:spPr/>
      <dgm:t>
        <a:bodyPr/>
        <a:lstStyle/>
        <a:p>
          <a:endParaRPr lang="en-US"/>
        </a:p>
      </dgm:t>
    </dgm:pt>
  </dgm:ptLst>
  <dgm:cxnLst>
    <dgm:cxn modelId="{877ED233-B51F-4EBF-AFE3-34236F7D8CEB}" srcId="{E64021D6-0E1A-47B7-BEA7-505C52E2E261}" destId="{EFCDF9BA-B86A-4DAC-A276-951FE77AA238}" srcOrd="2" destOrd="0" parTransId="{0E454D14-83DB-4745-BD9F-0EC40D7620D8}" sibTransId="{8B6CD345-5354-45AD-8EF2-B5EB1AD412CB}"/>
    <dgm:cxn modelId="{A30202B8-A637-4232-9613-3B595CB1E5E2}" type="presOf" srcId="{D54DE4D4-CFC1-4E5D-9116-31BDA6B6C15B}" destId="{035EBE23-D87E-4E4A-876F-76EAFAA749D8}" srcOrd="0" destOrd="0" presId="urn:microsoft.com/office/officeart/2005/8/layout/hList1"/>
    <dgm:cxn modelId="{05FEC9F5-B53D-4269-B042-4D5A293DDCA8}" type="presOf" srcId="{86FD5F44-E115-476F-BF43-2B1EA0F53FAA}" destId="{FA60AE0A-99DB-46CE-A241-B648B11B53C2}" srcOrd="0" destOrd="1" presId="urn:microsoft.com/office/officeart/2005/8/layout/hList1"/>
    <dgm:cxn modelId="{C5E4E6E1-D8C0-43B4-A6D9-17A62AB7A607}" type="presOf" srcId="{5D9ADBFE-99B1-417B-A438-E25FDDFA786E}" destId="{31D855FA-6146-45ED-8001-9ED2770CA5FA}" srcOrd="0" destOrd="1" presId="urn:microsoft.com/office/officeart/2005/8/layout/hList1"/>
    <dgm:cxn modelId="{0EF7ED76-1878-413D-8FCD-8A8718851284}" srcId="{B7B18412-CDA5-4CBD-A192-7EE4D678A440}" destId="{45391C5A-86A7-4EE5-B155-3EAD2F6ECBC2}" srcOrd="2" destOrd="0" parTransId="{C9155A25-A9A0-451D-BE42-189017D5AAB1}" sibTransId="{3941D99B-4985-4A44-989D-C1B28B26A4C5}"/>
    <dgm:cxn modelId="{B8369DF1-F56E-40FD-85B3-ADA69AD92AC5}" srcId="{D54DE4D4-CFC1-4E5D-9116-31BDA6B6C15B}" destId="{E64021D6-0E1A-47B7-BEA7-505C52E2E261}" srcOrd="0" destOrd="0" parTransId="{84E75604-88F3-4ECB-8413-6245476C4D43}" sibTransId="{1CB88149-0190-4FA5-8EA9-EFFBE193E561}"/>
    <dgm:cxn modelId="{A56F37DA-68F9-4C38-A5ED-D7A42A293DC5}" srcId="{B7B18412-CDA5-4CBD-A192-7EE4D678A440}" destId="{92398739-547E-44F6-99BF-749019529D63}" srcOrd="0" destOrd="0" parTransId="{57C21143-CA00-4AFE-AEB7-BDB927AFD29F}" sibTransId="{128266FE-913D-4ED4-87A6-DE1074844229}"/>
    <dgm:cxn modelId="{6373E3BE-A207-4D6A-A7C8-C89880470A92}" type="presOf" srcId="{92398739-547E-44F6-99BF-749019529D63}" destId="{31D855FA-6146-45ED-8001-9ED2770CA5FA}" srcOrd="0" destOrd="0" presId="urn:microsoft.com/office/officeart/2005/8/layout/hList1"/>
    <dgm:cxn modelId="{640BBD9E-A6DB-47CD-B4F3-E62EBFB38BC8}" srcId="{E64021D6-0E1A-47B7-BEA7-505C52E2E261}" destId="{1990AF0E-8AFA-4CF2-BD5A-13A833965574}" srcOrd="0" destOrd="0" parTransId="{724ED8D8-A3F8-4DFC-AD14-ABD7E0898C71}" sibTransId="{389F7248-D8D8-4A66-B73E-619E1BF96EE3}"/>
    <dgm:cxn modelId="{BD9466C0-C0DC-495C-8567-F8600A15BD57}" type="presOf" srcId="{1990AF0E-8AFA-4CF2-BD5A-13A833965574}" destId="{FA60AE0A-99DB-46CE-A241-B648B11B53C2}" srcOrd="0" destOrd="0" presId="urn:microsoft.com/office/officeart/2005/8/layout/hList1"/>
    <dgm:cxn modelId="{31DE4E1A-CFD4-4873-8FDE-53028D7418D8}" type="presOf" srcId="{45391C5A-86A7-4EE5-B155-3EAD2F6ECBC2}" destId="{31D855FA-6146-45ED-8001-9ED2770CA5FA}" srcOrd="0" destOrd="2" presId="urn:microsoft.com/office/officeart/2005/8/layout/hList1"/>
    <dgm:cxn modelId="{80E3B7F8-0B77-41A0-A9E7-2F364AD5580F}" srcId="{D54DE4D4-CFC1-4E5D-9116-31BDA6B6C15B}" destId="{B7B18412-CDA5-4CBD-A192-7EE4D678A440}" srcOrd="1" destOrd="0" parTransId="{AEC01F04-8FCD-4E03-8050-C9543B6CC295}" sibTransId="{61A5D369-AE07-4ABC-BB72-31A76EC13589}"/>
    <dgm:cxn modelId="{520325E5-1A97-43C4-BD2D-5C7B5A89112E}" srcId="{E64021D6-0E1A-47B7-BEA7-505C52E2E261}" destId="{86FD5F44-E115-476F-BF43-2B1EA0F53FAA}" srcOrd="1" destOrd="0" parTransId="{0046F472-206F-454D-8D59-B9727DD3DB9F}" sibTransId="{13DF18C4-4E16-4DAC-B23F-633113D06A0A}"/>
    <dgm:cxn modelId="{CB36C0E9-DBC5-413F-88B6-BFF137380BD7}" srcId="{B7B18412-CDA5-4CBD-A192-7EE4D678A440}" destId="{5D9ADBFE-99B1-417B-A438-E25FDDFA786E}" srcOrd="1" destOrd="0" parTransId="{41BCF32B-724A-4F81-B164-9E179415F3A3}" sibTransId="{41F5CB14-55E6-419D-8C52-67FACD55AD81}"/>
    <dgm:cxn modelId="{F4FE08FE-12B0-4060-87FD-4476B1A2490F}" type="presOf" srcId="{EFCDF9BA-B86A-4DAC-A276-951FE77AA238}" destId="{FA60AE0A-99DB-46CE-A241-B648B11B53C2}" srcOrd="0" destOrd="2" presId="urn:microsoft.com/office/officeart/2005/8/layout/hList1"/>
    <dgm:cxn modelId="{1B22798D-C215-4A0C-9564-6D5B7BA82616}" type="presOf" srcId="{B7B18412-CDA5-4CBD-A192-7EE4D678A440}" destId="{B30E57FE-AC6E-49D9-BC13-376C8ABA6FAA}" srcOrd="0" destOrd="0" presId="urn:microsoft.com/office/officeart/2005/8/layout/hList1"/>
    <dgm:cxn modelId="{C95A890B-84B9-4047-B2CE-302FC8C99212}" type="presOf" srcId="{E64021D6-0E1A-47B7-BEA7-505C52E2E261}" destId="{49CBD748-0DEE-4D9A-A66A-339D38E6026F}" srcOrd="0" destOrd="0" presId="urn:microsoft.com/office/officeart/2005/8/layout/hList1"/>
    <dgm:cxn modelId="{4F70B15E-5BD1-454B-8089-D20EAD020A2E}" type="presParOf" srcId="{035EBE23-D87E-4E4A-876F-76EAFAA749D8}" destId="{CC2091C8-43D9-4E93-A6C4-835AF7C8E36E}" srcOrd="0" destOrd="0" presId="urn:microsoft.com/office/officeart/2005/8/layout/hList1"/>
    <dgm:cxn modelId="{9C5E2369-E1DB-4B85-85AC-E0C43D858AC8}" type="presParOf" srcId="{CC2091C8-43D9-4E93-A6C4-835AF7C8E36E}" destId="{49CBD748-0DEE-4D9A-A66A-339D38E6026F}" srcOrd="0" destOrd="0" presId="urn:microsoft.com/office/officeart/2005/8/layout/hList1"/>
    <dgm:cxn modelId="{0DA0A546-06ED-4E4F-B2E2-AF3B3A6961AB}" type="presParOf" srcId="{CC2091C8-43D9-4E93-A6C4-835AF7C8E36E}" destId="{FA60AE0A-99DB-46CE-A241-B648B11B53C2}" srcOrd="1" destOrd="0" presId="urn:microsoft.com/office/officeart/2005/8/layout/hList1"/>
    <dgm:cxn modelId="{4CABC931-2D63-40C8-B65D-1F67F9965EEE}" type="presParOf" srcId="{035EBE23-D87E-4E4A-876F-76EAFAA749D8}" destId="{BBA78D3C-969B-4FCF-8E19-7DA77B5C77C2}" srcOrd="1" destOrd="0" presId="urn:microsoft.com/office/officeart/2005/8/layout/hList1"/>
    <dgm:cxn modelId="{3024BB80-1BF5-4358-97B9-D89C42501258}" type="presParOf" srcId="{035EBE23-D87E-4E4A-876F-76EAFAA749D8}" destId="{F82A1409-DA32-435B-B52D-ADBDFA70EC98}" srcOrd="2" destOrd="0" presId="urn:microsoft.com/office/officeart/2005/8/layout/hList1"/>
    <dgm:cxn modelId="{8327D135-194C-4C3D-AC10-EDDF1595F8AB}" type="presParOf" srcId="{F82A1409-DA32-435B-B52D-ADBDFA70EC98}" destId="{B30E57FE-AC6E-49D9-BC13-376C8ABA6FAA}" srcOrd="0" destOrd="0" presId="urn:microsoft.com/office/officeart/2005/8/layout/hList1"/>
    <dgm:cxn modelId="{C6D51530-F181-4D35-9710-7D7A3CE41BA6}" type="presParOf" srcId="{F82A1409-DA32-435B-B52D-ADBDFA70EC98}" destId="{31D855FA-6146-45ED-8001-9ED2770CA5F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AD7E14-F215-42E1-B3DE-175702C1FB1F}"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US"/>
        </a:p>
      </dgm:t>
    </dgm:pt>
    <dgm:pt modelId="{E9BA4C7A-9CB4-43D3-A53E-D35A8CC27EBD}">
      <dgm:prSet phldrT="[Text]"/>
      <dgm:spPr/>
      <dgm:t>
        <a:bodyPr/>
        <a:lstStyle/>
        <a:p>
          <a:pPr marL="174625" indent="0" algn="l"/>
          <a:r>
            <a:rPr lang="en-US" dirty="0" smtClean="0"/>
            <a:t>There are two types of Data Models:</a:t>
          </a:r>
          <a:endParaRPr lang="en-US" dirty="0"/>
        </a:p>
      </dgm:t>
    </dgm:pt>
    <dgm:pt modelId="{A6100F40-5D2E-475E-A153-6CED32C579A8}" type="parTrans" cxnId="{ECBE85D3-11BE-4109-B14A-AB57600B6E5D}">
      <dgm:prSet/>
      <dgm:spPr/>
      <dgm:t>
        <a:bodyPr/>
        <a:lstStyle/>
        <a:p>
          <a:endParaRPr lang="en-US"/>
        </a:p>
      </dgm:t>
    </dgm:pt>
    <dgm:pt modelId="{0E999B45-6258-485C-82A4-F214D2AB7A03}" type="sibTrans" cxnId="{ECBE85D3-11BE-4109-B14A-AB57600B6E5D}">
      <dgm:prSet/>
      <dgm:spPr/>
      <dgm:t>
        <a:bodyPr/>
        <a:lstStyle/>
        <a:p>
          <a:endParaRPr lang="en-US"/>
        </a:p>
      </dgm:t>
    </dgm:pt>
    <dgm:pt modelId="{E014FADD-A654-44D1-BF18-925BE82ACF06}">
      <dgm:prSet phldrT="[Text]"/>
      <dgm:spPr/>
      <dgm:t>
        <a:bodyPr/>
        <a:lstStyle/>
        <a:p>
          <a:r>
            <a:rPr lang="en-US" dirty="0" smtClean="0"/>
            <a:t>Object-based Logical Models</a:t>
          </a:r>
          <a:endParaRPr lang="en-US" dirty="0"/>
        </a:p>
      </dgm:t>
    </dgm:pt>
    <dgm:pt modelId="{190E630F-5B29-4BEA-9CFE-2AF2BAD078E7}" type="parTrans" cxnId="{168352DF-D454-4DD2-B5E8-31BED99F44EA}">
      <dgm:prSet/>
      <dgm:spPr/>
      <dgm:t>
        <a:bodyPr/>
        <a:lstStyle/>
        <a:p>
          <a:endParaRPr lang="en-US"/>
        </a:p>
      </dgm:t>
    </dgm:pt>
    <dgm:pt modelId="{EBE17F9E-B06F-4196-8F1E-06396FE1E580}" type="sibTrans" cxnId="{168352DF-D454-4DD2-B5E8-31BED99F44EA}">
      <dgm:prSet/>
      <dgm:spPr/>
      <dgm:t>
        <a:bodyPr/>
        <a:lstStyle/>
        <a:p>
          <a:endParaRPr lang="en-US"/>
        </a:p>
      </dgm:t>
    </dgm:pt>
    <dgm:pt modelId="{8E7597B8-DEB8-4112-AC22-A78D6B489340}">
      <dgm:prSet phldrT="[Text]"/>
      <dgm:spPr/>
      <dgm:t>
        <a:bodyPr/>
        <a:lstStyle/>
        <a:p>
          <a:r>
            <a:rPr lang="en-US" dirty="0" smtClean="0"/>
            <a:t>The E-R Model</a:t>
          </a:r>
          <a:endParaRPr lang="en-US" dirty="0"/>
        </a:p>
      </dgm:t>
    </dgm:pt>
    <dgm:pt modelId="{4ABF9A7C-0654-4B6F-B381-7EE346E5D8C8}" type="parTrans" cxnId="{FE232B0A-555B-4262-915E-2D9DE895CA99}">
      <dgm:prSet/>
      <dgm:spPr/>
      <dgm:t>
        <a:bodyPr/>
        <a:lstStyle/>
        <a:p>
          <a:endParaRPr lang="en-US"/>
        </a:p>
      </dgm:t>
    </dgm:pt>
    <dgm:pt modelId="{A7ACDFC8-B0B3-4F06-BF57-1434CB0A12A3}" type="sibTrans" cxnId="{FE232B0A-555B-4262-915E-2D9DE895CA99}">
      <dgm:prSet/>
      <dgm:spPr/>
      <dgm:t>
        <a:bodyPr/>
        <a:lstStyle/>
        <a:p>
          <a:endParaRPr lang="en-US"/>
        </a:p>
      </dgm:t>
    </dgm:pt>
    <dgm:pt modelId="{C85D5FAE-B8BD-4509-BA3A-EA779D5DFE3E}">
      <dgm:prSet phldrT="[Text]"/>
      <dgm:spPr/>
      <dgm:t>
        <a:bodyPr/>
        <a:lstStyle/>
        <a:p>
          <a:r>
            <a:rPr lang="en-US" dirty="0" smtClean="0"/>
            <a:t>Record-based Logical Models</a:t>
          </a:r>
          <a:endParaRPr lang="en-US" dirty="0"/>
        </a:p>
      </dgm:t>
    </dgm:pt>
    <dgm:pt modelId="{A06A3101-CF01-48AC-BBE5-28034A2832AB}" type="parTrans" cxnId="{703DC469-3904-472C-BB05-28631DA0FB1F}">
      <dgm:prSet/>
      <dgm:spPr/>
      <dgm:t>
        <a:bodyPr/>
        <a:lstStyle/>
        <a:p>
          <a:endParaRPr lang="en-US"/>
        </a:p>
      </dgm:t>
    </dgm:pt>
    <dgm:pt modelId="{6AE7380A-9DC7-4CD8-B0B9-F45157890270}" type="sibTrans" cxnId="{703DC469-3904-472C-BB05-28631DA0FB1F}">
      <dgm:prSet/>
      <dgm:spPr/>
      <dgm:t>
        <a:bodyPr/>
        <a:lstStyle/>
        <a:p>
          <a:endParaRPr lang="en-US"/>
        </a:p>
      </dgm:t>
    </dgm:pt>
    <dgm:pt modelId="{CE8FE1BE-FFD2-41F8-9AE8-ACF25F36FEF2}">
      <dgm:prSet phldrT="[Text]"/>
      <dgm:spPr/>
      <dgm:t>
        <a:bodyPr/>
        <a:lstStyle/>
        <a:p>
          <a:r>
            <a:rPr lang="en-US" dirty="0" smtClean="0"/>
            <a:t>The Relational Model</a:t>
          </a:r>
          <a:endParaRPr lang="en-US" dirty="0"/>
        </a:p>
      </dgm:t>
    </dgm:pt>
    <dgm:pt modelId="{08252022-AAB0-4A33-931B-78AB0AA13B1C}" type="parTrans" cxnId="{D1549118-1426-43FC-BD6E-5898DBAD9179}">
      <dgm:prSet/>
      <dgm:spPr/>
      <dgm:t>
        <a:bodyPr/>
        <a:lstStyle/>
        <a:p>
          <a:endParaRPr lang="en-US"/>
        </a:p>
      </dgm:t>
    </dgm:pt>
    <dgm:pt modelId="{A146AABF-BE60-4417-BE7B-9AF083892105}" type="sibTrans" cxnId="{D1549118-1426-43FC-BD6E-5898DBAD9179}">
      <dgm:prSet/>
      <dgm:spPr/>
      <dgm:t>
        <a:bodyPr/>
        <a:lstStyle/>
        <a:p>
          <a:endParaRPr lang="en-US"/>
        </a:p>
      </dgm:t>
    </dgm:pt>
    <dgm:pt modelId="{672C0918-3EE1-48FB-9C7B-3790293CB738}">
      <dgm:prSet/>
      <dgm:spPr/>
      <dgm:t>
        <a:bodyPr/>
        <a:lstStyle/>
        <a:p>
          <a:r>
            <a:rPr lang="en-US" smtClean="0"/>
            <a:t>The Network Model</a:t>
          </a:r>
          <a:endParaRPr lang="en-US" dirty="0" smtClean="0"/>
        </a:p>
      </dgm:t>
    </dgm:pt>
    <dgm:pt modelId="{75B17D94-4683-4A7D-A2E5-12E8585515A3}" type="parTrans" cxnId="{BFA1E0BC-85FC-4120-AFBC-0454A08F54A9}">
      <dgm:prSet/>
      <dgm:spPr/>
      <dgm:t>
        <a:bodyPr/>
        <a:lstStyle/>
        <a:p>
          <a:endParaRPr lang="en-US"/>
        </a:p>
      </dgm:t>
    </dgm:pt>
    <dgm:pt modelId="{3731F6A6-C67C-4BF4-98A4-58FBF51A28FE}" type="sibTrans" cxnId="{BFA1E0BC-85FC-4120-AFBC-0454A08F54A9}">
      <dgm:prSet/>
      <dgm:spPr/>
      <dgm:t>
        <a:bodyPr/>
        <a:lstStyle/>
        <a:p>
          <a:endParaRPr lang="en-US"/>
        </a:p>
      </dgm:t>
    </dgm:pt>
    <dgm:pt modelId="{E15D2BB8-4093-4DE5-9B79-6C596BEE9338}">
      <dgm:prSet/>
      <dgm:spPr/>
      <dgm:t>
        <a:bodyPr/>
        <a:lstStyle/>
        <a:p>
          <a:r>
            <a:rPr lang="en-US" smtClean="0"/>
            <a:t>The Hierarchical Model </a:t>
          </a:r>
          <a:endParaRPr lang="en-US" dirty="0"/>
        </a:p>
      </dgm:t>
    </dgm:pt>
    <dgm:pt modelId="{6684CB37-6E44-4C8A-ABB1-C7B29D03E259}" type="parTrans" cxnId="{5D5E7D06-70D1-4762-AD25-8DF789B13548}">
      <dgm:prSet/>
      <dgm:spPr/>
      <dgm:t>
        <a:bodyPr/>
        <a:lstStyle/>
        <a:p>
          <a:endParaRPr lang="en-US"/>
        </a:p>
      </dgm:t>
    </dgm:pt>
    <dgm:pt modelId="{27DA2F77-C731-4435-9610-4831F54ECB72}" type="sibTrans" cxnId="{5D5E7D06-70D1-4762-AD25-8DF789B13548}">
      <dgm:prSet/>
      <dgm:spPr/>
      <dgm:t>
        <a:bodyPr/>
        <a:lstStyle/>
        <a:p>
          <a:endParaRPr lang="en-US"/>
        </a:p>
      </dgm:t>
    </dgm:pt>
    <dgm:pt modelId="{2CF1D10C-481F-4C7E-AE13-E67EB7AFB3B8}" type="pres">
      <dgm:prSet presAssocID="{6CAD7E14-F215-42E1-B3DE-175702C1FB1F}" presName="diagram" presStyleCnt="0">
        <dgm:presLayoutVars>
          <dgm:chPref val="1"/>
          <dgm:dir/>
          <dgm:animOne val="branch"/>
          <dgm:animLvl val="lvl"/>
          <dgm:resizeHandles val="exact"/>
        </dgm:presLayoutVars>
      </dgm:prSet>
      <dgm:spPr/>
      <dgm:t>
        <a:bodyPr/>
        <a:lstStyle/>
        <a:p>
          <a:endParaRPr lang="en-US"/>
        </a:p>
      </dgm:t>
    </dgm:pt>
    <dgm:pt modelId="{12AD2150-FE9A-43D4-AF36-747CBFB1CD23}" type="pres">
      <dgm:prSet presAssocID="{E9BA4C7A-9CB4-43D3-A53E-D35A8CC27EBD}" presName="root1" presStyleCnt="0"/>
      <dgm:spPr/>
    </dgm:pt>
    <dgm:pt modelId="{629FD2BA-9DCB-4A0B-99D6-12409AE41451}" type="pres">
      <dgm:prSet presAssocID="{E9BA4C7A-9CB4-43D3-A53E-D35A8CC27EBD}" presName="LevelOneTextNode" presStyleLbl="node0" presStyleIdx="0" presStyleCnt="1" custScaleX="137391">
        <dgm:presLayoutVars>
          <dgm:chPref val="3"/>
        </dgm:presLayoutVars>
      </dgm:prSet>
      <dgm:spPr/>
      <dgm:t>
        <a:bodyPr/>
        <a:lstStyle/>
        <a:p>
          <a:endParaRPr lang="en-US"/>
        </a:p>
      </dgm:t>
    </dgm:pt>
    <dgm:pt modelId="{7583105F-4795-4688-963E-BDD82B3659A6}" type="pres">
      <dgm:prSet presAssocID="{E9BA4C7A-9CB4-43D3-A53E-D35A8CC27EBD}" presName="level2hierChild" presStyleCnt="0"/>
      <dgm:spPr/>
    </dgm:pt>
    <dgm:pt modelId="{80FBFECA-0BC1-4534-830F-28AD5B0E8F12}" type="pres">
      <dgm:prSet presAssocID="{190E630F-5B29-4BEA-9CFE-2AF2BAD078E7}" presName="conn2-1" presStyleLbl="parChTrans1D2" presStyleIdx="0" presStyleCnt="2"/>
      <dgm:spPr/>
      <dgm:t>
        <a:bodyPr/>
        <a:lstStyle/>
        <a:p>
          <a:endParaRPr lang="en-US"/>
        </a:p>
      </dgm:t>
    </dgm:pt>
    <dgm:pt modelId="{07111117-A5F4-45BA-ACA6-4857DC39342F}" type="pres">
      <dgm:prSet presAssocID="{190E630F-5B29-4BEA-9CFE-2AF2BAD078E7}" presName="connTx" presStyleLbl="parChTrans1D2" presStyleIdx="0" presStyleCnt="2"/>
      <dgm:spPr/>
      <dgm:t>
        <a:bodyPr/>
        <a:lstStyle/>
        <a:p>
          <a:endParaRPr lang="en-US"/>
        </a:p>
      </dgm:t>
    </dgm:pt>
    <dgm:pt modelId="{7B2F244B-4F58-4507-975E-DABD7D38A024}" type="pres">
      <dgm:prSet presAssocID="{E014FADD-A654-44D1-BF18-925BE82ACF06}" presName="root2" presStyleCnt="0"/>
      <dgm:spPr/>
    </dgm:pt>
    <dgm:pt modelId="{E8D0964F-E4E6-40DD-9F7D-1D3EF2EC037C}" type="pres">
      <dgm:prSet presAssocID="{E014FADD-A654-44D1-BF18-925BE82ACF06}" presName="LevelTwoTextNode" presStyleLbl="node2" presStyleIdx="0" presStyleCnt="2">
        <dgm:presLayoutVars>
          <dgm:chPref val="3"/>
        </dgm:presLayoutVars>
      </dgm:prSet>
      <dgm:spPr/>
      <dgm:t>
        <a:bodyPr/>
        <a:lstStyle/>
        <a:p>
          <a:endParaRPr lang="en-US"/>
        </a:p>
      </dgm:t>
    </dgm:pt>
    <dgm:pt modelId="{B54A4C63-1C84-42A4-B569-2DF387B211EF}" type="pres">
      <dgm:prSet presAssocID="{E014FADD-A654-44D1-BF18-925BE82ACF06}" presName="level3hierChild" presStyleCnt="0"/>
      <dgm:spPr/>
    </dgm:pt>
    <dgm:pt modelId="{E7EEBA4E-CFFB-440B-8181-4147FB736526}" type="pres">
      <dgm:prSet presAssocID="{4ABF9A7C-0654-4B6F-B381-7EE346E5D8C8}" presName="conn2-1" presStyleLbl="parChTrans1D3" presStyleIdx="0" presStyleCnt="4"/>
      <dgm:spPr/>
      <dgm:t>
        <a:bodyPr/>
        <a:lstStyle/>
        <a:p>
          <a:endParaRPr lang="en-US"/>
        </a:p>
      </dgm:t>
    </dgm:pt>
    <dgm:pt modelId="{6B3357BF-7250-4D4A-AE78-8910A10A61B2}" type="pres">
      <dgm:prSet presAssocID="{4ABF9A7C-0654-4B6F-B381-7EE346E5D8C8}" presName="connTx" presStyleLbl="parChTrans1D3" presStyleIdx="0" presStyleCnt="4"/>
      <dgm:spPr/>
      <dgm:t>
        <a:bodyPr/>
        <a:lstStyle/>
        <a:p>
          <a:endParaRPr lang="en-US"/>
        </a:p>
      </dgm:t>
    </dgm:pt>
    <dgm:pt modelId="{191F4DCC-63CA-4984-8F14-C886902F8A4D}" type="pres">
      <dgm:prSet presAssocID="{8E7597B8-DEB8-4112-AC22-A78D6B489340}" presName="root2" presStyleCnt="0"/>
      <dgm:spPr/>
    </dgm:pt>
    <dgm:pt modelId="{45A34628-1CEF-4E4E-B556-E3B7521B3B38}" type="pres">
      <dgm:prSet presAssocID="{8E7597B8-DEB8-4112-AC22-A78D6B489340}" presName="LevelTwoTextNode" presStyleLbl="node3" presStyleIdx="0" presStyleCnt="4">
        <dgm:presLayoutVars>
          <dgm:chPref val="3"/>
        </dgm:presLayoutVars>
      </dgm:prSet>
      <dgm:spPr/>
      <dgm:t>
        <a:bodyPr/>
        <a:lstStyle/>
        <a:p>
          <a:endParaRPr lang="en-US"/>
        </a:p>
      </dgm:t>
    </dgm:pt>
    <dgm:pt modelId="{7863B671-5D93-4981-89B7-E400422C5F1E}" type="pres">
      <dgm:prSet presAssocID="{8E7597B8-DEB8-4112-AC22-A78D6B489340}" presName="level3hierChild" presStyleCnt="0"/>
      <dgm:spPr/>
    </dgm:pt>
    <dgm:pt modelId="{60B44D94-A064-4FAB-BF62-19486A7D2F2F}" type="pres">
      <dgm:prSet presAssocID="{A06A3101-CF01-48AC-BBE5-28034A2832AB}" presName="conn2-1" presStyleLbl="parChTrans1D2" presStyleIdx="1" presStyleCnt="2"/>
      <dgm:spPr/>
      <dgm:t>
        <a:bodyPr/>
        <a:lstStyle/>
        <a:p>
          <a:endParaRPr lang="en-US"/>
        </a:p>
      </dgm:t>
    </dgm:pt>
    <dgm:pt modelId="{20790FA0-BF03-4D9E-A20A-EBD613871546}" type="pres">
      <dgm:prSet presAssocID="{A06A3101-CF01-48AC-BBE5-28034A2832AB}" presName="connTx" presStyleLbl="parChTrans1D2" presStyleIdx="1" presStyleCnt="2"/>
      <dgm:spPr/>
      <dgm:t>
        <a:bodyPr/>
        <a:lstStyle/>
        <a:p>
          <a:endParaRPr lang="en-US"/>
        </a:p>
      </dgm:t>
    </dgm:pt>
    <dgm:pt modelId="{EBE32713-3C44-4183-A614-2C19CC37DBBC}" type="pres">
      <dgm:prSet presAssocID="{C85D5FAE-B8BD-4509-BA3A-EA779D5DFE3E}" presName="root2" presStyleCnt="0"/>
      <dgm:spPr/>
    </dgm:pt>
    <dgm:pt modelId="{F343C693-937C-4116-98AD-8DAB67F2CD2F}" type="pres">
      <dgm:prSet presAssocID="{C85D5FAE-B8BD-4509-BA3A-EA779D5DFE3E}" presName="LevelTwoTextNode" presStyleLbl="node2" presStyleIdx="1" presStyleCnt="2">
        <dgm:presLayoutVars>
          <dgm:chPref val="3"/>
        </dgm:presLayoutVars>
      </dgm:prSet>
      <dgm:spPr/>
      <dgm:t>
        <a:bodyPr/>
        <a:lstStyle/>
        <a:p>
          <a:endParaRPr lang="en-US"/>
        </a:p>
      </dgm:t>
    </dgm:pt>
    <dgm:pt modelId="{CC6DA605-0710-4227-8FD2-4CFACC939B33}" type="pres">
      <dgm:prSet presAssocID="{C85D5FAE-B8BD-4509-BA3A-EA779D5DFE3E}" presName="level3hierChild" presStyleCnt="0"/>
      <dgm:spPr/>
    </dgm:pt>
    <dgm:pt modelId="{12C9A446-91CC-4559-8A91-EDC05119A0C6}" type="pres">
      <dgm:prSet presAssocID="{08252022-AAB0-4A33-931B-78AB0AA13B1C}" presName="conn2-1" presStyleLbl="parChTrans1D3" presStyleIdx="1" presStyleCnt="4"/>
      <dgm:spPr/>
      <dgm:t>
        <a:bodyPr/>
        <a:lstStyle/>
        <a:p>
          <a:endParaRPr lang="en-US"/>
        </a:p>
      </dgm:t>
    </dgm:pt>
    <dgm:pt modelId="{4F9EDE3A-2088-4535-99E4-20536EDB9AB9}" type="pres">
      <dgm:prSet presAssocID="{08252022-AAB0-4A33-931B-78AB0AA13B1C}" presName="connTx" presStyleLbl="parChTrans1D3" presStyleIdx="1" presStyleCnt="4"/>
      <dgm:spPr/>
      <dgm:t>
        <a:bodyPr/>
        <a:lstStyle/>
        <a:p>
          <a:endParaRPr lang="en-US"/>
        </a:p>
      </dgm:t>
    </dgm:pt>
    <dgm:pt modelId="{6A280482-B509-42C1-A4EC-CB69A05ED5C7}" type="pres">
      <dgm:prSet presAssocID="{CE8FE1BE-FFD2-41F8-9AE8-ACF25F36FEF2}" presName="root2" presStyleCnt="0"/>
      <dgm:spPr/>
    </dgm:pt>
    <dgm:pt modelId="{DDDEA4DA-D534-4F14-AF21-77279015FEDA}" type="pres">
      <dgm:prSet presAssocID="{CE8FE1BE-FFD2-41F8-9AE8-ACF25F36FEF2}" presName="LevelTwoTextNode" presStyleLbl="node3" presStyleIdx="1" presStyleCnt="4">
        <dgm:presLayoutVars>
          <dgm:chPref val="3"/>
        </dgm:presLayoutVars>
      </dgm:prSet>
      <dgm:spPr/>
      <dgm:t>
        <a:bodyPr/>
        <a:lstStyle/>
        <a:p>
          <a:endParaRPr lang="en-US"/>
        </a:p>
      </dgm:t>
    </dgm:pt>
    <dgm:pt modelId="{A976A96C-DC5F-48FF-9B46-606DCFDE20C9}" type="pres">
      <dgm:prSet presAssocID="{CE8FE1BE-FFD2-41F8-9AE8-ACF25F36FEF2}" presName="level3hierChild" presStyleCnt="0"/>
      <dgm:spPr/>
    </dgm:pt>
    <dgm:pt modelId="{A69DCAD3-4E53-44B3-8169-7834A557BB92}" type="pres">
      <dgm:prSet presAssocID="{75B17D94-4683-4A7D-A2E5-12E8585515A3}" presName="conn2-1" presStyleLbl="parChTrans1D3" presStyleIdx="2" presStyleCnt="4"/>
      <dgm:spPr/>
      <dgm:t>
        <a:bodyPr/>
        <a:lstStyle/>
        <a:p>
          <a:endParaRPr lang="en-US"/>
        </a:p>
      </dgm:t>
    </dgm:pt>
    <dgm:pt modelId="{7AF65D35-D512-42EA-A126-417435EA94A7}" type="pres">
      <dgm:prSet presAssocID="{75B17D94-4683-4A7D-A2E5-12E8585515A3}" presName="connTx" presStyleLbl="parChTrans1D3" presStyleIdx="2" presStyleCnt="4"/>
      <dgm:spPr/>
      <dgm:t>
        <a:bodyPr/>
        <a:lstStyle/>
        <a:p>
          <a:endParaRPr lang="en-US"/>
        </a:p>
      </dgm:t>
    </dgm:pt>
    <dgm:pt modelId="{9CA282C7-B851-462A-93E9-7843744A5CFB}" type="pres">
      <dgm:prSet presAssocID="{672C0918-3EE1-48FB-9C7B-3790293CB738}" presName="root2" presStyleCnt="0"/>
      <dgm:spPr/>
    </dgm:pt>
    <dgm:pt modelId="{970EE229-21DB-4C4C-9511-E0FAD46E0E0B}" type="pres">
      <dgm:prSet presAssocID="{672C0918-3EE1-48FB-9C7B-3790293CB738}" presName="LevelTwoTextNode" presStyleLbl="node3" presStyleIdx="2" presStyleCnt="4">
        <dgm:presLayoutVars>
          <dgm:chPref val="3"/>
        </dgm:presLayoutVars>
      </dgm:prSet>
      <dgm:spPr/>
      <dgm:t>
        <a:bodyPr/>
        <a:lstStyle/>
        <a:p>
          <a:endParaRPr lang="en-US"/>
        </a:p>
      </dgm:t>
    </dgm:pt>
    <dgm:pt modelId="{845B9BD9-A311-4AC2-9793-56A5DF478D84}" type="pres">
      <dgm:prSet presAssocID="{672C0918-3EE1-48FB-9C7B-3790293CB738}" presName="level3hierChild" presStyleCnt="0"/>
      <dgm:spPr/>
    </dgm:pt>
    <dgm:pt modelId="{F9719BD3-69B8-40D3-BEAB-441B050DA05E}" type="pres">
      <dgm:prSet presAssocID="{6684CB37-6E44-4C8A-ABB1-C7B29D03E259}" presName="conn2-1" presStyleLbl="parChTrans1D3" presStyleIdx="3" presStyleCnt="4"/>
      <dgm:spPr/>
      <dgm:t>
        <a:bodyPr/>
        <a:lstStyle/>
        <a:p>
          <a:endParaRPr lang="en-US"/>
        </a:p>
      </dgm:t>
    </dgm:pt>
    <dgm:pt modelId="{A2CA3617-C60F-42BF-8BD9-27935F5EF440}" type="pres">
      <dgm:prSet presAssocID="{6684CB37-6E44-4C8A-ABB1-C7B29D03E259}" presName="connTx" presStyleLbl="parChTrans1D3" presStyleIdx="3" presStyleCnt="4"/>
      <dgm:spPr/>
      <dgm:t>
        <a:bodyPr/>
        <a:lstStyle/>
        <a:p>
          <a:endParaRPr lang="en-US"/>
        </a:p>
      </dgm:t>
    </dgm:pt>
    <dgm:pt modelId="{3B632CAF-43BF-48A0-AE02-1D8F5EC81420}" type="pres">
      <dgm:prSet presAssocID="{E15D2BB8-4093-4DE5-9B79-6C596BEE9338}" presName="root2" presStyleCnt="0"/>
      <dgm:spPr/>
    </dgm:pt>
    <dgm:pt modelId="{E7F7745A-19BC-4B7B-989C-EF4DC5546B10}" type="pres">
      <dgm:prSet presAssocID="{E15D2BB8-4093-4DE5-9B79-6C596BEE9338}" presName="LevelTwoTextNode" presStyleLbl="node3" presStyleIdx="3" presStyleCnt="4">
        <dgm:presLayoutVars>
          <dgm:chPref val="3"/>
        </dgm:presLayoutVars>
      </dgm:prSet>
      <dgm:spPr/>
      <dgm:t>
        <a:bodyPr/>
        <a:lstStyle/>
        <a:p>
          <a:endParaRPr lang="en-US"/>
        </a:p>
      </dgm:t>
    </dgm:pt>
    <dgm:pt modelId="{62FA81B0-0FBC-44FF-A71D-CE3B66BD0295}" type="pres">
      <dgm:prSet presAssocID="{E15D2BB8-4093-4DE5-9B79-6C596BEE9338}" presName="level3hierChild" presStyleCnt="0"/>
      <dgm:spPr/>
    </dgm:pt>
  </dgm:ptLst>
  <dgm:cxnLst>
    <dgm:cxn modelId="{2D5B398D-68D8-47C5-AECC-3E726E7AF08D}" type="presOf" srcId="{A06A3101-CF01-48AC-BBE5-28034A2832AB}" destId="{20790FA0-BF03-4D9E-A20A-EBD613871546}" srcOrd="1" destOrd="0" presId="urn:microsoft.com/office/officeart/2005/8/layout/hierarchy2"/>
    <dgm:cxn modelId="{BFA1E0BC-85FC-4120-AFBC-0454A08F54A9}" srcId="{C85D5FAE-B8BD-4509-BA3A-EA779D5DFE3E}" destId="{672C0918-3EE1-48FB-9C7B-3790293CB738}" srcOrd="1" destOrd="0" parTransId="{75B17D94-4683-4A7D-A2E5-12E8585515A3}" sibTransId="{3731F6A6-C67C-4BF4-98A4-58FBF51A28FE}"/>
    <dgm:cxn modelId="{FE232B0A-555B-4262-915E-2D9DE895CA99}" srcId="{E014FADD-A654-44D1-BF18-925BE82ACF06}" destId="{8E7597B8-DEB8-4112-AC22-A78D6B489340}" srcOrd="0" destOrd="0" parTransId="{4ABF9A7C-0654-4B6F-B381-7EE346E5D8C8}" sibTransId="{A7ACDFC8-B0B3-4F06-BF57-1434CB0A12A3}"/>
    <dgm:cxn modelId="{7A8ED0FD-28E3-4CE8-AE96-4BBEFC0D4A36}" type="presOf" srcId="{8E7597B8-DEB8-4112-AC22-A78D6B489340}" destId="{45A34628-1CEF-4E4E-B556-E3B7521B3B38}" srcOrd="0" destOrd="0" presId="urn:microsoft.com/office/officeart/2005/8/layout/hierarchy2"/>
    <dgm:cxn modelId="{E1341AB1-4D68-4ACE-B385-C948491EFC40}" type="presOf" srcId="{190E630F-5B29-4BEA-9CFE-2AF2BAD078E7}" destId="{80FBFECA-0BC1-4534-830F-28AD5B0E8F12}" srcOrd="0" destOrd="0" presId="urn:microsoft.com/office/officeart/2005/8/layout/hierarchy2"/>
    <dgm:cxn modelId="{703DC469-3904-472C-BB05-28631DA0FB1F}" srcId="{E9BA4C7A-9CB4-43D3-A53E-D35A8CC27EBD}" destId="{C85D5FAE-B8BD-4509-BA3A-EA779D5DFE3E}" srcOrd="1" destOrd="0" parTransId="{A06A3101-CF01-48AC-BBE5-28034A2832AB}" sibTransId="{6AE7380A-9DC7-4CD8-B0B9-F45157890270}"/>
    <dgm:cxn modelId="{168352DF-D454-4DD2-B5E8-31BED99F44EA}" srcId="{E9BA4C7A-9CB4-43D3-A53E-D35A8CC27EBD}" destId="{E014FADD-A654-44D1-BF18-925BE82ACF06}" srcOrd="0" destOrd="0" parTransId="{190E630F-5B29-4BEA-9CFE-2AF2BAD078E7}" sibTransId="{EBE17F9E-B06F-4196-8F1E-06396FE1E580}"/>
    <dgm:cxn modelId="{ECBE85D3-11BE-4109-B14A-AB57600B6E5D}" srcId="{6CAD7E14-F215-42E1-B3DE-175702C1FB1F}" destId="{E9BA4C7A-9CB4-43D3-A53E-D35A8CC27EBD}" srcOrd="0" destOrd="0" parTransId="{A6100F40-5D2E-475E-A153-6CED32C579A8}" sibTransId="{0E999B45-6258-485C-82A4-F214D2AB7A03}"/>
    <dgm:cxn modelId="{7DE08BFF-EBF0-4AC8-90AF-A69CB0A2D42B}" type="presOf" srcId="{E15D2BB8-4093-4DE5-9B79-6C596BEE9338}" destId="{E7F7745A-19BC-4B7B-989C-EF4DC5546B10}" srcOrd="0" destOrd="0" presId="urn:microsoft.com/office/officeart/2005/8/layout/hierarchy2"/>
    <dgm:cxn modelId="{64CD3BE8-7CA4-4CCF-9367-DBA6D86ADAE3}" type="presOf" srcId="{E9BA4C7A-9CB4-43D3-A53E-D35A8CC27EBD}" destId="{629FD2BA-9DCB-4A0B-99D6-12409AE41451}" srcOrd="0" destOrd="0" presId="urn:microsoft.com/office/officeart/2005/8/layout/hierarchy2"/>
    <dgm:cxn modelId="{6B79FB3C-1BE1-49C7-A484-845D1BCAF98E}" type="presOf" srcId="{75B17D94-4683-4A7D-A2E5-12E8585515A3}" destId="{7AF65D35-D512-42EA-A126-417435EA94A7}" srcOrd="1" destOrd="0" presId="urn:microsoft.com/office/officeart/2005/8/layout/hierarchy2"/>
    <dgm:cxn modelId="{88D3EB04-D181-4CC1-A26E-188E091FA6EB}" type="presOf" srcId="{08252022-AAB0-4A33-931B-78AB0AA13B1C}" destId="{4F9EDE3A-2088-4535-99E4-20536EDB9AB9}" srcOrd="1" destOrd="0" presId="urn:microsoft.com/office/officeart/2005/8/layout/hierarchy2"/>
    <dgm:cxn modelId="{FA3BCCDE-E195-4F0B-86B2-CB0D5350727D}" type="presOf" srcId="{6684CB37-6E44-4C8A-ABB1-C7B29D03E259}" destId="{F9719BD3-69B8-40D3-BEAB-441B050DA05E}" srcOrd="0" destOrd="0" presId="urn:microsoft.com/office/officeart/2005/8/layout/hierarchy2"/>
    <dgm:cxn modelId="{87A84C47-316A-4FB6-8F24-F858A87A1A6E}" type="presOf" srcId="{08252022-AAB0-4A33-931B-78AB0AA13B1C}" destId="{12C9A446-91CC-4559-8A91-EDC05119A0C6}" srcOrd="0" destOrd="0" presId="urn:microsoft.com/office/officeart/2005/8/layout/hierarchy2"/>
    <dgm:cxn modelId="{60B4E57A-8C35-4C36-BB1C-542364167AB7}" type="presOf" srcId="{4ABF9A7C-0654-4B6F-B381-7EE346E5D8C8}" destId="{E7EEBA4E-CFFB-440B-8181-4147FB736526}" srcOrd="0" destOrd="0" presId="urn:microsoft.com/office/officeart/2005/8/layout/hierarchy2"/>
    <dgm:cxn modelId="{D1549118-1426-43FC-BD6E-5898DBAD9179}" srcId="{C85D5FAE-B8BD-4509-BA3A-EA779D5DFE3E}" destId="{CE8FE1BE-FFD2-41F8-9AE8-ACF25F36FEF2}" srcOrd="0" destOrd="0" parTransId="{08252022-AAB0-4A33-931B-78AB0AA13B1C}" sibTransId="{A146AABF-BE60-4417-BE7B-9AF083892105}"/>
    <dgm:cxn modelId="{9AFD6B18-A3A3-4759-BE34-B6A51FF99791}" type="presOf" srcId="{190E630F-5B29-4BEA-9CFE-2AF2BAD078E7}" destId="{07111117-A5F4-45BA-ACA6-4857DC39342F}" srcOrd="1" destOrd="0" presId="urn:microsoft.com/office/officeart/2005/8/layout/hierarchy2"/>
    <dgm:cxn modelId="{24285430-D524-4877-BB26-6CA12F55ECB1}" type="presOf" srcId="{A06A3101-CF01-48AC-BBE5-28034A2832AB}" destId="{60B44D94-A064-4FAB-BF62-19486A7D2F2F}" srcOrd="0" destOrd="0" presId="urn:microsoft.com/office/officeart/2005/8/layout/hierarchy2"/>
    <dgm:cxn modelId="{7B337CCF-107C-4EF1-918F-F0F3FD134F99}" type="presOf" srcId="{4ABF9A7C-0654-4B6F-B381-7EE346E5D8C8}" destId="{6B3357BF-7250-4D4A-AE78-8910A10A61B2}" srcOrd="1" destOrd="0" presId="urn:microsoft.com/office/officeart/2005/8/layout/hierarchy2"/>
    <dgm:cxn modelId="{097D6306-6D14-4AEA-9497-14B8E0535C23}" type="presOf" srcId="{E014FADD-A654-44D1-BF18-925BE82ACF06}" destId="{E8D0964F-E4E6-40DD-9F7D-1D3EF2EC037C}" srcOrd="0" destOrd="0" presId="urn:microsoft.com/office/officeart/2005/8/layout/hierarchy2"/>
    <dgm:cxn modelId="{5D5E7D06-70D1-4762-AD25-8DF789B13548}" srcId="{C85D5FAE-B8BD-4509-BA3A-EA779D5DFE3E}" destId="{E15D2BB8-4093-4DE5-9B79-6C596BEE9338}" srcOrd="2" destOrd="0" parTransId="{6684CB37-6E44-4C8A-ABB1-C7B29D03E259}" sibTransId="{27DA2F77-C731-4435-9610-4831F54ECB72}"/>
    <dgm:cxn modelId="{29A05281-B866-4CCB-9D07-B2AC8CFB7A43}" type="presOf" srcId="{672C0918-3EE1-48FB-9C7B-3790293CB738}" destId="{970EE229-21DB-4C4C-9511-E0FAD46E0E0B}" srcOrd="0" destOrd="0" presId="urn:microsoft.com/office/officeart/2005/8/layout/hierarchy2"/>
    <dgm:cxn modelId="{71440F26-57C7-4639-B2FF-8C8AFB681C2A}" type="presOf" srcId="{75B17D94-4683-4A7D-A2E5-12E8585515A3}" destId="{A69DCAD3-4E53-44B3-8169-7834A557BB92}" srcOrd="0" destOrd="0" presId="urn:microsoft.com/office/officeart/2005/8/layout/hierarchy2"/>
    <dgm:cxn modelId="{27AC7B9F-2D15-47AC-91EC-7B01FEB5832C}" type="presOf" srcId="{6684CB37-6E44-4C8A-ABB1-C7B29D03E259}" destId="{A2CA3617-C60F-42BF-8BD9-27935F5EF440}" srcOrd="1" destOrd="0" presId="urn:microsoft.com/office/officeart/2005/8/layout/hierarchy2"/>
    <dgm:cxn modelId="{1C9FBCF3-8F35-4365-97D5-7C0B6D180F7B}" type="presOf" srcId="{6CAD7E14-F215-42E1-B3DE-175702C1FB1F}" destId="{2CF1D10C-481F-4C7E-AE13-E67EB7AFB3B8}" srcOrd="0" destOrd="0" presId="urn:microsoft.com/office/officeart/2005/8/layout/hierarchy2"/>
    <dgm:cxn modelId="{6B55A30C-D9C6-4987-815D-085C4D2B3840}" type="presOf" srcId="{CE8FE1BE-FFD2-41F8-9AE8-ACF25F36FEF2}" destId="{DDDEA4DA-D534-4F14-AF21-77279015FEDA}" srcOrd="0" destOrd="0" presId="urn:microsoft.com/office/officeart/2005/8/layout/hierarchy2"/>
    <dgm:cxn modelId="{139883BD-864A-4811-B2BD-386F586AD3E2}" type="presOf" srcId="{C85D5FAE-B8BD-4509-BA3A-EA779D5DFE3E}" destId="{F343C693-937C-4116-98AD-8DAB67F2CD2F}" srcOrd="0" destOrd="0" presId="urn:microsoft.com/office/officeart/2005/8/layout/hierarchy2"/>
    <dgm:cxn modelId="{EF0547E9-40AD-4181-8AB7-ED467774E001}" type="presParOf" srcId="{2CF1D10C-481F-4C7E-AE13-E67EB7AFB3B8}" destId="{12AD2150-FE9A-43D4-AF36-747CBFB1CD23}" srcOrd="0" destOrd="0" presId="urn:microsoft.com/office/officeart/2005/8/layout/hierarchy2"/>
    <dgm:cxn modelId="{16DA77D5-61C8-452F-BD07-ABD240AD295A}" type="presParOf" srcId="{12AD2150-FE9A-43D4-AF36-747CBFB1CD23}" destId="{629FD2BA-9DCB-4A0B-99D6-12409AE41451}" srcOrd="0" destOrd="0" presId="urn:microsoft.com/office/officeart/2005/8/layout/hierarchy2"/>
    <dgm:cxn modelId="{0E29188E-1754-43D2-BD22-91B0BE333C54}" type="presParOf" srcId="{12AD2150-FE9A-43D4-AF36-747CBFB1CD23}" destId="{7583105F-4795-4688-963E-BDD82B3659A6}" srcOrd="1" destOrd="0" presId="urn:microsoft.com/office/officeart/2005/8/layout/hierarchy2"/>
    <dgm:cxn modelId="{298F39D7-74EB-43B7-87C4-DEABCDDE6760}" type="presParOf" srcId="{7583105F-4795-4688-963E-BDD82B3659A6}" destId="{80FBFECA-0BC1-4534-830F-28AD5B0E8F12}" srcOrd="0" destOrd="0" presId="urn:microsoft.com/office/officeart/2005/8/layout/hierarchy2"/>
    <dgm:cxn modelId="{ED04DD68-1E4A-4C53-8C03-DAD07BA4F535}" type="presParOf" srcId="{80FBFECA-0BC1-4534-830F-28AD5B0E8F12}" destId="{07111117-A5F4-45BA-ACA6-4857DC39342F}" srcOrd="0" destOrd="0" presId="urn:microsoft.com/office/officeart/2005/8/layout/hierarchy2"/>
    <dgm:cxn modelId="{CDF439AE-5DF6-4482-B6C1-3D377C2911D3}" type="presParOf" srcId="{7583105F-4795-4688-963E-BDD82B3659A6}" destId="{7B2F244B-4F58-4507-975E-DABD7D38A024}" srcOrd="1" destOrd="0" presId="urn:microsoft.com/office/officeart/2005/8/layout/hierarchy2"/>
    <dgm:cxn modelId="{9BFDA678-31F2-4D22-A99B-48936ED183FA}" type="presParOf" srcId="{7B2F244B-4F58-4507-975E-DABD7D38A024}" destId="{E8D0964F-E4E6-40DD-9F7D-1D3EF2EC037C}" srcOrd="0" destOrd="0" presId="urn:microsoft.com/office/officeart/2005/8/layout/hierarchy2"/>
    <dgm:cxn modelId="{857BF02D-6061-4815-8797-9DD3489633AC}" type="presParOf" srcId="{7B2F244B-4F58-4507-975E-DABD7D38A024}" destId="{B54A4C63-1C84-42A4-B569-2DF387B211EF}" srcOrd="1" destOrd="0" presId="urn:microsoft.com/office/officeart/2005/8/layout/hierarchy2"/>
    <dgm:cxn modelId="{30EADA9B-1477-49F1-88F8-9EE75C15A357}" type="presParOf" srcId="{B54A4C63-1C84-42A4-B569-2DF387B211EF}" destId="{E7EEBA4E-CFFB-440B-8181-4147FB736526}" srcOrd="0" destOrd="0" presId="urn:microsoft.com/office/officeart/2005/8/layout/hierarchy2"/>
    <dgm:cxn modelId="{C3103D5C-2784-4ED4-BB6B-A162F08498AB}" type="presParOf" srcId="{E7EEBA4E-CFFB-440B-8181-4147FB736526}" destId="{6B3357BF-7250-4D4A-AE78-8910A10A61B2}" srcOrd="0" destOrd="0" presId="urn:microsoft.com/office/officeart/2005/8/layout/hierarchy2"/>
    <dgm:cxn modelId="{78A07757-CC1E-41D0-A136-2633342A3369}" type="presParOf" srcId="{B54A4C63-1C84-42A4-B569-2DF387B211EF}" destId="{191F4DCC-63CA-4984-8F14-C886902F8A4D}" srcOrd="1" destOrd="0" presId="urn:microsoft.com/office/officeart/2005/8/layout/hierarchy2"/>
    <dgm:cxn modelId="{C6E9DE89-A968-4650-8FF4-EA2FF1256178}" type="presParOf" srcId="{191F4DCC-63CA-4984-8F14-C886902F8A4D}" destId="{45A34628-1CEF-4E4E-B556-E3B7521B3B38}" srcOrd="0" destOrd="0" presId="urn:microsoft.com/office/officeart/2005/8/layout/hierarchy2"/>
    <dgm:cxn modelId="{0CEC86C7-BE71-4FB2-9D2F-134D9781B792}" type="presParOf" srcId="{191F4DCC-63CA-4984-8F14-C886902F8A4D}" destId="{7863B671-5D93-4981-89B7-E400422C5F1E}" srcOrd="1" destOrd="0" presId="urn:microsoft.com/office/officeart/2005/8/layout/hierarchy2"/>
    <dgm:cxn modelId="{7DF111EB-E78C-44E6-97DB-CEB1ABE18B70}" type="presParOf" srcId="{7583105F-4795-4688-963E-BDD82B3659A6}" destId="{60B44D94-A064-4FAB-BF62-19486A7D2F2F}" srcOrd="2" destOrd="0" presId="urn:microsoft.com/office/officeart/2005/8/layout/hierarchy2"/>
    <dgm:cxn modelId="{B093B415-104C-43FD-858A-C03DE098E329}" type="presParOf" srcId="{60B44D94-A064-4FAB-BF62-19486A7D2F2F}" destId="{20790FA0-BF03-4D9E-A20A-EBD613871546}" srcOrd="0" destOrd="0" presId="urn:microsoft.com/office/officeart/2005/8/layout/hierarchy2"/>
    <dgm:cxn modelId="{C3D22C7A-269B-46C9-AE62-D6823183654E}" type="presParOf" srcId="{7583105F-4795-4688-963E-BDD82B3659A6}" destId="{EBE32713-3C44-4183-A614-2C19CC37DBBC}" srcOrd="3" destOrd="0" presId="urn:microsoft.com/office/officeart/2005/8/layout/hierarchy2"/>
    <dgm:cxn modelId="{6C5770D2-6973-4A97-9216-75A728391175}" type="presParOf" srcId="{EBE32713-3C44-4183-A614-2C19CC37DBBC}" destId="{F343C693-937C-4116-98AD-8DAB67F2CD2F}" srcOrd="0" destOrd="0" presId="urn:microsoft.com/office/officeart/2005/8/layout/hierarchy2"/>
    <dgm:cxn modelId="{06A21575-8EA8-4F56-86F0-90F794EEF856}" type="presParOf" srcId="{EBE32713-3C44-4183-A614-2C19CC37DBBC}" destId="{CC6DA605-0710-4227-8FD2-4CFACC939B33}" srcOrd="1" destOrd="0" presId="urn:microsoft.com/office/officeart/2005/8/layout/hierarchy2"/>
    <dgm:cxn modelId="{D2A913F4-9AE9-4837-B35D-AB3E4FDB418D}" type="presParOf" srcId="{CC6DA605-0710-4227-8FD2-4CFACC939B33}" destId="{12C9A446-91CC-4559-8A91-EDC05119A0C6}" srcOrd="0" destOrd="0" presId="urn:microsoft.com/office/officeart/2005/8/layout/hierarchy2"/>
    <dgm:cxn modelId="{1FD287AD-D460-4890-B3D6-6E18C51A3157}" type="presParOf" srcId="{12C9A446-91CC-4559-8A91-EDC05119A0C6}" destId="{4F9EDE3A-2088-4535-99E4-20536EDB9AB9}" srcOrd="0" destOrd="0" presId="urn:microsoft.com/office/officeart/2005/8/layout/hierarchy2"/>
    <dgm:cxn modelId="{C2921B31-D1D2-429A-A7BF-BD48D30B6A48}" type="presParOf" srcId="{CC6DA605-0710-4227-8FD2-4CFACC939B33}" destId="{6A280482-B509-42C1-A4EC-CB69A05ED5C7}" srcOrd="1" destOrd="0" presId="urn:microsoft.com/office/officeart/2005/8/layout/hierarchy2"/>
    <dgm:cxn modelId="{722C7D92-74C7-4E96-98D4-28ADC123A693}" type="presParOf" srcId="{6A280482-B509-42C1-A4EC-CB69A05ED5C7}" destId="{DDDEA4DA-D534-4F14-AF21-77279015FEDA}" srcOrd="0" destOrd="0" presId="urn:microsoft.com/office/officeart/2005/8/layout/hierarchy2"/>
    <dgm:cxn modelId="{05D309B2-4D95-4961-BC61-DC0EDA26F4BF}" type="presParOf" srcId="{6A280482-B509-42C1-A4EC-CB69A05ED5C7}" destId="{A976A96C-DC5F-48FF-9B46-606DCFDE20C9}" srcOrd="1" destOrd="0" presId="urn:microsoft.com/office/officeart/2005/8/layout/hierarchy2"/>
    <dgm:cxn modelId="{1E44E1DE-B014-4F20-863E-45BEC492363E}" type="presParOf" srcId="{CC6DA605-0710-4227-8FD2-4CFACC939B33}" destId="{A69DCAD3-4E53-44B3-8169-7834A557BB92}" srcOrd="2" destOrd="0" presId="urn:microsoft.com/office/officeart/2005/8/layout/hierarchy2"/>
    <dgm:cxn modelId="{8709B403-B0B6-490D-87DA-7C88359B9EE6}" type="presParOf" srcId="{A69DCAD3-4E53-44B3-8169-7834A557BB92}" destId="{7AF65D35-D512-42EA-A126-417435EA94A7}" srcOrd="0" destOrd="0" presId="urn:microsoft.com/office/officeart/2005/8/layout/hierarchy2"/>
    <dgm:cxn modelId="{5A9FE62A-C495-426F-B81C-18B6723A0238}" type="presParOf" srcId="{CC6DA605-0710-4227-8FD2-4CFACC939B33}" destId="{9CA282C7-B851-462A-93E9-7843744A5CFB}" srcOrd="3" destOrd="0" presId="urn:microsoft.com/office/officeart/2005/8/layout/hierarchy2"/>
    <dgm:cxn modelId="{7A334E18-52A6-43BA-BBF6-2A99B91A566A}" type="presParOf" srcId="{9CA282C7-B851-462A-93E9-7843744A5CFB}" destId="{970EE229-21DB-4C4C-9511-E0FAD46E0E0B}" srcOrd="0" destOrd="0" presId="urn:microsoft.com/office/officeart/2005/8/layout/hierarchy2"/>
    <dgm:cxn modelId="{5BD76898-FF53-44DA-9656-E864DC32DE7F}" type="presParOf" srcId="{9CA282C7-B851-462A-93E9-7843744A5CFB}" destId="{845B9BD9-A311-4AC2-9793-56A5DF478D84}" srcOrd="1" destOrd="0" presId="urn:microsoft.com/office/officeart/2005/8/layout/hierarchy2"/>
    <dgm:cxn modelId="{15E96A8A-8286-472A-AD09-4D66235A4A35}" type="presParOf" srcId="{CC6DA605-0710-4227-8FD2-4CFACC939B33}" destId="{F9719BD3-69B8-40D3-BEAB-441B050DA05E}" srcOrd="4" destOrd="0" presId="urn:microsoft.com/office/officeart/2005/8/layout/hierarchy2"/>
    <dgm:cxn modelId="{6D4903CC-5E29-404F-A5D1-86D3C2D0EB02}" type="presParOf" srcId="{F9719BD3-69B8-40D3-BEAB-441B050DA05E}" destId="{A2CA3617-C60F-42BF-8BD9-27935F5EF440}" srcOrd="0" destOrd="0" presId="urn:microsoft.com/office/officeart/2005/8/layout/hierarchy2"/>
    <dgm:cxn modelId="{0FFC45CB-0577-4036-B63A-CDEFE8DDB281}" type="presParOf" srcId="{CC6DA605-0710-4227-8FD2-4CFACC939B33}" destId="{3B632CAF-43BF-48A0-AE02-1D8F5EC81420}" srcOrd="5" destOrd="0" presId="urn:microsoft.com/office/officeart/2005/8/layout/hierarchy2"/>
    <dgm:cxn modelId="{EE0B806F-79A7-4584-8D0E-5CF2CB44A19E}" type="presParOf" srcId="{3B632CAF-43BF-48A0-AE02-1D8F5EC81420}" destId="{E7F7745A-19BC-4B7B-989C-EF4DC5546B10}" srcOrd="0" destOrd="0" presId="urn:microsoft.com/office/officeart/2005/8/layout/hierarchy2"/>
    <dgm:cxn modelId="{D7E5102A-1A7E-4DBF-B6B5-D4EDB620FD38}" type="presParOf" srcId="{3B632CAF-43BF-48A0-AE02-1D8F5EC81420}" destId="{62FA81B0-0FBC-44FF-A71D-CE3B66BD029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64F084-D1FD-40BF-987C-20339941D147}"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318A622A-39C7-460E-B88E-4022BC161AE0}">
      <dgm:prSet phldrT="[Text]"/>
      <dgm:spPr/>
      <dgm:t>
        <a:bodyPr/>
        <a:lstStyle/>
        <a:p>
          <a:r>
            <a:rPr lang="en-US" dirty="0" smtClean="0"/>
            <a:t>ER- Model</a:t>
          </a:r>
          <a:endParaRPr lang="en-US" dirty="0"/>
        </a:p>
      </dgm:t>
    </dgm:pt>
    <dgm:pt modelId="{8692C45B-8585-455D-81B4-5267EB7EA39D}" type="parTrans" cxnId="{6C95E511-D803-4B8A-9BA2-C4405535CB7E}">
      <dgm:prSet/>
      <dgm:spPr/>
      <dgm:t>
        <a:bodyPr/>
        <a:lstStyle/>
        <a:p>
          <a:endParaRPr lang="en-US"/>
        </a:p>
      </dgm:t>
    </dgm:pt>
    <dgm:pt modelId="{4B0287DA-893B-4B41-ACA9-F82B2D7721A6}" type="sibTrans" cxnId="{6C95E511-D803-4B8A-9BA2-C4405535CB7E}">
      <dgm:prSet/>
      <dgm:spPr/>
      <dgm:t>
        <a:bodyPr/>
        <a:lstStyle/>
        <a:p>
          <a:endParaRPr lang="en-US"/>
        </a:p>
      </dgm:t>
    </dgm:pt>
    <dgm:pt modelId="{4FF43100-9452-4435-BDED-609A63147408}">
      <dgm:prSet phldrT="[Text]"/>
      <dgm:spPr/>
      <dgm:t>
        <a:bodyPr/>
        <a:lstStyle/>
        <a:p>
          <a:r>
            <a:rPr lang="en-US" dirty="0" smtClean="0"/>
            <a:t>Relational Model</a:t>
          </a:r>
          <a:endParaRPr lang="en-US" dirty="0"/>
        </a:p>
      </dgm:t>
    </dgm:pt>
    <dgm:pt modelId="{B3B512EC-1CA6-45CB-B9D4-2F3E22B83A0A}" type="parTrans" cxnId="{D371ECC5-4F38-4285-BC60-C5CDE1DA46A6}">
      <dgm:prSet/>
      <dgm:spPr/>
      <dgm:t>
        <a:bodyPr/>
        <a:lstStyle/>
        <a:p>
          <a:endParaRPr lang="en-US"/>
        </a:p>
      </dgm:t>
    </dgm:pt>
    <dgm:pt modelId="{2F387C25-31FD-4311-843C-C8D9FFC08144}" type="sibTrans" cxnId="{D371ECC5-4F38-4285-BC60-C5CDE1DA46A6}">
      <dgm:prSet/>
      <dgm:spPr/>
      <dgm:t>
        <a:bodyPr/>
        <a:lstStyle/>
        <a:p>
          <a:endParaRPr lang="en-US"/>
        </a:p>
      </dgm:t>
    </dgm:pt>
    <dgm:pt modelId="{317CC9FA-6A7A-4012-A9F8-FC0955534DE0}" type="pres">
      <dgm:prSet presAssocID="{C464F084-D1FD-40BF-987C-20339941D147}" presName="Name0" presStyleCnt="0">
        <dgm:presLayoutVars>
          <dgm:chMax/>
          <dgm:chPref/>
          <dgm:dir/>
        </dgm:presLayoutVars>
      </dgm:prSet>
      <dgm:spPr/>
      <dgm:t>
        <a:bodyPr/>
        <a:lstStyle/>
        <a:p>
          <a:endParaRPr lang="en-US"/>
        </a:p>
      </dgm:t>
    </dgm:pt>
    <dgm:pt modelId="{91B417A5-EBC6-43D9-83E2-C58CAF617386}" type="pres">
      <dgm:prSet presAssocID="{318A622A-39C7-460E-B88E-4022BC161AE0}" presName="composite" presStyleCnt="0">
        <dgm:presLayoutVars>
          <dgm:chMax val="1"/>
          <dgm:chPref val="1"/>
        </dgm:presLayoutVars>
      </dgm:prSet>
      <dgm:spPr/>
    </dgm:pt>
    <dgm:pt modelId="{8452E1BF-719C-4F32-B4A8-DD14886704E4}" type="pres">
      <dgm:prSet presAssocID="{318A622A-39C7-460E-B88E-4022BC161AE0}" presName="Accent" presStyleLbl="trAlignAcc1" presStyleIdx="0" presStyleCnt="2">
        <dgm:presLayoutVars>
          <dgm:chMax val="0"/>
          <dgm:chPref val="0"/>
        </dgm:presLayoutVars>
      </dgm:prSet>
      <dgm:spPr/>
    </dgm:pt>
    <dgm:pt modelId="{DF411A3A-A999-49E8-866E-62CDF07E07E9}" type="pres">
      <dgm:prSet presAssocID="{318A622A-39C7-460E-B88E-4022BC161AE0}"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84BC3AA1-80C7-4102-96CD-42CA20588768}" type="pres">
      <dgm:prSet presAssocID="{318A622A-39C7-460E-B88E-4022BC161AE0}" presName="ChildComposite" presStyleCnt="0"/>
      <dgm:spPr/>
    </dgm:pt>
    <dgm:pt modelId="{03F0F19C-A009-438D-BDD1-5DEA80765A06}" type="pres">
      <dgm:prSet presAssocID="{318A622A-39C7-460E-B88E-4022BC161AE0}" presName="Child" presStyleLbl="node1" presStyleIdx="0" presStyleCnt="0">
        <dgm:presLayoutVars>
          <dgm:chMax val="0"/>
          <dgm:chPref val="0"/>
          <dgm:bulletEnabled val="1"/>
        </dgm:presLayoutVars>
      </dgm:prSet>
      <dgm:spPr/>
    </dgm:pt>
    <dgm:pt modelId="{2CF10C9F-AA56-4812-8906-AD0EF7C5C774}" type="pres">
      <dgm:prSet presAssocID="{318A622A-39C7-460E-B88E-4022BC161AE0}" presName="Parent" presStyleLbl="revTx" presStyleIdx="0" presStyleCnt="2">
        <dgm:presLayoutVars>
          <dgm:chMax val="1"/>
          <dgm:chPref val="0"/>
          <dgm:bulletEnabled val="1"/>
        </dgm:presLayoutVars>
      </dgm:prSet>
      <dgm:spPr/>
      <dgm:t>
        <a:bodyPr/>
        <a:lstStyle/>
        <a:p>
          <a:endParaRPr lang="en-US"/>
        </a:p>
      </dgm:t>
    </dgm:pt>
    <dgm:pt modelId="{52106853-19FB-48F2-8364-81534178CAA8}" type="pres">
      <dgm:prSet presAssocID="{4B0287DA-893B-4B41-ACA9-F82B2D7721A6}" presName="sibTrans" presStyleCnt="0"/>
      <dgm:spPr/>
    </dgm:pt>
    <dgm:pt modelId="{8C2C3A62-A382-48F6-9C7F-7E2CAC4B8EFC}" type="pres">
      <dgm:prSet presAssocID="{4FF43100-9452-4435-BDED-609A63147408}" presName="composite" presStyleCnt="0">
        <dgm:presLayoutVars>
          <dgm:chMax val="1"/>
          <dgm:chPref val="1"/>
        </dgm:presLayoutVars>
      </dgm:prSet>
      <dgm:spPr/>
    </dgm:pt>
    <dgm:pt modelId="{F80DAC60-FBBB-4101-BB16-1C5B3D7C3C3A}" type="pres">
      <dgm:prSet presAssocID="{4FF43100-9452-4435-BDED-609A63147408}" presName="Accent" presStyleLbl="trAlignAcc1" presStyleIdx="1" presStyleCnt="2">
        <dgm:presLayoutVars>
          <dgm:chMax val="0"/>
          <dgm:chPref val="0"/>
        </dgm:presLayoutVars>
      </dgm:prSet>
      <dgm:spPr/>
    </dgm:pt>
    <dgm:pt modelId="{0A9E52EF-B874-4E43-ABE3-848F2F5FEE12}" type="pres">
      <dgm:prSet presAssocID="{4FF43100-9452-4435-BDED-609A63147408}"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02481D9A-FFD5-467D-B75F-BCCA9A0223D7}" type="pres">
      <dgm:prSet presAssocID="{4FF43100-9452-4435-BDED-609A63147408}" presName="ChildComposite" presStyleCnt="0"/>
      <dgm:spPr/>
    </dgm:pt>
    <dgm:pt modelId="{F26C425E-776C-42DA-9C84-D72D19F760AC}" type="pres">
      <dgm:prSet presAssocID="{4FF43100-9452-4435-BDED-609A63147408}" presName="Child" presStyleLbl="node1" presStyleIdx="0" presStyleCnt="0">
        <dgm:presLayoutVars>
          <dgm:chMax val="0"/>
          <dgm:chPref val="0"/>
          <dgm:bulletEnabled val="1"/>
        </dgm:presLayoutVars>
      </dgm:prSet>
      <dgm:spPr/>
    </dgm:pt>
    <dgm:pt modelId="{39F6FF83-F34E-4DCD-9307-6D619FA1FF78}" type="pres">
      <dgm:prSet presAssocID="{4FF43100-9452-4435-BDED-609A63147408}" presName="Parent" presStyleLbl="revTx" presStyleIdx="1" presStyleCnt="2">
        <dgm:presLayoutVars>
          <dgm:chMax val="1"/>
          <dgm:chPref val="0"/>
          <dgm:bulletEnabled val="1"/>
        </dgm:presLayoutVars>
      </dgm:prSet>
      <dgm:spPr/>
      <dgm:t>
        <a:bodyPr/>
        <a:lstStyle/>
        <a:p>
          <a:endParaRPr lang="en-US"/>
        </a:p>
      </dgm:t>
    </dgm:pt>
  </dgm:ptLst>
  <dgm:cxnLst>
    <dgm:cxn modelId="{6C95E511-D803-4B8A-9BA2-C4405535CB7E}" srcId="{C464F084-D1FD-40BF-987C-20339941D147}" destId="{318A622A-39C7-460E-B88E-4022BC161AE0}" srcOrd="0" destOrd="0" parTransId="{8692C45B-8585-455D-81B4-5267EB7EA39D}" sibTransId="{4B0287DA-893B-4B41-ACA9-F82B2D7721A6}"/>
    <dgm:cxn modelId="{D371ECC5-4F38-4285-BC60-C5CDE1DA46A6}" srcId="{C464F084-D1FD-40BF-987C-20339941D147}" destId="{4FF43100-9452-4435-BDED-609A63147408}" srcOrd="1" destOrd="0" parTransId="{B3B512EC-1CA6-45CB-B9D4-2F3E22B83A0A}" sibTransId="{2F387C25-31FD-4311-843C-C8D9FFC08144}"/>
    <dgm:cxn modelId="{28BA1415-1A85-4C4A-84B0-F4D60427BA19}" type="presOf" srcId="{C464F084-D1FD-40BF-987C-20339941D147}" destId="{317CC9FA-6A7A-4012-A9F8-FC0955534DE0}" srcOrd="0" destOrd="0" presId="urn:microsoft.com/office/officeart/2008/layout/CaptionedPictures"/>
    <dgm:cxn modelId="{99090678-789A-40AF-83C7-3164AB059231}" type="presOf" srcId="{318A622A-39C7-460E-B88E-4022BC161AE0}" destId="{2CF10C9F-AA56-4812-8906-AD0EF7C5C774}" srcOrd="0" destOrd="0" presId="urn:microsoft.com/office/officeart/2008/layout/CaptionedPictures"/>
    <dgm:cxn modelId="{B8FC1520-9848-4BBB-A3E7-8D3EB5BF5D1F}" type="presOf" srcId="{4FF43100-9452-4435-BDED-609A63147408}" destId="{39F6FF83-F34E-4DCD-9307-6D619FA1FF78}" srcOrd="0" destOrd="0" presId="urn:microsoft.com/office/officeart/2008/layout/CaptionedPictures"/>
    <dgm:cxn modelId="{46CC7452-D1A8-49E3-8E35-BDC4238CF707}" type="presParOf" srcId="{317CC9FA-6A7A-4012-A9F8-FC0955534DE0}" destId="{91B417A5-EBC6-43D9-83E2-C58CAF617386}" srcOrd="0" destOrd="0" presId="urn:microsoft.com/office/officeart/2008/layout/CaptionedPictures"/>
    <dgm:cxn modelId="{3362AD91-3A6C-4C53-B76A-54CE42F19582}" type="presParOf" srcId="{91B417A5-EBC6-43D9-83E2-C58CAF617386}" destId="{8452E1BF-719C-4F32-B4A8-DD14886704E4}" srcOrd="0" destOrd="0" presId="urn:microsoft.com/office/officeart/2008/layout/CaptionedPictures"/>
    <dgm:cxn modelId="{77D02030-1B49-41D0-AB78-4803918E6F3E}" type="presParOf" srcId="{91B417A5-EBC6-43D9-83E2-C58CAF617386}" destId="{DF411A3A-A999-49E8-866E-62CDF07E07E9}" srcOrd="1" destOrd="0" presId="urn:microsoft.com/office/officeart/2008/layout/CaptionedPictures"/>
    <dgm:cxn modelId="{86757D5E-8786-47C3-A13A-ECD5F87F2C16}" type="presParOf" srcId="{91B417A5-EBC6-43D9-83E2-C58CAF617386}" destId="{84BC3AA1-80C7-4102-96CD-42CA20588768}" srcOrd="2" destOrd="0" presId="urn:microsoft.com/office/officeart/2008/layout/CaptionedPictures"/>
    <dgm:cxn modelId="{5DA4B1CC-2FE8-4A80-B843-9FF751E5AD02}" type="presParOf" srcId="{84BC3AA1-80C7-4102-96CD-42CA20588768}" destId="{03F0F19C-A009-438D-BDD1-5DEA80765A06}" srcOrd="0" destOrd="0" presId="urn:microsoft.com/office/officeart/2008/layout/CaptionedPictures"/>
    <dgm:cxn modelId="{FFD7AC96-25F1-4967-BB2F-972300426461}" type="presParOf" srcId="{84BC3AA1-80C7-4102-96CD-42CA20588768}" destId="{2CF10C9F-AA56-4812-8906-AD0EF7C5C774}" srcOrd="1" destOrd="0" presId="urn:microsoft.com/office/officeart/2008/layout/CaptionedPictures"/>
    <dgm:cxn modelId="{780B2B4C-814F-4386-97A6-32FDF5083715}" type="presParOf" srcId="{317CC9FA-6A7A-4012-A9F8-FC0955534DE0}" destId="{52106853-19FB-48F2-8364-81534178CAA8}" srcOrd="1" destOrd="0" presId="urn:microsoft.com/office/officeart/2008/layout/CaptionedPictures"/>
    <dgm:cxn modelId="{EA883776-EC06-49AF-8D0F-65442EF83148}" type="presParOf" srcId="{317CC9FA-6A7A-4012-A9F8-FC0955534DE0}" destId="{8C2C3A62-A382-48F6-9C7F-7E2CAC4B8EFC}" srcOrd="2" destOrd="0" presId="urn:microsoft.com/office/officeart/2008/layout/CaptionedPictures"/>
    <dgm:cxn modelId="{37E5A0D6-E38C-478E-A90C-9A2081906790}" type="presParOf" srcId="{8C2C3A62-A382-48F6-9C7F-7E2CAC4B8EFC}" destId="{F80DAC60-FBBB-4101-BB16-1C5B3D7C3C3A}" srcOrd="0" destOrd="0" presId="urn:microsoft.com/office/officeart/2008/layout/CaptionedPictures"/>
    <dgm:cxn modelId="{3C170997-A3E3-47CD-9689-3A47EAABDE07}" type="presParOf" srcId="{8C2C3A62-A382-48F6-9C7F-7E2CAC4B8EFC}" destId="{0A9E52EF-B874-4E43-ABE3-848F2F5FEE12}" srcOrd="1" destOrd="0" presId="urn:microsoft.com/office/officeart/2008/layout/CaptionedPictures"/>
    <dgm:cxn modelId="{7225D2CF-E26C-42A6-B783-872DEBF613C5}" type="presParOf" srcId="{8C2C3A62-A382-48F6-9C7F-7E2CAC4B8EFC}" destId="{02481D9A-FFD5-467D-B75F-BCCA9A0223D7}" srcOrd="2" destOrd="0" presId="urn:microsoft.com/office/officeart/2008/layout/CaptionedPictures"/>
    <dgm:cxn modelId="{E9CDD9AC-3A73-4453-8F5D-6FD9BBFC92BF}" type="presParOf" srcId="{02481D9A-FFD5-467D-B75F-BCCA9A0223D7}" destId="{F26C425E-776C-42DA-9C84-D72D19F760AC}" srcOrd="0" destOrd="0" presId="urn:microsoft.com/office/officeart/2008/layout/CaptionedPictures"/>
    <dgm:cxn modelId="{71E76805-D436-4305-BF20-AA35635DD108}" type="presParOf" srcId="{02481D9A-FFD5-467D-B75F-BCCA9A0223D7}" destId="{39F6FF83-F34E-4DCD-9307-6D619FA1FF78}" srcOrd="1" destOrd="0" presId="urn:microsoft.com/office/officeart/2008/layout/CaptionedPicture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464F084-D1FD-40BF-987C-20339941D147}" type="doc">
      <dgm:prSet loTypeId="urn:microsoft.com/office/officeart/2008/layout/CaptionedPictures" loCatId="picture" qsTypeId="urn:microsoft.com/office/officeart/2005/8/quickstyle/simple1" qsCatId="simple" csTypeId="urn:microsoft.com/office/officeart/2005/8/colors/accent1_2" csCatId="accent1" phldr="1"/>
      <dgm:spPr/>
      <dgm:t>
        <a:bodyPr/>
        <a:lstStyle/>
        <a:p>
          <a:endParaRPr lang="en-US"/>
        </a:p>
      </dgm:t>
    </dgm:pt>
    <dgm:pt modelId="{318A622A-39C7-460E-B88E-4022BC161AE0}">
      <dgm:prSet phldrT="[Text]"/>
      <dgm:spPr/>
      <dgm:t>
        <a:bodyPr/>
        <a:lstStyle/>
        <a:p>
          <a:r>
            <a:rPr lang="en-US" dirty="0" smtClean="0"/>
            <a:t>Network Model</a:t>
          </a:r>
          <a:endParaRPr lang="en-US" dirty="0"/>
        </a:p>
      </dgm:t>
    </dgm:pt>
    <dgm:pt modelId="{8692C45B-8585-455D-81B4-5267EB7EA39D}" type="parTrans" cxnId="{6C95E511-D803-4B8A-9BA2-C4405535CB7E}">
      <dgm:prSet/>
      <dgm:spPr/>
      <dgm:t>
        <a:bodyPr/>
        <a:lstStyle/>
        <a:p>
          <a:endParaRPr lang="en-US"/>
        </a:p>
      </dgm:t>
    </dgm:pt>
    <dgm:pt modelId="{4B0287DA-893B-4B41-ACA9-F82B2D7721A6}" type="sibTrans" cxnId="{6C95E511-D803-4B8A-9BA2-C4405535CB7E}">
      <dgm:prSet/>
      <dgm:spPr/>
      <dgm:t>
        <a:bodyPr/>
        <a:lstStyle/>
        <a:p>
          <a:endParaRPr lang="en-US"/>
        </a:p>
      </dgm:t>
    </dgm:pt>
    <dgm:pt modelId="{4FF43100-9452-4435-BDED-609A63147408}">
      <dgm:prSet phldrT="[Text]"/>
      <dgm:spPr/>
      <dgm:t>
        <a:bodyPr/>
        <a:lstStyle/>
        <a:p>
          <a:r>
            <a:rPr lang="en-US" dirty="0" smtClean="0"/>
            <a:t>Hierarchical Model</a:t>
          </a:r>
          <a:endParaRPr lang="en-US" dirty="0"/>
        </a:p>
      </dgm:t>
    </dgm:pt>
    <dgm:pt modelId="{B3B512EC-1CA6-45CB-B9D4-2F3E22B83A0A}" type="parTrans" cxnId="{D371ECC5-4F38-4285-BC60-C5CDE1DA46A6}">
      <dgm:prSet/>
      <dgm:spPr/>
      <dgm:t>
        <a:bodyPr/>
        <a:lstStyle/>
        <a:p>
          <a:endParaRPr lang="en-US"/>
        </a:p>
      </dgm:t>
    </dgm:pt>
    <dgm:pt modelId="{2F387C25-31FD-4311-843C-C8D9FFC08144}" type="sibTrans" cxnId="{D371ECC5-4F38-4285-BC60-C5CDE1DA46A6}">
      <dgm:prSet/>
      <dgm:spPr/>
      <dgm:t>
        <a:bodyPr/>
        <a:lstStyle/>
        <a:p>
          <a:endParaRPr lang="en-US"/>
        </a:p>
      </dgm:t>
    </dgm:pt>
    <dgm:pt modelId="{317CC9FA-6A7A-4012-A9F8-FC0955534DE0}" type="pres">
      <dgm:prSet presAssocID="{C464F084-D1FD-40BF-987C-20339941D147}" presName="Name0" presStyleCnt="0">
        <dgm:presLayoutVars>
          <dgm:chMax/>
          <dgm:chPref/>
          <dgm:dir/>
        </dgm:presLayoutVars>
      </dgm:prSet>
      <dgm:spPr/>
      <dgm:t>
        <a:bodyPr/>
        <a:lstStyle/>
        <a:p>
          <a:endParaRPr lang="en-US"/>
        </a:p>
      </dgm:t>
    </dgm:pt>
    <dgm:pt modelId="{91B417A5-EBC6-43D9-83E2-C58CAF617386}" type="pres">
      <dgm:prSet presAssocID="{318A622A-39C7-460E-B88E-4022BC161AE0}" presName="composite" presStyleCnt="0">
        <dgm:presLayoutVars>
          <dgm:chMax val="1"/>
          <dgm:chPref val="1"/>
        </dgm:presLayoutVars>
      </dgm:prSet>
      <dgm:spPr/>
    </dgm:pt>
    <dgm:pt modelId="{8452E1BF-719C-4F32-B4A8-DD14886704E4}" type="pres">
      <dgm:prSet presAssocID="{318A622A-39C7-460E-B88E-4022BC161AE0}" presName="Accent" presStyleLbl="trAlignAcc1" presStyleIdx="0" presStyleCnt="2">
        <dgm:presLayoutVars>
          <dgm:chMax val="0"/>
          <dgm:chPref val="0"/>
        </dgm:presLayoutVars>
      </dgm:prSet>
      <dgm:spPr/>
    </dgm:pt>
    <dgm:pt modelId="{DF411A3A-A999-49E8-866E-62CDF07E07E9}" type="pres">
      <dgm:prSet presAssocID="{318A622A-39C7-460E-B88E-4022BC161AE0}" presName="Image" presStyleLbl="alignImgPlace1" presStyleIdx="0" presStyleCnt="2">
        <dgm:presLayoutVars>
          <dgm:chMax val="0"/>
          <dgm:chPref val="0"/>
        </dgm:presLayoutVars>
      </dgm:prSet>
      <dgm:spPr>
        <a:blipFill rotWithShape="1">
          <a:blip xmlns:r="http://schemas.openxmlformats.org/officeDocument/2006/relationships" r:embed="rId1"/>
          <a:stretch>
            <a:fillRect/>
          </a:stretch>
        </a:blipFill>
      </dgm:spPr>
    </dgm:pt>
    <dgm:pt modelId="{84BC3AA1-80C7-4102-96CD-42CA20588768}" type="pres">
      <dgm:prSet presAssocID="{318A622A-39C7-460E-B88E-4022BC161AE0}" presName="ChildComposite" presStyleCnt="0"/>
      <dgm:spPr/>
    </dgm:pt>
    <dgm:pt modelId="{03F0F19C-A009-438D-BDD1-5DEA80765A06}" type="pres">
      <dgm:prSet presAssocID="{318A622A-39C7-460E-B88E-4022BC161AE0}" presName="Child" presStyleLbl="node1" presStyleIdx="0" presStyleCnt="0">
        <dgm:presLayoutVars>
          <dgm:chMax val="0"/>
          <dgm:chPref val="0"/>
          <dgm:bulletEnabled val="1"/>
        </dgm:presLayoutVars>
      </dgm:prSet>
      <dgm:spPr/>
    </dgm:pt>
    <dgm:pt modelId="{2CF10C9F-AA56-4812-8906-AD0EF7C5C774}" type="pres">
      <dgm:prSet presAssocID="{318A622A-39C7-460E-B88E-4022BC161AE0}" presName="Parent" presStyleLbl="revTx" presStyleIdx="0" presStyleCnt="2">
        <dgm:presLayoutVars>
          <dgm:chMax val="1"/>
          <dgm:chPref val="0"/>
          <dgm:bulletEnabled val="1"/>
        </dgm:presLayoutVars>
      </dgm:prSet>
      <dgm:spPr/>
      <dgm:t>
        <a:bodyPr/>
        <a:lstStyle/>
        <a:p>
          <a:endParaRPr lang="en-US"/>
        </a:p>
      </dgm:t>
    </dgm:pt>
    <dgm:pt modelId="{52106853-19FB-48F2-8364-81534178CAA8}" type="pres">
      <dgm:prSet presAssocID="{4B0287DA-893B-4B41-ACA9-F82B2D7721A6}" presName="sibTrans" presStyleCnt="0"/>
      <dgm:spPr/>
    </dgm:pt>
    <dgm:pt modelId="{8C2C3A62-A382-48F6-9C7F-7E2CAC4B8EFC}" type="pres">
      <dgm:prSet presAssocID="{4FF43100-9452-4435-BDED-609A63147408}" presName="composite" presStyleCnt="0">
        <dgm:presLayoutVars>
          <dgm:chMax val="1"/>
          <dgm:chPref val="1"/>
        </dgm:presLayoutVars>
      </dgm:prSet>
      <dgm:spPr/>
    </dgm:pt>
    <dgm:pt modelId="{F80DAC60-FBBB-4101-BB16-1C5B3D7C3C3A}" type="pres">
      <dgm:prSet presAssocID="{4FF43100-9452-4435-BDED-609A63147408}" presName="Accent" presStyleLbl="trAlignAcc1" presStyleIdx="1" presStyleCnt="2">
        <dgm:presLayoutVars>
          <dgm:chMax val="0"/>
          <dgm:chPref val="0"/>
        </dgm:presLayoutVars>
      </dgm:prSet>
      <dgm:spPr/>
    </dgm:pt>
    <dgm:pt modelId="{0A9E52EF-B874-4E43-ABE3-848F2F5FEE12}" type="pres">
      <dgm:prSet presAssocID="{4FF43100-9452-4435-BDED-609A63147408}" presName="Image" presStyleLbl="alignImgPlace1" presStyleIdx="1" presStyleCnt="2">
        <dgm:presLayoutVars>
          <dgm:chMax val="0"/>
          <dgm:chPref val="0"/>
        </dgm:presLayoutVars>
      </dgm:prSet>
      <dgm:spPr>
        <a:blipFill rotWithShape="1">
          <a:blip xmlns:r="http://schemas.openxmlformats.org/officeDocument/2006/relationships" r:embed="rId2"/>
          <a:stretch>
            <a:fillRect/>
          </a:stretch>
        </a:blipFill>
      </dgm:spPr>
    </dgm:pt>
    <dgm:pt modelId="{02481D9A-FFD5-467D-B75F-BCCA9A0223D7}" type="pres">
      <dgm:prSet presAssocID="{4FF43100-9452-4435-BDED-609A63147408}" presName="ChildComposite" presStyleCnt="0"/>
      <dgm:spPr/>
    </dgm:pt>
    <dgm:pt modelId="{F26C425E-776C-42DA-9C84-D72D19F760AC}" type="pres">
      <dgm:prSet presAssocID="{4FF43100-9452-4435-BDED-609A63147408}" presName="Child" presStyleLbl="node1" presStyleIdx="0" presStyleCnt="0">
        <dgm:presLayoutVars>
          <dgm:chMax val="0"/>
          <dgm:chPref val="0"/>
          <dgm:bulletEnabled val="1"/>
        </dgm:presLayoutVars>
      </dgm:prSet>
      <dgm:spPr/>
    </dgm:pt>
    <dgm:pt modelId="{39F6FF83-F34E-4DCD-9307-6D619FA1FF78}" type="pres">
      <dgm:prSet presAssocID="{4FF43100-9452-4435-BDED-609A63147408}" presName="Parent" presStyleLbl="revTx" presStyleIdx="1" presStyleCnt="2">
        <dgm:presLayoutVars>
          <dgm:chMax val="1"/>
          <dgm:chPref val="0"/>
          <dgm:bulletEnabled val="1"/>
        </dgm:presLayoutVars>
      </dgm:prSet>
      <dgm:spPr/>
      <dgm:t>
        <a:bodyPr/>
        <a:lstStyle/>
        <a:p>
          <a:endParaRPr lang="en-US"/>
        </a:p>
      </dgm:t>
    </dgm:pt>
  </dgm:ptLst>
  <dgm:cxnLst>
    <dgm:cxn modelId="{6C95E511-D803-4B8A-9BA2-C4405535CB7E}" srcId="{C464F084-D1FD-40BF-987C-20339941D147}" destId="{318A622A-39C7-460E-B88E-4022BC161AE0}" srcOrd="0" destOrd="0" parTransId="{8692C45B-8585-455D-81B4-5267EB7EA39D}" sibTransId="{4B0287DA-893B-4B41-ACA9-F82B2D7721A6}"/>
    <dgm:cxn modelId="{D371ECC5-4F38-4285-BC60-C5CDE1DA46A6}" srcId="{C464F084-D1FD-40BF-987C-20339941D147}" destId="{4FF43100-9452-4435-BDED-609A63147408}" srcOrd="1" destOrd="0" parTransId="{B3B512EC-1CA6-45CB-B9D4-2F3E22B83A0A}" sibTransId="{2F387C25-31FD-4311-843C-C8D9FFC08144}"/>
    <dgm:cxn modelId="{FD407DCB-214C-48BC-941D-07E25ADC7A59}" type="presOf" srcId="{318A622A-39C7-460E-B88E-4022BC161AE0}" destId="{2CF10C9F-AA56-4812-8906-AD0EF7C5C774}" srcOrd="0" destOrd="0" presId="urn:microsoft.com/office/officeart/2008/layout/CaptionedPictures"/>
    <dgm:cxn modelId="{D4203F61-D745-4029-9736-51E095244552}" type="presOf" srcId="{4FF43100-9452-4435-BDED-609A63147408}" destId="{39F6FF83-F34E-4DCD-9307-6D619FA1FF78}" srcOrd="0" destOrd="0" presId="urn:microsoft.com/office/officeart/2008/layout/CaptionedPictures"/>
    <dgm:cxn modelId="{2805B2DE-5878-47A6-987F-60EF01B95E30}" type="presOf" srcId="{C464F084-D1FD-40BF-987C-20339941D147}" destId="{317CC9FA-6A7A-4012-A9F8-FC0955534DE0}" srcOrd="0" destOrd="0" presId="urn:microsoft.com/office/officeart/2008/layout/CaptionedPictures"/>
    <dgm:cxn modelId="{A31A2113-5866-4AC2-8D30-CFF3A8B63A72}" type="presParOf" srcId="{317CC9FA-6A7A-4012-A9F8-FC0955534DE0}" destId="{91B417A5-EBC6-43D9-83E2-C58CAF617386}" srcOrd="0" destOrd="0" presId="urn:microsoft.com/office/officeart/2008/layout/CaptionedPictures"/>
    <dgm:cxn modelId="{43663043-34E9-4B9B-9038-1567FD705A20}" type="presParOf" srcId="{91B417A5-EBC6-43D9-83E2-C58CAF617386}" destId="{8452E1BF-719C-4F32-B4A8-DD14886704E4}" srcOrd="0" destOrd="0" presId="urn:microsoft.com/office/officeart/2008/layout/CaptionedPictures"/>
    <dgm:cxn modelId="{AE9B32B5-C189-48E6-B876-50BAA04CF1D6}" type="presParOf" srcId="{91B417A5-EBC6-43D9-83E2-C58CAF617386}" destId="{DF411A3A-A999-49E8-866E-62CDF07E07E9}" srcOrd="1" destOrd="0" presId="urn:microsoft.com/office/officeart/2008/layout/CaptionedPictures"/>
    <dgm:cxn modelId="{AEC2865C-77D8-4ABF-9DB3-0955461BBC80}" type="presParOf" srcId="{91B417A5-EBC6-43D9-83E2-C58CAF617386}" destId="{84BC3AA1-80C7-4102-96CD-42CA20588768}" srcOrd="2" destOrd="0" presId="urn:microsoft.com/office/officeart/2008/layout/CaptionedPictures"/>
    <dgm:cxn modelId="{FC3125D2-A08A-4698-88BC-EF89C680CC65}" type="presParOf" srcId="{84BC3AA1-80C7-4102-96CD-42CA20588768}" destId="{03F0F19C-A009-438D-BDD1-5DEA80765A06}" srcOrd="0" destOrd="0" presId="urn:microsoft.com/office/officeart/2008/layout/CaptionedPictures"/>
    <dgm:cxn modelId="{837B1667-531F-458D-845B-161E5B449A91}" type="presParOf" srcId="{84BC3AA1-80C7-4102-96CD-42CA20588768}" destId="{2CF10C9F-AA56-4812-8906-AD0EF7C5C774}" srcOrd="1" destOrd="0" presId="urn:microsoft.com/office/officeart/2008/layout/CaptionedPictures"/>
    <dgm:cxn modelId="{E74C021F-3F72-4E69-993E-45292BEFFA22}" type="presParOf" srcId="{317CC9FA-6A7A-4012-A9F8-FC0955534DE0}" destId="{52106853-19FB-48F2-8364-81534178CAA8}" srcOrd="1" destOrd="0" presId="urn:microsoft.com/office/officeart/2008/layout/CaptionedPictures"/>
    <dgm:cxn modelId="{D20B031C-7D25-4730-A07A-679B9A7036A1}" type="presParOf" srcId="{317CC9FA-6A7A-4012-A9F8-FC0955534DE0}" destId="{8C2C3A62-A382-48F6-9C7F-7E2CAC4B8EFC}" srcOrd="2" destOrd="0" presId="urn:microsoft.com/office/officeart/2008/layout/CaptionedPictures"/>
    <dgm:cxn modelId="{B78EF17E-E31C-44CE-A05B-2CB4F8978A4B}" type="presParOf" srcId="{8C2C3A62-A382-48F6-9C7F-7E2CAC4B8EFC}" destId="{F80DAC60-FBBB-4101-BB16-1C5B3D7C3C3A}" srcOrd="0" destOrd="0" presId="urn:microsoft.com/office/officeart/2008/layout/CaptionedPictures"/>
    <dgm:cxn modelId="{5AA14493-1581-4F40-AE83-93DEC2282157}" type="presParOf" srcId="{8C2C3A62-A382-48F6-9C7F-7E2CAC4B8EFC}" destId="{0A9E52EF-B874-4E43-ABE3-848F2F5FEE12}" srcOrd="1" destOrd="0" presId="urn:microsoft.com/office/officeart/2008/layout/CaptionedPictures"/>
    <dgm:cxn modelId="{91E702FD-0876-4D44-B6F0-75787A4077FC}" type="presParOf" srcId="{8C2C3A62-A382-48F6-9C7F-7E2CAC4B8EFC}" destId="{02481D9A-FFD5-467D-B75F-BCCA9A0223D7}" srcOrd="2" destOrd="0" presId="urn:microsoft.com/office/officeart/2008/layout/CaptionedPictures"/>
    <dgm:cxn modelId="{8337DAA3-9B5E-44CF-B75A-878D1A8109CF}" type="presParOf" srcId="{02481D9A-FFD5-467D-B75F-BCCA9A0223D7}" destId="{F26C425E-776C-42DA-9C84-D72D19F760AC}" srcOrd="0" destOrd="0" presId="urn:microsoft.com/office/officeart/2008/layout/CaptionedPictures"/>
    <dgm:cxn modelId="{3C08359A-03B1-4419-9254-0BB46FDB201E}" type="presParOf" srcId="{02481D9A-FFD5-467D-B75F-BCCA9A0223D7}" destId="{39F6FF83-F34E-4DCD-9307-6D619FA1FF78}" srcOrd="1" destOrd="0" presId="urn:microsoft.com/office/officeart/2008/layout/CaptionedPicture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9A96867-ACD7-4086-8DA4-886081EA76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5DB0B88-B740-4B6D-B536-8BD6A6358371}">
      <dgm:prSet phldrT="[Text]" custT="1"/>
      <dgm:spPr/>
      <dgm:t>
        <a:bodyPr anchor="t"/>
        <a:lstStyle/>
        <a:p>
          <a:pPr algn="l"/>
          <a:r>
            <a:rPr lang="en-US" sz="1600" b="1" dirty="0" smtClean="0"/>
            <a:t>The Relational Model</a:t>
          </a:r>
        </a:p>
        <a:p>
          <a:pPr marL="231775" indent="0" algn="l"/>
          <a:r>
            <a:rPr lang="en-US" sz="1600" dirty="0" smtClean="0"/>
            <a:t>Data and relationships are represented by a collection of tables.</a:t>
          </a:r>
        </a:p>
        <a:p>
          <a:pPr marL="231775" indent="0" algn="l"/>
          <a:r>
            <a:rPr lang="en-US" sz="1600" dirty="0" smtClean="0"/>
            <a:t>Each table has a number of columns with unique names. For example: customer, account.</a:t>
          </a:r>
          <a:endParaRPr lang="en-US" sz="1600" dirty="0"/>
        </a:p>
      </dgm:t>
    </dgm:pt>
    <dgm:pt modelId="{C18AD864-660E-465B-88C6-E9B2408734B6}" type="parTrans" cxnId="{409F0402-495E-4679-9B8E-C0BAF60AA602}">
      <dgm:prSet/>
      <dgm:spPr/>
      <dgm:t>
        <a:bodyPr/>
        <a:lstStyle/>
        <a:p>
          <a:pPr algn="l"/>
          <a:endParaRPr lang="en-US" sz="1400"/>
        </a:p>
      </dgm:t>
    </dgm:pt>
    <dgm:pt modelId="{B2881B79-B0E0-4CCB-8141-CF2CF509AA5C}" type="sibTrans" cxnId="{409F0402-495E-4679-9B8E-C0BAF60AA602}">
      <dgm:prSet/>
      <dgm:spPr/>
      <dgm:t>
        <a:bodyPr/>
        <a:lstStyle/>
        <a:p>
          <a:pPr algn="l"/>
          <a:endParaRPr lang="en-US" sz="1400"/>
        </a:p>
      </dgm:t>
    </dgm:pt>
    <dgm:pt modelId="{7A5A5E4F-95D1-4DF8-A949-2C3F0D199F10}">
      <dgm:prSet phldrT="[Text]" custT="1"/>
      <dgm:spPr/>
      <dgm:t>
        <a:bodyPr anchor="t"/>
        <a:lstStyle/>
        <a:p>
          <a:pPr algn="l"/>
          <a:r>
            <a:rPr lang="en-US" sz="1600" b="1" dirty="0" smtClean="0"/>
            <a:t>The Network Model</a:t>
          </a:r>
        </a:p>
        <a:p>
          <a:pPr marL="174625" indent="0" algn="l"/>
          <a:r>
            <a:rPr lang="en-US" sz="1600" dirty="0" smtClean="0"/>
            <a:t>Data are represented by collection of records.</a:t>
          </a:r>
        </a:p>
        <a:p>
          <a:pPr marL="174625" indent="0" algn="l"/>
          <a:r>
            <a:rPr lang="en-US" sz="1600" dirty="0" smtClean="0"/>
            <a:t>Relationships among data are represented by links.</a:t>
          </a:r>
        </a:p>
        <a:p>
          <a:pPr marL="174625" indent="0" algn="l"/>
          <a:r>
            <a:rPr lang="en-US" sz="1600" dirty="0" smtClean="0"/>
            <a:t>Organization is that of an arbitrary graph.</a:t>
          </a:r>
          <a:endParaRPr lang="en-US" sz="1600" dirty="0"/>
        </a:p>
      </dgm:t>
    </dgm:pt>
    <dgm:pt modelId="{5F5F0E01-C117-4C2C-A5A4-0B5FD52895DD}" type="parTrans" cxnId="{10AC6C52-E24E-4C98-BB05-F068D5E0CD27}">
      <dgm:prSet/>
      <dgm:spPr/>
      <dgm:t>
        <a:bodyPr/>
        <a:lstStyle/>
        <a:p>
          <a:pPr algn="l"/>
          <a:endParaRPr lang="en-US" sz="1400"/>
        </a:p>
      </dgm:t>
    </dgm:pt>
    <dgm:pt modelId="{39CBB1A4-F1B0-4B96-AE09-7382EBD8C27A}" type="sibTrans" cxnId="{10AC6C52-E24E-4C98-BB05-F068D5E0CD27}">
      <dgm:prSet/>
      <dgm:spPr/>
      <dgm:t>
        <a:bodyPr/>
        <a:lstStyle/>
        <a:p>
          <a:pPr algn="l"/>
          <a:endParaRPr lang="en-US" sz="1400"/>
        </a:p>
      </dgm:t>
    </dgm:pt>
    <dgm:pt modelId="{3065E938-EBE3-470A-BD09-7AAEE0104053}">
      <dgm:prSet phldrT="[Text]" custT="1"/>
      <dgm:spPr/>
      <dgm:t>
        <a:bodyPr anchor="t"/>
        <a:lstStyle/>
        <a:p>
          <a:pPr algn="l"/>
          <a:r>
            <a:rPr lang="en-US" sz="1600" b="1" dirty="0" smtClean="0"/>
            <a:t>The Hierarchical Model</a:t>
          </a:r>
        </a:p>
        <a:p>
          <a:pPr marL="231775" indent="0" algn="l"/>
          <a:r>
            <a:rPr lang="en-US" sz="1600" dirty="0" smtClean="0"/>
            <a:t>The Hierarchical Model is similar to the Network model.</a:t>
          </a:r>
        </a:p>
        <a:p>
          <a:pPr marL="231775" indent="0" algn="l"/>
          <a:r>
            <a:rPr lang="en-US" sz="1600" dirty="0" smtClean="0"/>
            <a:t>Organization of the records is like a collection of trees, rather than arbitrary graphs.</a:t>
          </a:r>
        </a:p>
        <a:p>
          <a:pPr marL="231775" indent="0" algn="l"/>
          <a:r>
            <a:rPr lang="en-US" sz="1600" dirty="0" smtClean="0"/>
            <a:t>The DBMS systems are of different type. We are going to refer to RDBMS throughout this session.</a:t>
          </a:r>
          <a:endParaRPr lang="en-US" sz="1600" dirty="0"/>
        </a:p>
      </dgm:t>
    </dgm:pt>
    <dgm:pt modelId="{97BE8868-64F5-428B-9776-58915E1E66ED}" type="parTrans" cxnId="{CE9128CD-D8CF-430E-B1BA-C0396D09F6F8}">
      <dgm:prSet/>
      <dgm:spPr/>
      <dgm:t>
        <a:bodyPr/>
        <a:lstStyle/>
        <a:p>
          <a:pPr algn="l"/>
          <a:endParaRPr lang="en-US" sz="1400"/>
        </a:p>
      </dgm:t>
    </dgm:pt>
    <dgm:pt modelId="{FF3BC10B-F8B4-4EA7-8AEF-D7EFA32B0306}" type="sibTrans" cxnId="{CE9128CD-D8CF-430E-B1BA-C0396D09F6F8}">
      <dgm:prSet/>
      <dgm:spPr/>
      <dgm:t>
        <a:bodyPr/>
        <a:lstStyle/>
        <a:p>
          <a:pPr algn="l"/>
          <a:endParaRPr lang="en-US" sz="1400"/>
        </a:p>
      </dgm:t>
    </dgm:pt>
    <dgm:pt modelId="{E423B48F-B094-4B8B-AD7F-ABD41EFE4259}" type="pres">
      <dgm:prSet presAssocID="{F9A96867-ACD7-4086-8DA4-886081EA7628}" presName="diagram" presStyleCnt="0">
        <dgm:presLayoutVars>
          <dgm:dir/>
          <dgm:resizeHandles val="exact"/>
        </dgm:presLayoutVars>
      </dgm:prSet>
      <dgm:spPr/>
      <dgm:t>
        <a:bodyPr/>
        <a:lstStyle/>
        <a:p>
          <a:endParaRPr lang="en-US"/>
        </a:p>
      </dgm:t>
    </dgm:pt>
    <dgm:pt modelId="{05E7EB78-2C48-47CA-9EDA-47B1A6216598}" type="pres">
      <dgm:prSet presAssocID="{85DB0B88-B740-4B6D-B536-8BD6A6358371}" presName="node" presStyleLbl="node1" presStyleIdx="0" presStyleCnt="3" custScaleY="192522">
        <dgm:presLayoutVars>
          <dgm:bulletEnabled val="1"/>
        </dgm:presLayoutVars>
      </dgm:prSet>
      <dgm:spPr/>
      <dgm:t>
        <a:bodyPr/>
        <a:lstStyle/>
        <a:p>
          <a:endParaRPr lang="en-US"/>
        </a:p>
      </dgm:t>
    </dgm:pt>
    <dgm:pt modelId="{5A419AD9-B8A9-4D61-824B-D361F36D6594}" type="pres">
      <dgm:prSet presAssocID="{B2881B79-B0E0-4CCB-8141-CF2CF509AA5C}" presName="sibTrans" presStyleCnt="0"/>
      <dgm:spPr/>
    </dgm:pt>
    <dgm:pt modelId="{68C186BE-BCB8-45E9-9E79-90DF6EE7D7DE}" type="pres">
      <dgm:prSet presAssocID="{7A5A5E4F-95D1-4DF8-A949-2C3F0D199F10}" presName="node" presStyleLbl="node1" presStyleIdx="1" presStyleCnt="3" custScaleY="192522">
        <dgm:presLayoutVars>
          <dgm:bulletEnabled val="1"/>
        </dgm:presLayoutVars>
      </dgm:prSet>
      <dgm:spPr/>
      <dgm:t>
        <a:bodyPr/>
        <a:lstStyle/>
        <a:p>
          <a:endParaRPr lang="en-US"/>
        </a:p>
      </dgm:t>
    </dgm:pt>
    <dgm:pt modelId="{A1EA2F00-F2EE-4F49-97D3-8B3E800A4435}" type="pres">
      <dgm:prSet presAssocID="{39CBB1A4-F1B0-4B96-AE09-7382EBD8C27A}" presName="sibTrans" presStyleCnt="0"/>
      <dgm:spPr/>
    </dgm:pt>
    <dgm:pt modelId="{C76B555F-A466-42AE-A4BF-B3632CB41406}" type="pres">
      <dgm:prSet presAssocID="{3065E938-EBE3-470A-BD09-7AAEE0104053}" presName="node" presStyleLbl="node1" presStyleIdx="2" presStyleCnt="3" custScaleY="192522">
        <dgm:presLayoutVars>
          <dgm:bulletEnabled val="1"/>
        </dgm:presLayoutVars>
      </dgm:prSet>
      <dgm:spPr/>
      <dgm:t>
        <a:bodyPr/>
        <a:lstStyle/>
        <a:p>
          <a:endParaRPr lang="en-US"/>
        </a:p>
      </dgm:t>
    </dgm:pt>
  </dgm:ptLst>
  <dgm:cxnLst>
    <dgm:cxn modelId="{8466BC49-0115-4600-9700-F85F43046A73}" type="presOf" srcId="{85DB0B88-B740-4B6D-B536-8BD6A6358371}" destId="{05E7EB78-2C48-47CA-9EDA-47B1A6216598}" srcOrd="0" destOrd="0" presId="urn:microsoft.com/office/officeart/2005/8/layout/default"/>
    <dgm:cxn modelId="{CE9128CD-D8CF-430E-B1BA-C0396D09F6F8}" srcId="{F9A96867-ACD7-4086-8DA4-886081EA7628}" destId="{3065E938-EBE3-470A-BD09-7AAEE0104053}" srcOrd="2" destOrd="0" parTransId="{97BE8868-64F5-428B-9776-58915E1E66ED}" sibTransId="{FF3BC10B-F8B4-4EA7-8AEF-D7EFA32B0306}"/>
    <dgm:cxn modelId="{B50B5899-6D70-467F-B397-9FF9F7738DDE}" type="presOf" srcId="{3065E938-EBE3-470A-BD09-7AAEE0104053}" destId="{C76B555F-A466-42AE-A4BF-B3632CB41406}" srcOrd="0" destOrd="0" presId="urn:microsoft.com/office/officeart/2005/8/layout/default"/>
    <dgm:cxn modelId="{A2474F94-29F0-4902-A2FE-07F10432D97A}" type="presOf" srcId="{7A5A5E4F-95D1-4DF8-A949-2C3F0D199F10}" destId="{68C186BE-BCB8-45E9-9E79-90DF6EE7D7DE}" srcOrd="0" destOrd="0" presId="urn:microsoft.com/office/officeart/2005/8/layout/default"/>
    <dgm:cxn modelId="{10AC6C52-E24E-4C98-BB05-F068D5E0CD27}" srcId="{F9A96867-ACD7-4086-8DA4-886081EA7628}" destId="{7A5A5E4F-95D1-4DF8-A949-2C3F0D199F10}" srcOrd="1" destOrd="0" parTransId="{5F5F0E01-C117-4C2C-A5A4-0B5FD52895DD}" sibTransId="{39CBB1A4-F1B0-4B96-AE09-7382EBD8C27A}"/>
    <dgm:cxn modelId="{409F0402-495E-4679-9B8E-C0BAF60AA602}" srcId="{F9A96867-ACD7-4086-8DA4-886081EA7628}" destId="{85DB0B88-B740-4B6D-B536-8BD6A6358371}" srcOrd="0" destOrd="0" parTransId="{C18AD864-660E-465B-88C6-E9B2408734B6}" sibTransId="{B2881B79-B0E0-4CCB-8141-CF2CF509AA5C}"/>
    <dgm:cxn modelId="{6343001B-46CF-4170-BA77-2E8D242A4B64}" type="presOf" srcId="{F9A96867-ACD7-4086-8DA4-886081EA7628}" destId="{E423B48F-B094-4B8B-AD7F-ABD41EFE4259}" srcOrd="0" destOrd="0" presId="urn:microsoft.com/office/officeart/2005/8/layout/default"/>
    <dgm:cxn modelId="{431AC72E-7D41-4A5D-BC72-F8FCCD9CA17B}" type="presParOf" srcId="{E423B48F-B094-4B8B-AD7F-ABD41EFE4259}" destId="{05E7EB78-2C48-47CA-9EDA-47B1A6216598}" srcOrd="0" destOrd="0" presId="urn:microsoft.com/office/officeart/2005/8/layout/default"/>
    <dgm:cxn modelId="{5EBE0C7B-19EB-48AD-A644-8525B1E77F26}" type="presParOf" srcId="{E423B48F-B094-4B8B-AD7F-ABD41EFE4259}" destId="{5A419AD9-B8A9-4D61-824B-D361F36D6594}" srcOrd="1" destOrd="0" presId="urn:microsoft.com/office/officeart/2005/8/layout/default"/>
    <dgm:cxn modelId="{3DE4DBEC-7871-4B3B-AB9C-309A2627A5B5}" type="presParOf" srcId="{E423B48F-B094-4B8B-AD7F-ABD41EFE4259}" destId="{68C186BE-BCB8-45E9-9E79-90DF6EE7D7DE}" srcOrd="2" destOrd="0" presId="urn:microsoft.com/office/officeart/2005/8/layout/default"/>
    <dgm:cxn modelId="{884A85AC-A72F-4B4A-9281-2D77038E0941}" type="presParOf" srcId="{E423B48F-B094-4B8B-AD7F-ABD41EFE4259}" destId="{A1EA2F00-F2EE-4F49-97D3-8B3E800A4435}" srcOrd="3" destOrd="0" presId="urn:microsoft.com/office/officeart/2005/8/layout/default"/>
    <dgm:cxn modelId="{26187AB5-1D02-48F8-9723-12CAC8875DDA}" type="presParOf" srcId="{E423B48F-B094-4B8B-AD7F-ABD41EFE4259}" destId="{C76B555F-A466-42AE-A4BF-B3632CB41406}"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A96867-ACD7-4086-8DA4-886081EA76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85DB0B88-B740-4B6D-B536-8BD6A6358371}">
      <dgm:prSet phldrT="[Text]" custT="1"/>
      <dgm:spPr/>
      <dgm:t>
        <a:bodyPr anchor="t"/>
        <a:lstStyle/>
        <a:p>
          <a:pPr algn="l"/>
          <a:r>
            <a:rPr lang="en-US" sz="1600" b="1" dirty="0" smtClean="0"/>
            <a:t>First Generation Language or 1GL</a:t>
          </a:r>
          <a:r>
            <a:rPr lang="en-US" sz="1600" dirty="0" smtClean="0"/>
            <a:t>: </a:t>
          </a:r>
        </a:p>
        <a:p>
          <a:pPr algn="l"/>
          <a:r>
            <a:rPr lang="en-US" sz="1600" dirty="0" smtClean="0"/>
            <a:t>These are machine languages.</a:t>
          </a:r>
          <a:endParaRPr lang="en-US" sz="1600" dirty="0"/>
        </a:p>
      </dgm:t>
    </dgm:pt>
    <dgm:pt modelId="{C18AD864-660E-465B-88C6-E9B2408734B6}" type="parTrans" cxnId="{409F0402-495E-4679-9B8E-C0BAF60AA602}">
      <dgm:prSet/>
      <dgm:spPr/>
      <dgm:t>
        <a:bodyPr/>
        <a:lstStyle/>
        <a:p>
          <a:pPr algn="l"/>
          <a:endParaRPr lang="en-US" sz="1600"/>
        </a:p>
      </dgm:t>
    </dgm:pt>
    <dgm:pt modelId="{B2881B79-B0E0-4CCB-8141-CF2CF509AA5C}" type="sibTrans" cxnId="{409F0402-495E-4679-9B8E-C0BAF60AA602}">
      <dgm:prSet/>
      <dgm:spPr/>
      <dgm:t>
        <a:bodyPr/>
        <a:lstStyle/>
        <a:p>
          <a:pPr algn="l"/>
          <a:endParaRPr lang="en-US" sz="1600"/>
        </a:p>
      </dgm:t>
    </dgm:pt>
    <dgm:pt modelId="{7A5A5E4F-95D1-4DF8-A949-2C3F0D199F10}">
      <dgm:prSet phldrT="[Text]" custT="1"/>
      <dgm:spPr/>
      <dgm:t>
        <a:bodyPr anchor="t"/>
        <a:lstStyle/>
        <a:p>
          <a:pPr algn="l"/>
          <a:r>
            <a:rPr lang="en-US" sz="1600" b="1" dirty="0" smtClean="0"/>
            <a:t>Second Generation Language or 2GL</a:t>
          </a:r>
          <a:r>
            <a:rPr lang="en-US" sz="1600" dirty="0" smtClean="0"/>
            <a:t>: </a:t>
          </a:r>
        </a:p>
        <a:p>
          <a:pPr algn="l"/>
          <a:r>
            <a:rPr lang="en-US" sz="1600" dirty="0" smtClean="0"/>
            <a:t>These are assembly languages.</a:t>
          </a:r>
          <a:endParaRPr lang="en-US" sz="1600" dirty="0"/>
        </a:p>
      </dgm:t>
    </dgm:pt>
    <dgm:pt modelId="{5F5F0E01-C117-4C2C-A5A4-0B5FD52895DD}" type="parTrans" cxnId="{10AC6C52-E24E-4C98-BB05-F068D5E0CD27}">
      <dgm:prSet/>
      <dgm:spPr/>
      <dgm:t>
        <a:bodyPr/>
        <a:lstStyle/>
        <a:p>
          <a:pPr algn="l"/>
          <a:endParaRPr lang="en-US" sz="1600"/>
        </a:p>
      </dgm:t>
    </dgm:pt>
    <dgm:pt modelId="{39CBB1A4-F1B0-4B96-AE09-7382EBD8C27A}" type="sibTrans" cxnId="{10AC6C52-E24E-4C98-BB05-F068D5E0CD27}">
      <dgm:prSet/>
      <dgm:spPr/>
      <dgm:t>
        <a:bodyPr/>
        <a:lstStyle/>
        <a:p>
          <a:pPr algn="l"/>
          <a:endParaRPr lang="en-US" sz="1600"/>
        </a:p>
      </dgm:t>
    </dgm:pt>
    <dgm:pt modelId="{3065E938-EBE3-470A-BD09-7AAEE0104053}">
      <dgm:prSet phldrT="[Text]" custT="1"/>
      <dgm:spPr/>
      <dgm:t>
        <a:bodyPr anchor="t"/>
        <a:lstStyle/>
        <a:p>
          <a:pPr algn="l"/>
          <a:r>
            <a:rPr lang="en-US" sz="1600" b="1" dirty="0" smtClean="0"/>
            <a:t>Third Generation Language or 3GL</a:t>
          </a:r>
          <a:r>
            <a:rPr lang="en-US" sz="1600" dirty="0" smtClean="0"/>
            <a:t>: </a:t>
          </a:r>
        </a:p>
        <a:p>
          <a:pPr algn="l"/>
          <a:r>
            <a:rPr lang="en-US" sz="1600" dirty="0" smtClean="0"/>
            <a:t>These are high-level programming languages, such as C, C++, and Java.</a:t>
          </a:r>
          <a:endParaRPr lang="en-US" sz="1600" dirty="0"/>
        </a:p>
      </dgm:t>
    </dgm:pt>
    <dgm:pt modelId="{97BE8868-64F5-428B-9776-58915E1E66ED}" type="parTrans" cxnId="{CE9128CD-D8CF-430E-B1BA-C0396D09F6F8}">
      <dgm:prSet/>
      <dgm:spPr/>
      <dgm:t>
        <a:bodyPr/>
        <a:lstStyle/>
        <a:p>
          <a:pPr algn="l"/>
          <a:endParaRPr lang="en-US" sz="1600"/>
        </a:p>
      </dgm:t>
    </dgm:pt>
    <dgm:pt modelId="{FF3BC10B-F8B4-4EA7-8AEF-D7EFA32B0306}" type="sibTrans" cxnId="{CE9128CD-D8CF-430E-B1BA-C0396D09F6F8}">
      <dgm:prSet/>
      <dgm:spPr/>
      <dgm:t>
        <a:bodyPr/>
        <a:lstStyle/>
        <a:p>
          <a:pPr algn="l"/>
          <a:endParaRPr lang="en-US" sz="1600"/>
        </a:p>
      </dgm:t>
    </dgm:pt>
    <dgm:pt modelId="{79BD949C-E0E1-4AEF-B5D0-35E5726C3CEC}">
      <dgm:prSet custT="1"/>
      <dgm:spPr/>
      <dgm:t>
        <a:bodyPr/>
        <a:lstStyle/>
        <a:p>
          <a:pPr algn="l"/>
          <a:r>
            <a:rPr lang="en-US" sz="1600" b="1" dirty="0" smtClean="0"/>
            <a:t>Fourth Generation Language or 4GL: </a:t>
          </a:r>
        </a:p>
        <a:p>
          <a:pPr algn="l"/>
          <a:r>
            <a:rPr lang="en-US" sz="1600" dirty="0" smtClean="0"/>
            <a:t>These are programming languages closer to human languages than typical high-level programming languages. </a:t>
          </a:r>
        </a:p>
      </dgm:t>
    </dgm:pt>
    <dgm:pt modelId="{1F087C60-CEE3-454F-936B-A37854E4738A}" type="parTrans" cxnId="{3FE9367C-CFBC-4CB3-8819-187EF9B4D9DF}">
      <dgm:prSet/>
      <dgm:spPr/>
      <dgm:t>
        <a:bodyPr/>
        <a:lstStyle/>
        <a:p>
          <a:endParaRPr lang="en-US" sz="1600"/>
        </a:p>
      </dgm:t>
    </dgm:pt>
    <dgm:pt modelId="{5692F3C7-2C26-4307-874F-13E48F337EA5}" type="sibTrans" cxnId="{3FE9367C-CFBC-4CB3-8819-187EF9B4D9DF}">
      <dgm:prSet/>
      <dgm:spPr/>
      <dgm:t>
        <a:bodyPr/>
        <a:lstStyle/>
        <a:p>
          <a:endParaRPr lang="en-US" sz="1600"/>
        </a:p>
      </dgm:t>
    </dgm:pt>
    <dgm:pt modelId="{74ED5723-98B3-4017-8695-44151E1E072E}">
      <dgm:prSet custT="1"/>
      <dgm:spPr/>
      <dgm:t>
        <a:bodyPr/>
        <a:lstStyle/>
        <a:p>
          <a:pPr algn="l"/>
          <a:r>
            <a:rPr lang="en-US" sz="1600" b="1" dirty="0" smtClean="0"/>
            <a:t>Fifth Generation Language or 5GL:</a:t>
          </a:r>
        </a:p>
        <a:p>
          <a:pPr algn="l"/>
          <a:r>
            <a:rPr lang="en-US" sz="1600" dirty="0" smtClean="0"/>
            <a:t> These languages are used for artificial intelligence and neural networks.</a:t>
          </a:r>
          <a:endParaRPr lang="en-US" sz="1600" dirty="0"/>
        </a:p>
      </dgm:t>
    </dgm:pt>
    <dgm:pt modelId="{0BF74AAE-0AF6-478F-B2F6-444199648565}" type="parTrans" cxnId="{C498BCA7-377E-438C-9581-3C9FA7C953C4}">
      <dgm:prSet/>
      <dgm:spPr/>
      <dgm:t>
        <a:bodyPr/>
        <a:lstStyle/>
        <a:p>
          <a:endParaRPr lang="en-US" sz="1600"/>
        </a:p>
      </dgm:t>
    </dgm:pt>
    <dgm:pt modelId="{B8DCC174-7A14-4C3E-990A-B06C7DEDA59E}" type="sibTrans" cxnId="{C498BCA7-377E-438C-9581-3C9FA7C953C4}">
      <dgm:prSet/>
      <dgm:spPr/>
      <dgm:t>
        <a:bodyPr/>
        <a:lstStyle/>
        <a:p>
          <a:endParaRPr lang="en-US" sz="1600"/>
        </a:p>
      </dgm:t>
    </dgm:pt>
    <dgm:pt modelId="{E423B48F-B094-4B8B-AD7F-ABD41EFE4259}" type="pres">
      <dgm:prSet presAssocID="{F9A96867-ACD7-4086-8DA4-886081EA7628}" presName="diagram" presStyleCnt="0">
        <dgm:presLayoutVars>
          <dgm:dir/>
          <dgm:resizeHandles val="exact"/>
        </dgm:presLayoutVars>
      </dgm:prSet>
      <dgm:spPr/>
      <dgm:t>
        <a:bodyPr/>
        <a:lstStyle/>
        <a:p>
          <a:endParaRPr lang="en-US"/>
        </a:p>
      </dgm:t>
    </dgm:pt>
    <dgm:pt modelId="{05E7EB78-2C48-47CA-9EDA-47B1A6216598}" type="pres">
      <dgm:prSet presAssocID="{85DB0B88-B740-4B6D-B536-8BD6A6358371}" presName="node" presStyleLbl="node1" presStyleIdx="0" presStyleCnt="5" custScaleY="95374">
        <dgm:presLayoutVars>
          <dgm:bulletEnabled val="1"/>
        </dgm:presLayoutVars>
      </dgm:prSet>
      <dgm:spPr/>
      <dgm:t>
        <a:bodyPr/>
        <a:lstStyle/>
        <a:p>
          <a:endParaRPr lang="en-US"/>
        </a:p>
      </dgm:t>
    </dgm:pt>
    <dgm:pt modelId="{5A419AD9-B8A9-4D61-824B-D361F36D6594}" type="pres">
      <dgm:prSet presAssocID="{B2881B79-B0E0-4CCB-8141-CF2CF509AA5C}" presName="sibTrans" presStyleCnt="0"/>
      <dgm:spPr/>
    </dgm:pt>
    <dgm:pt modelId="{68C186BE-BCB8-45E9-9E79-90DF6EE7D7DE}" type="pres">
      <dgm:prSet presAssocID="{7A5A5E4F-95D1-4DF8-A949-2C3F0D199F10}" presName="node" presStyleLbl="node1" presStyleIdx="1" presStyleCnt="5" custScaleY="95374">
        <dgm:presLayoutVars>
          <dgm:bulletEnabled val="1"/>
        </dgm:presLayoutVars>
      </dgm:prSet>
      <dgm:spPr/>
      <dgm:t>
        <a:bodyPr/>
        <a:lstStyle/>
        <a:p>
          <a:endParaRPr lang="en-US"/>
        </a:p>
      </dgm:t>
    </dgm:pt>
    <dgm:pt modelId="{A1EA2F00-F2EE-4F49-97D3-8B3E800A4435}" type="pres">
      <dgm:prSet presAssocID="{39CBB1A4-F1B0-4B96-AE09-7382EBD8C27A}" presName="sibTrans" presStyleCnt="0"/>
      <dgm:spPr/>
    </dgm:pt>
    <dgm:pt modelId="{C76B555F-A466-42AE-A4BF-B3632CB41406}" type="pres">
      <dgm:prSet presAssocID="{3065E938-EBE3-470A-BD09-7AAEE0104053}" presName="node" presStyleLbl="node1" presStyleIdx="2" presStyleCnt="5" custScaleY="95374">
        <dgm:presLayoutVars>
          <dgm:bulletEnabled val="1"/>
        </dgm:presLayoutVars>
      </dgm:prSet>
      <dgm:spPr/>
      <dgm:t>
        <a:bodyPr/>
        <a:lstStyle/>
        <a:p>
          <a:endParaRPr lang="en-US"/>
        </a:p>
      </dgm:t>
    </dgm:pt>
    <dgm:pt modelId="{779AD983-795A-4B41-870C-B22D08669205}" type="pres">
      <dgm:prSet presAssocID="{FF3BC10B-F8B4-4EA7-8AEF-D7EFA32B0306}" presName="sibTrans" presStyleCnt="0"/>
      <dgm:spPr/>
    </dgm:pt>
    <dgm:pt modelId="{697EB089-44D2-4C44-BAD2-8E54B059C586}" type="pres">
      <dgm:prSet presAssocID="{79BD949C-E0E1-4AEF-B5D0-35E5726C3CEC}" presName="node" presStyleLbl="node1" presStyleIdx="3" presStyleCnt="5" custScaleX="146853">
        <dgm:presLayoutVars>
          <dgm:bulletEnabled val="1"/>
        </dgm:presLayoutVars>
      </dgm:prSet>
      <dgm:spPr/>
      <dgm:t>
        <a:bodyPr/>
        <a:lstStyle/>
        <a:p>
          <a:endParaRPr lang="en-US"/>
        </a:p>
      </dgm:t>
    </dgm:pt>
    <dgm:pt modelId="{4FC0D81E-32DF-46B0-9D68-17C8DB03CD28}" type="pres">
      <dgm:prSet presAssocID="{5692F3C7-2C26-4307-874F-13E48F337EA5}" presName="sibTrans" presStyleCnt="0"/>
      <dgm:spPr/>
    </dgm:pt>
    <dgm:pt modelId="{8AAE324C-46C6-4E1C-BAC3-C0CFE7CA1C40}" type="pres">
      <dgm:prSet presAssocID="{74ED5723-98B3-4017-8695-44151E1E072E}" presName="node" presStyleLbl="node1" presStyleIdx="4" presStyleCnt="5" custScaleX="146853">
        <dgm:presLayoutVars>
          <dgm:bulletEnabled val="1"/>
        </dgm:presLayoutVars>
      </dgm:prSet>
      <dgm:spPr/>
      <dgm:t>
        <a:bodyPr/>
        <a:lstStyle/>
        <a:p>
          <a:endParaRPr lang="en-US"/>
        </a:p>
      </dgm:t>
    </dgm:pt>
  </dgm:ptLst>
  <dgm:cxnLst>
    <dgm:cxn modelId="{CE9128CD-D8CF-430E-B1BA-C0396D09F6F8}" srcId="{F9A96867-ACD7-4086-8DA4-886081EA7628}" destId="{3065E938-EBE3-470A-BD09-7AAEE0104053}" srcOrd="2" destOrd="0" parTransId="{97BE8868-64F5-428B-9776-58915E1E66ED}" sibTransId="{FF3BC10B-F8B4-4EA7-8AEF-D7EFA32B0306}"/>
    <dgm:cxn modelId="{B558F681-E7FA-41AA-BBC1-08275D2434BD}" type="presOf" srcId="{74ED5723-98B3-4017-8695-44151E1E072E}" destId="{8AAE324C-46C6-4E1C-BAC3-C0CFE7CA1C40}" srcOrd="0" destOrd="0" presId="urn:microsoft.com/office/officeart/2005/8/layout/default"/>
    <dgm:cxn modelId="{B105B429-D3CF-4BA7-9D00-8AC68E926BDE}" type="presOf" srcId="{3065E938-EBE3-470A-BD09-7AAEE0104053}" destId="{C76B555F-A466-42AE-A4BF-B3632CB41406}" srcOrd="0" destOrd="0" presId="urn:microsoft.com/office/officeart/2005/8/layout/default"/>
    <dgm:cxn modelId="{3FE9367C-CFBC-4CB3-8819-187EF9B4D9DF}" srcId="{F9A96867-ACD7-4086-8DA4-886081EA7628}" destId="{79BD949C-E0E1-4AEF-B5D0-35E5726C3CEC}" srcOrd="3" destOrd="0" parTransId="{1F087C60-CEE3-454F-936B-A37854E4738A}" sibTransId="{5692F3C7-2C26-4307-874F-13E48F337EA5}"/>
    <dgm:cxn modelId="{B8B41551-B876-47D6-8FF2-2FB6FB008033}" type="presOf" srcId="{7A5A5E4F-95D1-4DF8-A949-2C3F0D199F10}" destId="{68C186BE-BCB8-45E9-9E79-90DF6EE7D7DE}" srcOrd="0" destOrd="0" presId="urn:microsoft.com/office/officeart/2005/8/layout/default"/>
    <dgm:cxn modelId="{5376CB3F-26BB-497D-BB17-67CBB88A9E32}" type="presOf" srcId="{79BD949C-E0E1-4AEF-B5D0-35E5726C3CEC}" destId="{697EB089-44D2-4C44-BAD2-8E54B059C586}" srcOrd="0" destOrd="0" presId="urn:microsoft.com/office/officeart/2005/8/layout/default"/>
    <dgm:cxn modelId="{174A65D0-C15E-4AC0-A25C-7BEDB2119AEE}" type="presOf" srcId="{F9A96867-ACD7-4086-8DA4-886081EA7628}" destId="{E423B48F-B094-4B8B-AD7F-ABD41EFE4259}" srcOrd="0" destOrd="0" presId="urn:microsoft.com/office/officeart/2005/8/layout/default"/>
    <dgm:cxn modelId="{409F0402-495E-4679-9B8E-C0BAF60AA602}" srcId="{F9A96867-ACD7-4086-8DA4-886081EA7628}" destId="{85DB0B88-B740-4B6D-B536-8BD6A6358371}" srcOrd="0" destOrd="0" parTransId="{C18AD864-660E-465B-88C6-E9B2408734B6}" sibTransId="{B2881B79-B0E0-4CCB-8141-CF2CF509AA5C}"/>
    <dgm:cxn modelId="{C498BCA7-377E-438C-9581-3C9FA7C953C4}" srcId="{F9A96867-ACD7-4086-8DA4-886081EA7628}" destId="{74ED5723-98B3-4017-8695-44151E1E072E}" srcOrd="4" destOrd="0" parTransId="{0BF74AAE-0AF6-478F-B2F6-444199648565}" sibTransId="{B8DCC174-7A14-4C3E-990A-B06C7DEDA59E}"/>
    <dgm:cxn modelId="{10AC6C52-E24E-4C98-BB05-F068D5E0CD27}" srcId="{F9A96867-ACD7-4086-8DA4-886081EA7628}" destId="{7A5A5E4F-95D1-4DF8-A949-2C3F0D199F10}" srcOrd="1" destOrd="0" parTransId="{5F5F0E01-C117-4C2C-A5A4-0B5FD52895DD}" sibTransId="{39CBB1A4-F1B0-4B96-AE09-7382EBD8C27A}"/>
    <dgm:cxn modelId="{E3ACF921-74BE-4151-B634-5DF0B9E00DA3}" type="presOf" srcId="{85DB0B88-B740-4B6D-B536-8BD6A6358371}" destId="{05E7EB78-2C48-47CA-9EDA-47B1A6216598}" srcOrd="0" destOrd="0" presId="urn:microsoft.com/office/officeart/2005/8/layout/default"/>
    <dgm:cxn modelId="{75BEB791-14D3-4092-8B15-8C6AB9889427}" type="presParOf" srcId="{E423B48F-B094-4B8B-AD7F-ABD41EFE4259}" destId="{05E7EB78-2C48-47CA-9EDA-47B1A6216598}" srcOrd="0" destOrd="0" presId="urn:microsoft.com/office/officeart/2005/8/layout/default"/>
    <dgm:cxn modelId="{01101092-8AF1-4509-8142-31F4224EF2D2}" type="presParOf" srcId="{E423B48F-B094-4B8B-AD7F-ABD41EFE4259}" destId="{5A419AD9-B8A9-4D61-824B-D361F36D6594}" srcOrd="1" destOrd="0" presId="urn:microsoft.com/office/officeart/2005/8/layout/default"/>
    <dgm:cxn modelId="{1012EAA5-2C1E-4D5D-AABB-A67F6A2A8E8D}" type="presParOf" srcId="{E423B48F-B094-4B8B-AD7F-ABD41EFE4259}" destId="{68C186BE-BCB8-45E9-9E79-90DF6EE7D7DE}" srcOrd="2" destOrd="0" presId="urn:microsoft.com/office/officeart/2005/8/layout/default"/>
    <dgm:cxn modelId="{32B024D3-3C49-4B6F-A1D0-672847B17C8E}" type="presParOf" srcId="{E423B48F-B094-4B8B-AD7F-ABD41EFE4259}" destId="{A1EA2F00-F2EE-4F49-97D3-8B3E800A4435}" srcOrd="3" destOrd="0" presId="urn:microsoft.com/office/officeart/2005/8/layout/default"/>
    <dgm:cxn modelId="{FA174F8E-8634-49FD-831C-2E37A553AA57}" type="presParOf" srcId="{E423B48F-B094-4B8B-AD7F-ABD41EFE4259}" destId="{C76B555F-A466-42AE-A4BF-B3632CB41406}" srcOrd="4" destOrd="0" presId="urn:microsoft.com/office/officeart/2005/8/layout/default"/>
    <dgm:cxn modelId="{21349BCF-9E62-45D3-9AA2-C94132FBECC1}" type="presParOf" srcId="{E423B48F-B094-4B8B-AD7F-ABD41EFE4259}" destId="{779AD983-795A-4B41-870C-B22D08669205}" srcOrd="5" destOrd="0" presId="urn:microsoft.com/office/officeart/2005/8/layout/default"/>
    <dgm:cxn modelId="{150B08DC-FFAC-4C11-A1FF-BCEE3C34FE2F}" type="presParOf" srcId="{E423B48F-B094-4B8B-AD7F-ABD41EFE4259}" destId="{697EB089-44D2-4C44-BAD2-8E54B059C586}" srcOrd="6" destOrd="0" presId="urn:microsoft.com/office/officeart/2005/8/layout/default"/>
    <dgm:cxn modelId="{71654226-EEB5-4C16-8363-29E9D17E8448}" type="presParOf" srcId="{E423B48F-B094-4B8B-AD7F-ABD41EFE4259}" destId="{4FC0D81E-32DF-46B0-9D68-17C8DB03CD28}" srcOrd="7" destOrd="0" presId="urn:microsoft.com/office/officeart/2005/8/layout/default"/>
    <dgm:cxn modelId="{4EB23036-23E9-4CA1-9065-11A99A914187}" type="presParOf" srcId="{E423B48F-B094-4B8B-AD7F-ABD41EFE4259}" destId="{8AAE324C-46C6-4E1C-BAC3-C0CFE7CA1C4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F6D475E-86EE-4B34-8C59-EF7A7CCBCB2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IN"/>
        </a:p>
      </dgm:t>
    </dgm:pt>
    <dgm:pt modelId="{F4CD6B2A-4770-47F5-8DD5-5293B745F19C}">
      <dgm:prSet phldrT="[Text]" custT="1"/>
      <dgm:spPr/>
      <dgm:t>
        <a:bodyPr/>
        <a:lstStyle/>
        <a:p>
          <a:pPr algn="l"/>
          <a:r>
            <a:rPr lang="en-US" sz="1800" dirty="0" smtClean="0"/>
            <a:t>DBMS</a:t>
          </a:r>
          <a:r>
            <a:rPr lang="en-US" sz="2000" dirty="0" smtClean="0"/>
            <a:t> </a:t>
          </a:r>
          <a:endParaRPr lang="en-IN" sz="2000" dirty="0"/>
        </a:p>
      </dgm:t>
    </dgm:pt>
    <dgm:pt modelId="{67F2A385-244F-460B-A1A9-9DBB3ED30EA1}" type="parTrans" cxnId="{E803F112-17A5-4E9C-BDC6-34ACE45DC162}">
      <dgm:prSet/>
      <dgm:spPr/>
      <dgm:t>
        <a:bodyPr/>
        <a:lstStyle/>
        <a:p>
          <a:pPr algn="l"/>
          <a:endParaRPr lang="en-IN" sz="2000"/>
        </a:p>
      </dgm:t>
    </dgm:pt>
    <dgm:pt modelId="{D13BC992-50AD-4710-960F-0FA1242C9993}" type="sibTrans" cxnId="{E803F112-17A5-4E9C-BDC6-34ACE45DC162}">
      <dgm:prSet/>
      <dgm:spPr/>
      <dgm:t>
        <a:bodyPr/>
        <a:lstStyle/>
        <a:p>
          <a:pPr algn="l"/>
          <a:endParaRPr lang="en-IN" sz="2000"/>
        </a:p>
      </dgm:t>
    </dgm:pt>
    <dgm:pt modelId="{975830CB-9BFE-450C-BFA6-56EE166062EE}">
      <dgm:prSet phldrT="[Text]" custT="1"/>
      <dgm:spPr/>
      <dgm:t>
        <a:bodyPr/>
        <a:lstStyle/>
        <a:p>
          <a:pPr algn="l"/>
          <a:r>
            <a:rPr lang="en-US" sz="1800" dirty="0" smtClean="0"/>
            <a:t>Database Management System  </a:t>
          </a:r>
          <a:endParaRPr lang="en-IN" sz="1800" dirty="0"/>
        </a:p>
      </dgm:t>
    </dgm:pt>
    <dgm:pt modelId="{60028963-8E2A-4A31-A350-2545F2E63AE3}" type="parTrans" cxnId="{4B94CE10-19DA-42C9-95CF-A9AEA78A5070}">
      <dgm:prSet/>
      <dgm:spPr/>
      <dgm:t>
        <a:bodyPr/>
        <a:lstStyle/>
        <a:p>
          <a:pPr algn="l"/>
          <a:endParaRPr lang="en-IN" sz="2000"/>
        </a:p>
      </dgm:t>
    </dgm:pt>
    <dgm:pt modelId="{D9C98880-14E2-448E-BDBD-1F88B6D087BE}" type="sibTrans" cxnId="{4B94CE10-19DA-42C9-95CF-A9AEA78A5070}">
      <dgm:prSet/>
      <dgm:spPr/>
      <dgm:t>
        <a:bodyPr/>
        <a:lstStyle/>
        <a:p>
          <a:pPr algn="l"/>
          <a:endParaRPr lang="en-IN" sz="2000"/>
        </a:p>
      </dgm:t>
    </dgm:pt>
    <dgm:pt modelId="{E9DDB1E3-107B-4456-8410-5DFEAA3786C2}">
      <dgm:prSet phldrT="[Text]" custT="1"/>
      <dgm:spPr/>
      <dgm:t>
        <a:bodyPr/>
        <a:lstStyle/>
        <a:p>
          <a:pPr algn="l"/>
          <a:r>
            <a:rPr lang="en-US" sz="1800" dirty="0" smtClean="0"/>
            <a:t>RDBMS</a:t>
          </a:r>
          <a:r>
            <a:rPr lang="en-US" sz="2000" dirty="0" smtClean="0"/>
            <a:t> 	</a:t>
          </a:r>
          <a:endParaRPr lang="en-IN" sz="2000" dirty="0"/>
        </a:p>
      </dgm:t>
    </dgm:pt>
    <dgm:pt modelId="{000754D6-D64B-413B-B7E6-5CFB2F26C02B}" type="parTrans" cxnId="{7DBA2F75-ADA9-4DFC-95B0-3CD30360E715}">
      <dgm:prSet/>
      <dgm:spPr/>
      <dgm:t>
        <a:bodyPr/>
        <a:lstStyle/>
        <a:p>
          <a:pPr algn="l"/>
          <a:endParaRPr lang="en-IN" sz="2000"/>
        </a:p>
      </dgm:t>
    </dgm:pt>
    <dgm:pt modelId="{2BDB6A97-811F-477E-BFB4-06B74EB0AC88}" type="sibTrans" cxnId="{7DBA2F75-ADA9-4DFC-95B0-3CD30360E715}">
      <dgm:prSet/>
      <dgm:spPr/>
      <dgm:t>
        <a:bodyPr/>
        <a:lstStyle/>
        <a:p>
          <a:pPr algn="l"/>
          <a:endParaRPr lang="en-IN" sz="2000"/>
        </a:p>
      </dgm:t>
    </dgm:pt>
    <dgm:pt modelId="{36B8BB7A-9EF5-4944-BE77-4D901B05C38F}">
      <dgm:prSet phldrT="[Text]" custT="1"/>
      <dgm:spPr/>
      <dgm:t>
        <a:bodyPr/>
        <a:lstStyle/>
        <a:p>
          <a:pPr algn="l"/>
          <a:r>
            <a:rPr lang="en-US" sz="1800" dirty="0" smtClean="0"/>
            <a:t>Relational Database Management System</a:t>
          </a:r>
          <a:endParaRPr lang="en-IN" sz="1800" dirty="0"/>
        </a:p>
      </dgm:t>
    </dgm:pt>
    <dgm:pt modelId="{1CF55339-9FD4-4065-89A3-25ABB4846C82}" type="parTrans" cxnId="{D8525715-B480-4992-A808-3AFCA3937E64}">
      <dgm:prSet/>
      <dgm:spPr/>
      <dgm:t>
        <a:bodyPr/>
        <a:lstStyle/>
        <a:p>
          <a:pPr algn="l"/>
          <a:endParaRPr lang="en-IN" sz="2000"/>
        </a:p>
      </dgm:t>
    </dgm:pt>
    <dgm:pt modelId="{DE814331-EFD4-4227-917A-41AF92773AF9}" type="sibTrans" cxnId="{D8525715-B480-4992-A808-3AFCA3937E64}">
      <dgm:prSet/>
      <dgm:spPr/>
      <dgm:t>
        <a:bodyPr/>
        <a:lstStyle/>
        <a:p>
          <a:pPr algn="l"/>
          <a:endParaRPr lang="en-IN" sz="2000"/>
        </a:p>
      </dgm:t>
    </dgm:pt>
    <dgm:pt modelId="{4A9A49B3-F55B-4CBB-9376-91E93ED3593C}">
      <dgm:prSet phldrT="[Text]" custT="1"/>
      <dgm:spPr/>
      <dgm:t>
        <a:bodyPr/>
        <a:lstStyle/>
        <a:p>
          <a:pPr algn="l"/>
          <a:r>
            <a:rPr lang="en-US" sz="1800" dirty="0" smtClean="0"/>
            <a:t>1NF</a:t>
          </a:r>
          <a:endParaRPr lang="en-IN" sz="1800" dirty="0"/>
        </a:p>
      </dgm:t>
    </dgm:pt>
    <dgm:pt modelId="{84F2689E-BCA4-4219-BDA1-3B4A4A9B17D0}" type="parTrans" cxnId="{4CBC0B2E-D35E-482A-BEED-8E52E6A326B0}">
      <dgm:prSet/>
      <dgm:spPr/>
      <dgm:t>
        <a:bodyPr/>
        <a:lstStyle/>
        <a:p>
          <a:pPr algn="l"/>
          <a:endParaRPr lang="en-IN" sz="2000"/>
        </a:p>
      </dgm:t>
    </dgm:pt>
    <dgm:pt modelId="{717F5C17-AFA4-4455-A44C-4966CFBE37BD}" type="sibTrans" cxnId="{4CBC0B2E-D35E-482A-BEED-8E52E6A326B0}">
      <dgm:prSet/>
      <dgm:spPr/>
      <dgm:t>
        <a:bodyPr/>
        <a:lstStyle/>
        <a:p>
          <a:pPr algn="l"/>
          <a:endParaRPr lang="en-IN" sz="2000"/>
        </a:p>
      </dgm:t>
    </dgm:pt>
    <dgm:pt modelId="{3EA9D854-545A-495B-9934-C93B12DF7296}">
      <dgm:prSet phldrT="[Text]" custT="1"/>
      <dgm:spPr/>
      <dgm:t>
        <a:bodyPr/>
        <a:lstStyle/>
        <a:p>
          <a:pPr algn="l"/>
          <a:r>
            <a:rPr lang="en-US" sz="1800" dirty="0" smtClean="0"/>
            <a:t>First Normal Form</a:t>
          </a:r>
          <a:endParaRPr lang="en-IN" sz="1800" dirty="0"/>
        </a:p>
      </dgm:t>
    </dgm:pt>
    <dgm:pt modelId="{0E4621F5-5C8B-4FF4-909A-FB3A59B18FDD}" type="parTrans" cxnId="{7FA55B3E-C3B7-487F-B744-054914F463A8}">
      <dgm:prSet/>
      <dgm:spPr/>
      <dgm:t>
        <a:bodyPr/>
        <a:lstStyle/>
        <a:p>
          <a:pPr algn="l"/>
          <a:endParaRPr lang="en-IN" sz="2000"/>
        </a:p>
      </dgm:t>
    </dgm:pt>
    <dgm:pt modelId="{28A8B163-84C8-4E71-B748-5F75848B59CE}" type="sibTrans" cxnId="{7FA55B3E-C3B7-487F-B744-054914F463A8}">
      <dgm:prSet/>
      <dgm:spPr/>
      <dgm:t>
        <a:bodyPr/>
        <a:lstStyle/>
        <a:p>
          <a:pPr algn="l"/>
          <a:endParaRPr lang="en-IN" sz="2000"/>
        </a:p>
      </dgm:t>
    </dgm:pt>
    <dgm:pt modelId="{DB7490FD-93E7-49DB-86EC-B7CD98CD507B}">
      <dgm:prSet phldrT="[Text]" custT="1"/>
      <dgm:spPr/>
      <dgm:t>
        <a:bodyPr/>
        <a:lstStyle/>
        <a:p>
          <a:pPr algn="l"/>
          <a:r>
            <a:rPr lang="en-IN" sz="1800" dirty="0" smtClean="0"/>
            <a:t>2NF</a:t>
          </a:r>
          <a:endParaRPr lang="en-IN" sz="1800" dirty="0"/>
        </a:p>
      </dgm:t>
    </dgm:pt>
    <dgm:pt modelId="{CE604359-6AA6-4797-8059-4F26977B916C}" type="parTrans" cxnId="{005F647E-083C-4EDE-B0BD-099291664E3E}">
      <dgm:prSet/>
      <dgm:spPr/>
      <dgm:t>
        <a:bodyPr/>
        <a:lstStyle/>
        <a:p>
          <a:pPr algn="l"/>
          <a:endParaRPr lang="en-IN" sz="2000"/>
        </a:p>
      </dgm:t>
    </dgm:pt>
    <dgm:pt modelId="{87F57BA8-E102-479F-8C02-3BD4321D3683}" type="sibTrans" cxnId="{005F647E-083C-4EDE-B0BD-099291664E3E}">
      <dgm:prSet/>
      <dgm:spPr/>
      <dgm:t>
        <a:bodyPr/>
        <a:lstStyle/>
        <a:p>
          <a:pPr algn="l"/>
          <a:endParaRPr lang="en-IN" sz="2000"/>
        </a:p>
      </dgm:t>
    </dgm:pt>
    <dgm:pt modelId="{48291CCD-88E3-4317-B15A-4EA8C1B65CDD}">
      <dgm:prSet phldrT="[Text]" custT="1"/>
      <dgm:spPr/>
      <dgm:t>
        <a:bodyPr/>
        <a:lstStyle/>
        <a:p>
          <a:pPr algn="l"/>
          <a:r>
            <a:rPr lang="en-IN" sz="1800" dirty="0" smtClean="0"/>
            <a:t>3NF</a:t>
          </a:r>
          <a:endParaRPr lang="en-IN" sz="1800" dirty="0"/>
        </a:p>
      </dgm:t>
    </dgm:pt>
    <dgm:pt modelId="{D446B350-7ADE-426A-B4B0-9FD60A7AAD00}" type="parTrans" cxnId="{BB24CC3C-7101-4586-830D-36C4229A8CE8}">
      <dgm:prSet/>
      <dgm:spPr/>
      <dgm:t>
        <a:bodyPr/>
        <a:lstStyle/>
        <a:p>
          <a:pPr algn="l"/>
          <a:endParaRPr lang="en-IN" sz="2000"/>
        </a:p>
      </dgm:t>
    </dgm:pt>
    <dgm:pt modelId="{25B94AA8-5790-4EBE-9769-1230A031E306}" type="sibTrans" cxnId="{BB24CC3C-7101-4586-830D-36C4229A8CE8}">
      <dgm:prSet/>
      <dgm:spPr/>
      <dgm:t>
        <a:bodyPr/>
        <a:lstStyle/>
        <a:p>
          <a:pPr algn="l"/>
          <a:endParaRPr lang="en-IN" sz="2000"/>
        </a:p>
      </dgm:t>
    </dgm:pt>
    <dgm:pt modelId="{903B1B97-3E09-48AC-8B1C-BC298A656140}">
      <dgm:prSet phldrT="[Text]" custT="1"/>
      <dgm:spPr/>
      <dgm:t>
        <a:bodyPr/>
        <a:lstStyle/>
        <a:p>
          <a:pPr algn="l"/>
          <a:r>
            <a:rPr lang="en-IN" sz="1800" dirty="0" smtClean="0"/>
            <a:t>BCNF</a:t>
          </a:r>
          <a:endParaRPr lang="en-IN" sz="1800" dirty="0"/>
        </a:p>
      </dgm:t>
    </dgm:pt>
    <dgm:pt modelId="{8FE0FFFD-FF48-46C6-8539-CE812E21A85B}" type="parTrans" cxnId="{B69AAC3B-DCEA-45AC-8884-051A3C9D2C32}">
      <dgm:prSet/>
      <dgm:spPr/>
      <dgm:t>
        <a:bodyPr/>
        <a:lstStyle/>
        <a:p>
          <a:pPr algn="l"/>
          <a:endParaRPr lang="en-IN" sz="2000"/>
        </a:p>
      </dgm:t>
    </dgm:pt>
    <dgm:pt modelId="{5336026F-702B-4735-AC1B-E2E528FFC593}" type="sibTrans" cxnId="{B69AAC3B-DCEA-45AC-8884-051A3C9D2C32}">
      <dgm:prSet/>
      <dgm:spPr/>
      <dgm:t>
        <a:bodyPr/>
        <a:lstStyle/>
        <a:p>
          <a:pPr algn="l"/>
          <a:endParaRPr lang="en-IN" sz="2000"/>
        </a:p>
      </dgm:t>
    </dgm:pt>
    <dgm:pt modelId="{3B435CAB-595C-4865-856E-EF0F50DFC6D6}">
      <dgm:prSet phldrT="[Text]" custT="1"/>
      <dgm:spPr/>
      <dgm:t>
        <a:bodyPr/>
        <a:lstStyle/>
        <a:p>
          <a:pPr algn="l"/>
          <a:r>
            <a:rPr lang="en-IN" sz="1800" dirty="0" smtClean="0"/>
            <a:t>SQL</a:t>
          </a:r>
          <a:endParaRPr lang="en-IN" sz="1800" dirty="0"/>
        </a:p>
      </dgm:t>
    </dgm:pt>
    <dgm:pt modelId="{09B07E3F-D7BA-4504-937C-9301A99861FF}" type="parTrans" cxnId="{A1737EF0-2DE4-43F9-8A90-0547E43FF493}">
      <dgm:prSet/>
      <dgm:spPr/>
      <dgm:t>
        <a:bodyPr/>
        <a:lstStyle/>
        <a:p>
          <a:pPr algn="l"/>
          <a:endParaRPr lang="en-IN" sz="2000"/>
        </a:p>
      </dgm:t>
    </dgm:pt>
    <dgm:pt modelId="{909271C0-0ED5-411B-A28E-6CC0708B7840}" type="sibTrans" cxnId="{A1737EF0-2DE4-43F9-8A90-0547E43FF493}">
      <dgm:prSet/>
      <dgm:spPr/>
      <dgm:t>
        <a:bodyPr/>
        <a:lstStyle/>
        <a:p>
          <a:pPr algn="l"/>
          <a:endParaRPr lang="en-IN" sz="2000"/>
        </a:p>
      </dgm:t>
    </dgm:pt>
    <dgm:pt modelId="{09455DD2-1159-40F5-B868-44322C824545}">
      <dgm:prSet phldrT="[Text]" custT="1"/>
      <dgm:spPr/>
      <dgm:t>
        <a:bodyPr/>
        <a:lstStyle/>
        <a:p>
          <a:pPr algn="l"/>
          <a:r>
            <a:rPr lang="en-US" sz="1800" dirty="0" smtClean="0"/>
            <a:t>Second Normal Form</a:t>
          </a:r>
          <a:endParaRPr lang="en-IN" sz="1800" dirty="0"/>
        </a:p>
      </dgm:t>
    </dgm:pt>
    <dgm:pt modelId="{792E19ED-4889-43F4-95D5-4BBDBACC6276}" type="parTrans" cxnId="{2B4A2A0E-C15E-41BC-85DC-421CA4BABBE6}">
      <dgm:prSet/>
      <dgm:spPr/>
      <dgm:t>
        <a:bodyPr/>
        <a:lstStyle/>
        <a:p>
          <a:pPr algn="l"/>
          <a:endParaRPr lang="en-IN" sz="2000"/>
        </a:p>
      </dgm:t>
    </dgm:pt>
    <dgm:pt modelId="{2B1E53C4-4C30-419D-B0E0-8D8AD45A32B6}" type="sibTrans" cxnId="{2B4A2A0E-C15E-41BC-85DC-421CA4BABBE6}">
      <dgm:prSet/>
      <dgm:spPr/>
      <dgm:t>
        <a:bodyPr/>
        <a:lstStyle/>
        <a:p>
          <a:pPr algn="l"/>
          <a:endParaRPr lang="en-IN" sz="2000"/>
        </a:p>
      </dgm:t>
    </dgm:pt>
    <dgm:pt modelId="{F7DD327A-2654-4E8A-8A74-539E213511D9}">
      <dgm:prSet phldrT="[Text]" custT="1"/>
      <dgm:spPr/>
      <dgm:t>
        <a:bodyPr/>
        <a:lstStyle/>
        <a:p>
          <a:pPr algn="l"/>
          <a:r>
            <a:rPr lang="en-US" sz="1800" dirty="0" smtClean="0"/>
            <a:t>Third Normal Form </a:t>
          </a:r>
          <a:endParaRPr lang="en-IN" sz="1800" dirty="0"/>
        </a:p>
      </dgm:t>
    </dgm:pt>
    <dgm:pt modelId="{C8825950-C2BE-4040-9AEF-0635E170CB79}" type="parTrans" cxnId="{49FD6309-D601-4D18-B5ED-64DD1EF01E55}">
      <dgm:prSet/>
      <dgm:spPr/>
      <dgm:t>
        <a:bodyPr/>
        <a:lstStyle/>
        <a:p>
          <a:pPr algn="l"/>
          <a:endParaRPr lang="en-IN" sz="2000"/>
        </a:p>
      </dgm:t>
    </dgm:pt>
    <dgm:pt modelId="{7D740DEC-07C5-4AC1-85C5-7C43F6C44750}" type="sibTrans" cxnId="{49FD6309-D601-4D18-B5ED-64DD1EF01E55}">
      <dgm:prSet/>
      <dgm:spPr/>
      <dgm:t>
        <a:bodyPr/>
        <a:lstStyle/>
        <a:p>
          <a:pPr algn="l"/>
          <a:endParaRPr lang="en-IN" sz="2000"/>
        </a:p>
      </dgm:t>
    </dgm:pt>
    <dgm:pt modelId="{6A68532F-68A9-4F41-8AAF-4BF32C81E246}">
      <dgm:prSet phldrT="[Text]" custT="1"/>
      <dgm:spPr/>
      <dgm:t>
        <a:bodyPr/>
        <a:lstStyle/>
        <a:p>
          <a:pPr algn="l"/>
          <a:r>
            <a:rPr lang="en-US" sz="1800" dirty="0" smtClean="0"/>
            <a:t>Boyce </a:t>
          </a:r>
          <a:r>
            <a:rPr lang="en-US" sz="1800" dirty="0" err="1" smtClean="0"/>
            <a:t>Codd</a:t>
          </a:r>
          <a:r>
            <a:rPr lang="en-US" sz="1800" dirty="0" smtClean="0"/>
            <a:t> Normal Form</a:t>
          </a:r>
          <a:endParaRPr lang="en-IN" sz="1800" dirty="0"/>
        </a:p>
      </dgm:t>
    </dgm:pt>
    <dgm:pt modelId="{2B6BAD43-3976-4533-A3A9-D275DF398981}" type="parTrans" cxnId="{2F71E279-C938-4FC7-8057-7057A910DB6B}">
      <dgm:prSet/>
      <dgm:spPr/>
      <dgm:t>
        <a:bodyPr/>
        <a:lstStyle/>
        <a:p>
          <a:pPr algn="l"/>
          <a:endParaRPr lang="en-IN" sz="2000"/>
        </a:p>
      </dgm:t>
    </dgm:pt>
    <dgm:pt modelId="{0D88B168-CD94-4EED-B1FA-D5AA2582E4F7}" type="sibTrans" cxnId="{2F71E279-C938-4FC7-8057-7057A910DB6B}">
      <dgm:prSet/>
      <dgm:spPr/>
      <dgm:t>
        <a:bodyPr/>
        <a:lstStyle/>
        <a:p>
          <a:pPr algn="l"/>
          <a:endParaRPr lang="en-IN" sz="2000"/>
        </a:p>
      </dgm:t>
    </dgm:pt>
    <dgm:pt modelId="{16E8F0F2-913E-4E70-9E4C-BE9C03C1E50E}">
      <dgm:prSet phldrT="[Text]" custT="1"/>
      <dgm:spPr/>
      <dgm:t>
        <a:bodyPr/>
        <a:lstStyle/>
        <a:p>
          <a:pPr algn="l"/>
          <a:r>
            <a:rPr lang="en-US" sz="1800" dirty="0" smtClean="0"/>
            <a:t>Structured Query Language</a:t>
          </a:r>
          <a:endParaRPr lang="en-IN" sz="1800" dirty="0"/>
        </a:p>
      </dgm:t>
    </dgm:pt>
    <dgm:pt modelId="{4E1C4330-BA61-4CD7-93F9-DF9B26CA43EC}" type="parTrans" cxnId="{19B00569-F70C-4F4E-9E1D-BAD923F47022}">
      <dgm:prSet/>
      <dgm:spPr/>
      <dgm:t>
        <a:bodyPr/>
        <a:lstStyle/>
        <a:p>
          <a:pPr algn="l"/>
          <a:endParaRPr lang="en-IN" sz="2000"/>
        </a:p>
      </dgm:t>
    </dgm:pt>
    <dgm:pt modelId="{F968723F-759B-4173-8104-4FF4D5467154}" type="sibTrans" cxnId="{19B00569-F70C-4F4E-9E1D-BAD923F47022}">
      <dgm:prSet/>
      <dgm:spPr/>
      <dgm:t>
        <a:bodyPr/>
        <a:lstStyle/>
        <a:p>
          <a:pPr algn="l"/>
          <a:endParaRPr lang="en-IN" sz="2000"/>
        </a:p>
      </dgm:t>
    </dgm:pt>
    <dgm:pt modelId="{8A26BC54-1195-4870-B29C-B606290CCF4B}">
      <dgm:prSet phldrT="[Text]" custT="1"/>
      <dgm:spPr/>
      <dgm:t>
        <a:bodyPr/>
        <a:lstStyle/>
        <a:p>
          <a:pPr algn="l"/>
          <a:r>
            <a:rPr lang="en-US" sz="1800" dirty="0" smtClean="0"/>
            <a:t>ANSI</a:t>
          </a:r>
          <a:endParaRPr lang="en-IN" sz="1800" dirty="0"/>
        </a:p>
      </dgm:t>
    </dgm:pt>
    <dgm:pt modelId="{27B300AD-AB22-4A77-8CB5-175BD45ACEF4}" type="parTrans" cxnId="{682C2B64-2C5E-4738-9C5D-3223F5E898B2}">
      <dgm:prSet/>
      <dgm:spPr/>
      <dgm:t>
        <a:bodyPr/>
        <a:lstStyle/>
        <a:p>
          <a:endParaRPr lang="en-US"/>
        </a:p>
      </dgm:t>
    </dgm:pt>
    <dgm:pt modelId="{06C0FA25-CFCE-4A9A-A61C-7EFCB6C2FCCF}" type="sibTrans" cxnId="{682C2B64-2C5E-4738-9C5D-3223F5E898B2}">
      <dgm:prSet/>
      <dgm:spPr/>
      <dgm:t>
        <a:bodyPr/>
        <a:lstStyle/>
        <a:p>
          <a:endParaRPr lang="en-US"/>
        </a:p>
      </dgm:t>
    </dgm:pt>
    <dgm:pt modelId="{A970B4D3-751C-48E6-B6D5-30968E773393}">
      <dgm:prSet phldrT="[Text]" custT="1"/>
      <dgm:spPr/>
      <dgm:t>
        <a:bodyPr/>
        <a:lstStyle/>
        <a:p>
          <a:pPr algn="l"/>
          <a:r>
            <a:rPr lang="en-US" sz="1800" dirty="0" smtClean="0"/>
            <a:t>American National Standards Institute</a:t>
          </a:r>
        </a:p>
        <a:p>
          <a:pPr algn="l"/>
          <a:endParaRPr lang="en-IN" sz="2000" dirty="0"/>
        </a:p>
      </dgm:t>
    </dgm:pt>
    <dgm:pt modelId="{4D305FCE-2814-48CB-88E2-183426F2DDA0}" type="parTrans" cxnId="{94294D05-32D7-4688-B55A-FB7DC3D30F05}">
      <dgm:prSet/>
      <dgm:spPr/>
      <dgm:t>
        <a:bodyPr/>
        <a:lstStyle/>
        <a:p>
          <a:endParaRPr lang="en-US"/>
        </a:p>
      </dgm:t>
    </dgm:pt>
    <dgm:pt modelId="{E740CAD9-47F2-4026-9C15-4161705E37DA}" type="sibTrans" cxnId="{94294D05-32D7-4688-B55A-FB7DC3D30F05}">
      <dgm:prSet/>
      <dgm:spPr/>
      <dgm:t>
        <a:bodyPr/>
        <a:lstStyle/>
        <a:p>
          <a:endParaRPr lang="en-US"/>
        </a:p>
      </dgm:t>
    </dgm:pt>
    <dgm:pt modelId="{1E61FBFA-8B5B-4FAD-A7AE-DF64DA1E8EBA}">
      <dgm:prSet phldrT="[Text]" custT="1"/>
      <dgm:spPr/>
      <dgm:t>
        <a:bodyPr/>
        <a:lstStyle/>
        <a:p>
          <a:pPr algn="l"/>
          <a:endParaRPr lang="en-IN" sz="2000" dirty="0"/>
        </a:p>
      </dgm:t>
    </dgm:pt>
    <dgm:pt modelId="{DFBD764A-26FA-49E4-848A-05B27C7E6C65}" type="parTrans" cxnId="{135CD722-216C-4BE6-922A-E47031BB572A}">
      <dgm:prSet/>
      <dgm:spPr/>
      <dgm:t>
        <a:bodyPr/>
        <a:lstStyle/>
        <a:p>
          <a:endParaRPr lang="en-US"/>
        </a:p>
      </dgm:t>
    </dgm:pt>
    <dgm:pt modelId="{911ED213-1F31-4420-AB0C-AA051E9BEB4B}" type="sibTrans" cxnId="{135CD722-216C-4BE6-922A-E47031BB572A}">
      <dgm:prSet/>
      <dgm:spPr/>
      <dgm:t>
        <a:bodyPr/>
        <a:lstStyle/>
        <a:p>
          <a:endParaRPr lang="en-US"/>
        </a:p>
      </dgm:t>
    </dgm:pt>
    <dgm:pt modelId="{2BA60C90-01E4-43F1-B856-5F4A767E47C2}" type="pres">
      <dgm:prSet presAssocID="{CF6D475E-86EE-4B34-8C59-EF7A7CCBCB20}" presName="Name0" presStyleCnt="0">
        <dgm:presLayoutVars>
          <dgm:dir/>
          <dgm:animLvl val="lvl"/>
          <dgm:resizeHandles val="exact"/>
        </dgm:presLayoutVars>
      </dgm:prSet>
      <dgm:spPr/>
      <dgm:t>
        <a:bodyPr/>
        <a:lstStyle/>
        <a:p>
          <a:endParaRPr lang="en-IN"/>
        </a:p>
      </dgm:t>
    </dgm:pt>
    <dgm:pt modelId="{8F5B4670-01B6-4B59-8F8B-30269BAD299E}" type="pres">
      <dgm:prSet presAssocID="{F4CD6B2A-4770-47F5-8DD5-5293B745F19C}" presName="linNode" presStyleCnt="0"/>
      <dgm:spPr/>
    </dgm:pt>
    <dgm:pt modelId="{A7215D88-4A13-4F68-9508-5B244DECBD93}" type="pres">
      <dgm:prSet presAssocID="{F4CD6B2A-4770-47F5-8DD5-5293B745F19C}" presName="parentText" presStyleLbl="node1" presStyleIdx="0" presStyleCnt="8">
        <dgm:presLayoutVars>
          <dgm:chMax val="1"/>
          <dgm:bulletEnabled val="1"/>
        </dgm:presLayoutVars>
      </dgm:prSet>
      <dgm:spPr/>
      <dgm:t>
        <a:bodyPr/>
        <a:lstStyle/>
        <a:p>
          <a:endParaRPr lang="en-IN"/>
        </a:p>
      </dgm:t>
    </dgm:pt>
    <dgm:pt modelId="{9E0345EC-DA69-456B-AC8B-B621504DB152}" type="pres">
      <dgm:prSet presAssocID="{F4CD6B2A-4770-47F5-8DD5-5293B745F19C}" presName="descendantText" presStyleLbl="alignAccFollowNode1" presStyleIdx="0" presStyleCnt="8">
        <dgm:presLayoutVars>
          <dgm:bulletEnabled val="1"/>
        </dgm:presLayoutVars>
      </dgm:prSet>
      <dgm:spPr/>
      <dgm:t>
        <a:bodyPr/>
        <a:lstStyle/>
        <a:p>
          <a:endParaRPr lang="en-IN"/>
        </a:p>
      </dgm:t>
    </dgm:pt>
    <dgm:pt modelId="{414270A4-A635-4316-B5D8-B9582C1B4ED3}" type="pres">
      <dgm:prSet presAssocID="{D13BC992-50AD-4710-960F-0FA1242C9993}" presName="sp" presStyleCnt="0"/>
      <dgm:spPr/>
    </dgm:pt>
    <dgm:pt modelId="{926C0E01-97F3-4BA5-A541-F21B4C1987DA}" type="pres">
      <dgm:prSet presAssocID="{E9DDB1E3-107B-4456-8410-5DFEAA3786C2}" presName="linNode" presStyleCnt="0"/>
      <dgm:spPr/>
    </dgm:pt>
    <dgm:pt modelId="{E77AA92D-1BE9-434F-8729-9ECC7BD59667}" type="pres">
      <dgm:prSet presAssocID="{E9DDB1E3-107B-4456-8410-5DFEAA3786C2}" presName="parentText" presStyleLbl="node1" presStyleIdx="1" presStyleCnt="8">
        <dgm:presLayoutVars>
          <dgm:chMax val="1"/>
          <dgm:bulletEnabled val="1"/>
        </dgm:presLayoutVars>
      </dgm:prSet>
      <dgm:spPr/>
      <dgm:t>
        <a:bodyPr/>
        <a:lstStyle/>
        <a:p>
          <a:endParaRPr lang="en-IN"/>
        </a:p>
      </dgm:t>
    </dgm:pt>
    <dgm:pt modelId="{D26D5373-7C70-4380-8D4A-7A805E25859B}" type="pres">
      <dgm:prSet presAssocID="{E9DDB1E3-107B-4456-8410-5DFEAA3786C2}" presName="descendantText" presStyleLbl="alignAccFollowNode1" presStyleIdx="1" presStyleCnt="8">
        <dgm:presLayoutVars>
          <dgm:bulletEnabled val="1"/>
        </dgm:presLayoutVars>
      </dgm:prSet>
      <dgm:spPr/>
      <dgm:t>
        <a:bodyPr/>
        <a:lstStyle/>
        <a:p>
          <a:endParaRPr lang="en-IN"/>
        </a:p>
      </dgm:t>
    </dgm:pt>
    <dgm:pt modelId="{827B7ED3-531B-4E56-9CCD-D8FC28F7539C}" type="pres">
      <dgm:prSet presAssocID="{2BDB6A97-811F-477E-BFB4-06B74EB0AC88}" presName="sp" presStyleCnt="0"/>
      <dgm:spPr/>
    </dgm:pt>
    <dgm:pt modelId="{8B6A952C-875E-49B1-B2E7-FB8A8DB54B55}" type="pres">
      <dgm:prSet presAssocID="{4A9A49B3-F55B-4CBB-9376-91E93ED3593C}" presName="linNode" presStyleCnt="0"/>
      <dgm:spPr/>
    </dgm:pt>
    <dgm:pt modelId="{674AF296-D9B1-4717-9CE2-BECBA81EB1FE}" type="pres">
      <dgm:prSet presAssocID="{4A9A49B3-F55B-4CBB-9376-91E93ED3593C}" presName="parentText" presStyleLbl="node1" presStyleIdx="2" presStyleCnt="8">
        <dgm:presLayoutVars>
          <dgm:chMax val="1"/>
          <dgm:bulletEnabled val="1"/>
        </dgm:presLayoutVars>
      </dgm:prSet>
      <dgm:spPr/>
      <dgm:t>
        <a:bodyPr/>
        <a:lstStyle/>
        <a:p>
          <a:endParaRPr lang="en-IN"/>
        </a:p>
      </dgm:t>
    </dgm:pt>
    <dgm:pt modelId="{B5D12640-1422-4E4A-ACAC-2ED1E0897D23}" type="pres">
      <dgm:prSet presAssocID="{4A9A49B3-F55B-4CBB-9376-91E93ED3593C}" presName="descendantText" presStyleLbl="alignAccFollowNode1" presStyleIdx="2" presStyleCnt="8">
        <dgm:presLayoutVars>
          <dgm:bulletEnabled val="1"/>
        </dgm:presLayoutVars>
      </dgm:prSet>
      <dgm:spPr/>
      <dgm:t>
        <a:bodyPr/>
        <a:lstStyle/>
        <a:p>
          <a:endParaRPr lang="en-IN"/>
        </a:p>
      </dgm:t>
    </dgm:pt>
    <dgm:pt modelId="{579E879D-7FAB-49D0-AE65-270C9C7D3A84}" type="pres">
      <dgm:prSet presAssocID="{717F5C17-AFA4-4455-A44C-4966CFBE37BD}" presName="sp" presStyleCnt="0"/>
      <dgm:spPr/>
    </dgm:pt>
    <dgm:pt modelId="{3B3CBD7B-C0DC-4B9F-92DD-9BB717858CF6}" type="pres">
      <dgm:prSet presAssocID="{DB7490FD-93E7-49DB-86EC-B7CD98CD507B}" presName="linNode" presStyleCnt="0"/>
      <dgm:spPr/>
    </dgm:pt>
    <dgm:pt modelId="{40B1BB0A-D6D4-46B7-A4AB-17FB237AFC02}" type="pres">
      <dgm:prSet presAssocID="{DB7490FD-93E7-49DB-86EC-B7CD98CD507B}" presName="parentText" presStyleLbl="node1" presStyleIdx="3" presStyleCnt="8">
        <dgm:presLayoutVars>
          <dgm:chMax val="1"/>
          <dgm:bulletEnabled val="1"/>
        </dgm:presLayoutVars>
      </dgm:prSet>
      <dgm:spPr/>
      <dgm:t>
        <a:bodyPr/>
        <a:lstStyle/>
        <a:p>
          <a:endParaRPr lang="en-IN"/>
        </a:p>
      </dgm:t>
    </dgm:pt>
    <dgm:pt modelId="{5669ED2C-69BD-4806-B499-864D8D58FCD0}" type="pres">
      <dgm:prSet presAssocID="{DB7490FD-93E7-49DB-86EC-B7CD98CD507B}" presName="descendantText" presStyleLbl="alignAccFollowNode1" presStyleIdx="3" presStyleCnt="8">
        <dgm:presLayoutVars>
          <dgm:bulletEnabled val="1"/>
        </dgm:presLayoutVars>
      </dgm:prSet>
      <dgm:spPr/>
      <dgm:t>
        <a:bodyPr/>
        <a:lstStyle/>
        <a:p>
          <a:endParaRPr lang="en-IN"/>
        </a:p>
      </dgm:t>
    </dgm:pt>
    <dgm:pt modelId="{8EFF7533-8881-48B2-87C1-72FC174678FE}" type="pres">
      <dgm:prSet presAssocID="{87F57BA8-E102-479F-8C02-3BD4321D3683}" presName="sp" presStyleCnt="0"/>
      <dgm:spPr/>
    </dgm:pt>
    <dgm:pt modelId="{AF4E226F-0F2B-49E9-9EB2-FC580C802EE2}" type="pres">
      <dgm:prSet presAssocID="{48291CCD-88E3-4317-B15A-4EA8C1B65CDD}" presName="linNode" presStyleCnt="0"/>
      <dgm:spPr/>
    </dgm:pt>
    <dgm:pt modelId="{D7A596E4-1915-4D98-841E-2BE0BF140693}" type="pres">
      <dgm:prSet presAssocID="{48291CCD-88E3-4317-B15A-4EA8C1B65CDD}" presName="parentText" presStyleLbl="node1" presStyleIdx="4" presStyleCnt="8">
        <dgm:presLayoutVars>
          <dgm:chMax val="1"/>
          <dgm:bulletEnabled val="1"/>
        </dgm:presLayoutVars>
      </dgm:prSet>
      <dgm:spPr/>
      <dgm:t>
        <a:bodyPr/>
        <a:lstStyle/>
        <a:p>
          <a:endParaRPr lang="en-IN"/>
        </a:p>
      </dgm:t>
    </dgm:pt>
    <dgm:pt modelId="{6D8B1D27-7966-4B10-9A88-BD76074D82CD}" type="pres">
      <dgm:prSet presAssocID="{48291CCD-88E3-4317-B15A-4EA8C1B65CDD}" presName="descendantText" presStyleLbl="alignAccFollowNode1" presStyleIdx="4" presStyleCnt="8">
        <dgm:presLayoutVars>
          <dgm:bulletEnabled val="1"/>
        </dgm:presLayoutVars>
      </dgm:prSet>
      <dgm:spPr/>
      <dgm:t>
        <a:bodyPr/>
        <a:lstStyle/>
        <a:p>
          <a:endParaRPr lang="en-IN"/>
        </a:p>
      </dgm:t>
    </dgm:pt>
    <dgm:pt modelId="{5F0DA5B3-C500-4B34-AD28-ED4A2BA17DA0}" type="pres">
      <dgm:prSet presAssocID="{25B94AA8-5790-4EBE-9769-1230A031E306}" presName="sp" presStyleCnt="0"/>
      <dgm:spPr/>
    </dgm:pt>
    <dgm:pt modelId="{8797AB60-136C-488E-B00D-39D1833A1803}" type="pres">
      <dgm:prSet presAssocID="{903B1B97-3E09-48AC-8B1C-BC298A656140}" presName="linNode" presStyleCnt="0"/>
      <dgm:spPr/>
    </dgm:pt>
    <dgm:pt modelId="{DCBF758D-FEB5-444E-A298-57C63228F421}" type="pres">
      <dgm:prSet presAssocID="{903B1B97-3E09-48AC-8B1C-BC298A656140}" presName="parentText" presStyleLbl="node1" presStyleIdx="5" presStyleCnt="8">
        <dgm:presLayoutVars>
          <dgm:chMax val="1"/>
          <dgm:bulletEnabled val="1"/>
        </dgm:presLayoutVars>
      </dgm:prSet>
      <dgm:spPr/>
      <dgm:t>
        <a:bodyPr/>
        <a:lstStyle/>
        <a:p>
          <a:endParaRPr lang="en-IN"/>
        </a:p>
      </dgm:t>
    </dgm:pt>
    <dgm:pt modelId="{BC244AF3-50FB-47FE-A4EF-54C10829A730}" type="pres">
      <dgm:prSet presAssocID="{903B1B97-3E09-48AC-8B1C-BC298A656140}" presName="descendantText" presStyleLbl="alignAccFollowNode1" presStyleIdx="5" presStyleCnt="8">
        <dgm:presLayoutVars>
          <dgm:bulletEnabled val="1"/>
        </dgm:presLayoutVars>
      </dgm:prSet>
      <dgm:spPr/>
      <dgm:t>
        <a:bodyPr/>
        <a:lstStyle/>
        <a:p>
          <a:endParaRPr lang="en-IN"/>
        </a:p>
      </dgm:t>
    </dgm:pt>
    <dgm:pt modelId="{F83E383D-A970-4ABE-9FCA-7A036FFFA61E}" type="pres">
      <dgm:prSet presAssocID="{5336026F-702B-4735-AC1B-E2E528FFC593}" presName="sp" presStyleCnt="0"/>
      <dgm:spPr/>
    </dgm:pt>
    <dgm:pt modelId="{09C811D5-174F-4AF0-9C0A-40F51E1F2B9F}" type="pres">
      <dgm:prSet presAssocID="{3B435CAB-595C-4865-856E-EF0F50DFC6D6}" presName="linNode" presStyleCnt="0"/>
      <dgm:spPr/>
    </dgm:pt>
    <dgm:pt modelId="{09B70059-561C-452B-8431-DF06330F2409}" type="pres">
      <dgm:prSet presAssocID="{3B435CAB-595C-4865-856E-EF0F50DFC6D6}" presName="parentText" presStyleLbl="node1" presStyleIdx="6" presStyleCnt="8">
        <dgm:presLayoutVars>
          <dgm:chMax val="1"/>
          <dgm:bulletEnabled val="1"/>
        </dgm:presLayoutVars>
      </dgm:prSet>
      <dgm:spPr/>
      <dgm:t>
        <a:bodyPr/>
        <a:lstStyle/>
        <a:p>
          <a:endParaRPr lang="en-IN"/>
        </a:p>
      </dgm:t>
    </dgm:pt>
    <dgm:pt modelId="{96B35E1B-B3EA-4B90-88B3-5B676A1B0E78}" type="pres">
      <dgm:prSet presAssocID="{3B435CAB-595C-4865-856E-EF0F50DFC6D6}" presName="descendantText" presStyleLbl="alignAccFollowNode1" presStyleIdx="6" presStyleCnt="8">
        <dgm:presLayoutVars>
          <dgm:bulletEnabled val="1"/>
        </dgm:presLayoutVars>
      </dgm:prSet>
      <dgm:spPr/>
      <dgm:t>
        <a:bodyPr/>
        <a:lstStyle/>
        <a:p>
          <a:endParaRPr lang="en-IN"/>
        </a:p>
      </dgm:t>
    </dgm:pt>
    <dgm:pt modelId="{1BFCA361-74B6-492C-A2A8-32AF524CF21C}" type="pres">
      <dgm:prSet presAssocID="{909271C0-0ED5-411B-A28E-6CC0708B7840}" presName="sp" presStyleCnt="0"/>
      <dgm:spPr/>
    </dgm:pt>
    <dgm:pt modelId="{F9CB2541-0097-42FB-A4F1-7E8683274531}" type="pres">
      <dgm:prSet presAssocID="{8A26BC54-1195-4870-B29C-B606290CCF4B}" presName="linNode" presStyleCnt="0"/>
      <dgm:spPr/>
    </dgm:pt>
    <dgm:pt modelId="{F2A03E8E-E7EE-460D-B6FD-F20713276FE7}" type="pres">
      <dgm:prSet presAssocID="{8A26BC54-1195-4870-B29C-B606290CCF4B}" presName="parentText" presStyleLbl="node1" presStyleIdx="7" presStyleCnt="8">
        <dgm:presLayoutVars>
          <dgm:chMax val="1"/>
          <dgm:bulletEnabled val="1"/>
        </dgm:presLayoutVars>
      </dgm:prSet>
      <dgm:spPr/>
      <dgm:t>
        <a:bodyPr/>
        <a:lstStyle/>
        <a:p>
          <a:endParaRPr lang="en-US"/>
        </a:p>
      </dgm:t>
    </dgm:pt>
    <dgm:pt modelId="{0F592ACF-3828-4627-8851-21A2D0232979}" type="pres">
      <dgm:prSet presAssocID="{8A26BC54-1195-4870-B29C-B606290CCF4B}" presName="descendantText" presStyleLbl="alignAccFollowNode1" presStyleIdx="7" presStyleCnt="8">
        <dgm:presLayoutVars>
          <dgm:bulletEnabled val="1"/>
        </dgm:presLayoutVars>
      </dgm:prSet>
      <dgm:spPr/>
      <dgm:t>
        <a:bodyPr/>
        <a:lstStyle/>
        <a:p>
          <a:endParaRPr lang="en-US"/>
        </a:p>
      </dgm:t>
    </dgm:pt>
  </dgm:ptLst>
  <dgm:cxnLst>
    <dgm:cxn modelId="{6606830A-BDA7-4B2C-98F5-A6B9621DAFB7}" type="presOf" srcId="{09455DD2-1159-40F5-B868-44322C824545}" destId="{5669ED2C-69BD-4806-B499-864D8D58FCD0}" srcOrd="0" destOrd="0" presId="urn:microsoft.com/office/officeart/2005/8/layout/vList5"/>
    <dgm:cxn modelId="{A1737EF0-2DE4-43F9-8A90-0547E43FF493}" srcId="{CF6D475E-86EE-4B34-8C59-EF7A7CCBCB20}" destId="{3B435CAB-595C-4865-856E-EF0F50DFC6D6}" srcOrd="6" destOrd="0" parTransId="{09B07E3F-D7BA-4504-937C-9301A99861FF}" sibTransId="{909271C0-0ED5-411B-A28E-6CC0708B7840}"/>
    <dgm:cxn modelId="{7DBA2F75-ADA9-4DFC-95B0-3CD30360E715}" srcId="{CF6D475E-86EE-4B34-8C59-EF7A7CCBCB20}" destId="{E9DDB1E3-107B-4456-8410-5DFEAA3786C2}" srcOrd="1" destOrd="0" parTransId="{000754D6-D64B-413B-B7E6-5CFB2F26C02B}" sibTransId="{2BDB6A97-811F-477E-BFB4-06B74EB0AC88}"/>
    <dgm:cxn modelId="{135CD722-216C-4BE6-922A-E47031BB572A}" srcId="{8A26BC54-1195-4870-B29C-B606290CCF4B}" destId="{1E61FBFA-8B5B-4FAD-A7AE-DF64DA1E8EBA}" srcOrd="0" destOrd="0" parTransId="{DFBD764A-26FA-49E4-848A-05B27C7E6C65}" sibTransId="{911ED213-1F31-4420-AB0C-AA051E9BEB4B}"/>
    <dgm:cxn modelId="{C5123C4E-9778-413A-B718-CE3E44BF2C28}" type="presOf" srcId="{903B1B97-3E09-48AC-8B1C-BC298A656140}" destId="{DCBF758D-FEB5-444E-A298-57C63228F421}" srcOrd="0" destOrd="0" presId="urn:microsoft.com/office/officeart/2005/8/layout/vList5"/>
    <dgm:cxn modelId="{AEFC43C7-0F22-4A2D-A80C-ED4E7584D092}" type="presOf" srcId="{3B435CAB-595C-4865-856E-EF0F50DFC6D6}" destId="{09B70059-561C-452B-8431-DF06330F2409}" srcOrd="0" destOrd="0" presId="urn:microsoft.com/office/officeart/2005/8/layout/vList5"/>
    <dgm:cxn modelId="{B69AAC3B-DCEA-45AC-8884-051A3C9D2C32}" srcId="{CF6D475E-86EE-4B34-8C59-EF7A7CCBCB20}" destId="{903B1B97-3E09-48AC-8B1C-BC298A656140}" srcOrd="5" destOrd="0" parTransId="{8FE0FFFD-FF48-46C6-8539-CE812E21A85B}" sibTransId="{5336026F-702B-4735-AC1B-E2E528FFC593}"/>
    <dgm:cxn modelId="{0855781E-826E-4753-AC8D-7D87C5A837CD}" type="presOf" srcId="{4A9A49B3-F55B-4CBB-9376-91E93ED3593C}" destId="{674AF296-D9B1-4717-9CE2-BECBA81EB1FE}" srcOrd="0" destOrd="0" presId="urn:microsoft.com/office/officeart/2005/8/layout/vList5"/>
    <dgm:cxn modelId="{AB4AAFAE-A0EA-4CC9-97A8-CBC96268A0F2}" type="presOf" srcId="{1E61FBFA-8B5B-4FAD-A7AE-DF64DA1E8EBA}" destId="{0F592ACF-3828-4627-8851-21A2D0232979}" srcOrd="0" destOrd="0" presId="urn:microsoft.com/office/officeart/2005/8/layout/vList5"/>
    <dgm:cxn modelId="{682C2B64-2C5E-4738-9C5D-3223F5E898B2}" srcId="{CF6D475E-86EE-4B34-8C59-EF7A7CCBCB20}" destId="{8A26BC54-1195-4870-B29C-B606290CCF4B}" srcOrd="7" destOrd="0" parTransId="{27B300AD-AB22-4A77-8CB5-175BD45ACEF4}" sibTransId="{06C0FA25-CFCE-4A9A-A61C-7EFCB6C2FCCF}"/>
    <dgm:cxn modelId="{6C883A0F-C5FD-45F3-AA59-38E4691520B5}" type="presOf" srcId="{3EA9D854-545A-495B-9934-C93B12DF7296}" destId="{B5D12640-1422-4E4A-ACAC-2ED1E0897D23}" srcOrd="0" destOrd="0" presId="urn:microsoft.com/office/officeart/2005/8/layout/vList5"/>
    <dgm:cxn modelId="{94294D05-32D7-4688-B55A-FB7DC3D30F05}" srcId="{8A26BC54-1195-4870-B29C-B606290CCF4B}" destId="{A970B4D3-751C-48E6-B6D5-30968E773393}" srcOrd="1" destOrd="0" parTransId="{4D305FCE-2814-48CB-88E2-183426F2DDA0}" sibTransId="{E740CAD9-47F2-4026-9C15-4161705E37DA}"/>
    <dgm:cxn modelId="{4CBC0B2E-D35E-482A-BEED-8E52E6A326B0}" srcId="{CF6D475E-86EE-4B34-8C59-EF7A7CCBCB20}" destId="{4A9A49B3-F55B-4CBB-9376-91E93ED3593C}" srcOrd="2" destOrd="0" parTransId="{84F2689E-BCA4-4219-BDA1-3B4A4A9B17D0}" sibTransId="{717F5C17-AFA4-4455-A44C-4966CFBE37BD}"/>
    <dgm:cxn modelId="{005F647E-083C-4EDE-B0BD-099291664E3E}" srcId="{CF6D475E-86EE-4B34-8C59-EF7A7CCBCB20}" destId="{DB7490FD-93E7-49DB-86EC-B7CD98CD507B}" srcOrd="3" destOrd="0" parTransId="{CE604359-6AA6-4797-8059-4F26977B916C}" sibTransId="{87F57BA8-E102-479F-8C02-3BD4321D3683}"/>
    <dgm:cxn modelId="{5E459ED2-E3D8-4F9B-B4E4-27831CF10AC3}" type="presOf" srcId="{E9DDB1E3-107B-4456-8410-5DFEAA3786C2}" destId="{E77AA92D-1BE9-434F-8729-9ECC7BD59667}" srcOrd="0" destOrd="0" presId="urn:microsoft.com/office/officeart/2005/8/layout/vList5"/>
    <dgm:cxn modelId="{19B00569-F70C-4F4E-9E1D-BAD923F47022}" srcId="{3B435CAB-595C-4865-856E-EF0F50DFC6D6}" destId="{16E8F0F2-913E-4E70-9E4C-BE9C03C1E50E}" srcOrd="0" destOrd="0" parTransId="{4E1C4330-BA61-4CD7-93F9-DF9B26CA43EC}" sibTransId="{F968723F-759B-4173-8104-4FF4D5467154}"/>
    <dgm:cxn modelId="{49FD6309-D601-4D18-B5ED-64DD1EF01E55}" srcId="{48291CCD-88E3-4317-B15A-4EA8C1B65CDD}" destId="{F7DD327A-2654-4E8A-8A74-539E213511D9}" srcOrd="0" destOrd="0" parTransId="{C8825950-C2BE-4040-9AEF-0635E170CB79}" sibTransId="{7D740DEC-07C5-4AC1-85C5-7C43F6C44750}"/>
    <dgm:cxn modelId="{FB7999BB-F6B7-416A-BF10-7672AE95DC1D}" type="presOf" srcId="{6A68532F-68A9-4F41-8AAF-4BF32C81E246}" destId="{BC244AF3-50FB-47FE-A4EF-54C10829A730}" srcOrd="0" destOrd="0" presId="urn:microsoft.com/office/officeart/2005/8/layout/vList5"/>
    <dgm:cxn modelId="{A816560F-42EF-4CC4-B1D7-4F241C474030}" type="presOf" srcId="{36B8BB7A-9EF5-4944-BE77-4D901B05C38F}" destId="{D26D5373-7C70-4380-8D4A-7A805E25859B}" srcOrd="0" destOrd="0" presId="urn:microsoft.com/office/officeart/2005/8/layout/vList5"/>
    <dgm:cxn modelId="{58160D7F-177C-4904-993E-C404EE8ABCD4}" type="presOf" srcId="{CF6D475E-86EE-4B34-8C59-EF7A7CCBCB20}" destId="{2BA60C90-01E4-43F1-B856-5F4A767E47C2}" srcOrd="0" destOrd="0" presId="urn:microsoft.com/office/officeart/2005/8/layout/vList5"/>
    <dgm:cxn modelId="{6A0C39CB-EFAC-4C28-9D2F-D43505E4FC94}" type="presOf" srcId="{975830CB-9BFE-450C-BFA6-56EE166062EE}" destId="{9E0345EC-DA69-456B-AC8B-B621504DB152}" srcOrd="0" destOrd="0" presId="urn:microsoft.com/office/officeart/2005/8/layout/vList5"/>
    <dgm:cxn modelId="{4B94CE10-19DA-42C9-95CF-A9AEA78A5070}" srcId="{F4CD6B2A-4770-47F5-8DD5-5293B745F19C}" destId="{975830CB-9BFE-450C-BFA6-56EE166062EE}" srcOrd="0" destOrd="0" parTransId="{60028963-8E2A-4A31-A350-2545F2E63AE3}" sibTransId="{D9C98880-14E2-448E-BDBD-1F88B6D087BE}"/>
    <dgm:cxn modelId="{48C3191C-2975-4D4E-B0C0-96E5F0782FD3}" type="presOf" srcId="{8A26BC54-1195-4870-B29C-B606290CCF4B}" destId="{F2A03E8E-E7EE-460D-B6FD-F20713276FE7}" srcOrd="0" destOrd="0" presId="urn:microsoft.com/office/officeart/2005/8/layout/vList5"/>
    <dgm:cxn modelId="{CF0C63DA-956E-456E-850A-78A14BF49194}" type="presOf" srcId="{48291CCD-88E3-4317-B15A-4EA8C1B65CDD}" destId="{D7A596E4-1915-4D98-841E-2BE0BF140693}" srcOrd="0" destOrd="0" presId="urn:microsoft.com/office/officeart/2005/8/layout/vList5"/>
    <dgm:cxn modelId="{0D856178-A33E-43D1-B04B-F3DE77D7A593}" type="presOf" srcId="{F7DD327A-2654-4E8A-8A74-539E213511D9}" destId="{6D8B1D27-7966-4B10-9A88-BD76074D82CD}" srcOrd="0" destOrd="0" presId="urn:microsoft.com/office/officeart/2005/8/layout/vList5"/>
    <dgm:cxn modelId="{BB24CC3C-7101-4586-830D-36C4229A8CE8}" srcId="{CF6D475E-86EE-4B34-8C59-EF7A7CCBCB20}" destId="{48291CCD-88E3-4317-B15A-4EA8C1B65CDD}" srcOrd="4" destOrd="0" parTransId="{D446B350-7ADE-426A-B4B0-9FD60A7AAD00}" sibTransId="{25B94AA8-5790-4EBE-9769-1230A031E306}"/>
    <dgm:cxn modelId="{7FA55B3E-C3B7-487F-B744-054914F463A8}" srcId="{4A9A49B3-F55B-4CBB-9376-91E93ED3593C}" destId="{3EA9D854-545A-495B-9934-C93B12DF7296}" srcOrd="0" destOrd="0" parTransId="{0E4621F5-5C8B-4FF4-909A-FB3A59B18FDD}" sibTransId="{28A8B163-84C8-4E71-B748-5F75848B59CE}"/>
    <dgm:cxn modelId="{CAD5F252-60A6-4E12-8FB1-8216A3E54148}" type="presOf" srcId="{16E8F0F2-913E-4E70-9E4C-BE9C03C1E50E}" destId="{96B35E1B-B3EA-4B90-88B3-5B676A1B0E78}" srcOrd="0" destOrd="0" presId="urn:microsoft.com/office/officeart/2005/8/layout/vList5"/>
    <dgm:cxn modelId="{2F71E279-C938-4FC7-8057-7057A910DB6B}" srcId="{903B1B97-3E09-48AC-8B1C-BC298A656140}" destId="{6A68532F-68A9-4F41-8AAF-4BF32C81E246}" srcOrd="0" destOrd="0" parTransId="{2B6BAD43-3976-4533-A3A9-D275DF398981}" sibTransId="{0D88B168-CD94-4EED-B1FA-D5AA2582E4F7}"/>
    <dgm:cxn modelId="{E184292B-A0C4-4974-8999-33B7CD7D774E}" type="presOf" srcId="{F4CD6B2A-4770-47F5-8DD5-5293B745F19C}" destId="{A7215D88-4A13-4F68-9508-5B244DECBD93}" srcOrd="0" destOrd="0" presId="urn:microsoft.com/office/officeart/2005/8/layout/vList5"/>
    <dgm:cxn modelId="{E803F112-17A5-4E9C-BDC6-34ACE45DC162}" srcId="{CF6D475E-86EE-4B34-8C59-EF7A7CCBCB20}" destId="{F4CD6B2A-4770-47F5-8DD5-5293B745F19C}" srcOrd="0" destOrd="0" parTransId="{67F2A385-244F-460B-A1A9-9DBB3ED30EA1}" sibTransId="{D13BC992-50AD-4710-960F-0FA1242C9993}"/>
    <dgm:cxn modelId="{2B4A2A0E-C15E-41BC-85DC-421CA4BABBE6}" srcId="{DB7490FD-93E7-49DB-86EC-B7CD98CD507B}" destId="{09455DD2-1159-40F5-B868-44322C824545}" srcOrd="0" destOrd="0" parTransId="{792E19ED-4889-43F4-95D5-4BBDBACC6276}" sibTransId="{2B1E53C4-4C30-419D-B0E0-8D8AD45A32B6}"/>
    <dgm:cxn modelId="{D8525715-B480-4992-A808-3AFCA3937E64}" srcId="{E9DDB1E3-107B-4456-8410-5DFEAA3786C2}" destId="{36B8BB7A-9EF5-4944-BE77-4D901B05C38F}" srcOrd="0" destOrd="0" parTransId="{1CF55339-9FD4-4065-89A3-25ABB4846C82}" sibTransId="{DE814331-EFD4-4227-917A-41AF92773AF9}"/>
    <dgm:cxn modelId="{506ABC9D-A2C1-4C23-9EBF-05005531986A}" type="presOf" srcId="{DB7490FD-93E7-49DB-86EC-B7CD98CD507B}" destId="{40B1BB0A-D6D4-46B7-A4AB-17FB237AFC02}" srcOrd="0" destOrd="0" presId="urn:microsoft.com/office/officeart/2005/8/layout/vList5"/>
    <dgm:cxn modelId="{2959349D-A215-4A9F-92EA-4229B376E964}" type="presOf" srcId="{A970B4D3-751C-48E6-B6D5-30968E773393}" destId="{0F592ACF-3828-4627-8851-21A2D0232979}" srcOrd="0" destOrd="1" presId="urn:microsoft.com/office/officeart/2005/8/layout/vList5"/>
    <dgm:cxn modelId="{FF0B3B12-AA06-482A-BA46-324156DE0A45}" type="presParOf" srcId="{2BA60C90-01E4-43F1-B856-5F4A767E47C2}" destId="{8F5B4670-01B6-4B59-8F8B-30269BAD299E}" srcOrd="0" destOrd="0" presId="urn:microsoft.com/office/officeart/2005/8/layout/vList5"/>
    <dgm:cxn modelId="{5DC34361-6E23-42BB-B0DC-AD063BD49EFD}" type="presParOf" srcId="{8F5B4670-01B6-4B59-8F8B-30269BAD299E}" destId="{A7215D88-4A13-4F68-9508-5B244DECBD93}" srcOrd="0" destOrd="0" presId="urn:microsoft.com/office/officeart/2005/8/layout/vList5"/>
    <dgm:cxn modelId="{A0D3CBAB-B63F-4E98-81CF-B80555982499}" type="presParOf" srcId="{8F5B4670-01B6-4B59-8F8B-30269BAD299E}" destId="{9E0345EC-DA69-456B-AC8B-B621504DB152}" srcOrd="1" destOrd="0" presId="urn:microsoft.com/office/officeart/2005/8/layout/vList5"/>
    <dgm:cxn modelId="{2B230484-A6E6-4F7A-8752-6E66D9835750}" type="presParOf" srcId="{2BA60C90-01E4-43F1-B856-5F4A767E47C2}" destId="{414270A4-A635-4316-B5D8-B9582C1B4ED3}" srcOrd="1" destOrd="0" presId="urn:microsoft.com/office/officeart/2005/8/layout/vList5"/>
    <dgm:cxn modelId="{4B62BC98-3C67-4C7C-9CFF-FA3D6520D703}" type="presParOf" srcId="{2BA60C90-01E4-43F1-B856-5F4A767E47C2}" destId="{926C0E01-97F3-4BA5-A541-F21B4C1987DA}" srcOrd="2" destOrd="0" presId="urn:microsoft.com/office/officeart/2005/8/layout/vList5"/>
    <dgm:cxn modelId="{7FCCE288-F6BE-4C66-A85E-2A346B2E3E7B}" type="presParOf" srcId="{926C0E01-97F3-4BA5-A541-F21B4C1987DA}" destId="{E77AA92D-1BE9-434F-8729-9ECC7BD59667}" srcOrd="0" destOrd="0" presId="urn:microsoft.com/office/officeart/2005/8/layout/vList5"/>
    <dgm:cxn modelId="{0421B56E-AE9F-4E2F-9489-D201C8087E6D}" type="presParOf" srcId="{926C0E01-97F3-4BA5-A541-F21B4C1987DA}" destId="{D26D5373-7C70-4380-8D4A-7A805E25859B}" srcOrd="1" destOrd="0" presId="urn:microsoft.com/office/officeart/2005/8/layout/vList5"/>
    <dgm:cxn modelId="{DFD174F4-491C-42FB-8A8B-BC7FD4B10C5B}" type="presParOf" srcId="{2BA60C90-01E4-43F1-B856-5F4A767E47C2}" destId="{827B7ED3-531B-4E56-9CCD-D8FC28F7539C}" srcOrd="3" destOrd="0" presId="urn:microsoft.com/office/officeart/2005/8/layout/vList5"/>
    <dgm:cxn modelId="{88BF49D4-1BCF-407E-BBA3-41AE35F786B7}" type="presParOf" srcId="{2BA60C90-01E4-43F1-B856-5F4A767E47C2}" destId="{8B6A952C-875E-49B1-B2E7-FB8A8DB54B55}" srcOrd="4" destOrd="0" presId="urn:microsoft.com/office/officeart/2005/8/layout/vList5"/>
    <dgm:cxn modelId="{BDCC4FC6-9F6A-45D2-8A20-558FC58F110E}" type="presParOf" srcId="{8B6A952C-875E-49B1-B2E7-FB8A8DB54B55}" destId="{674AF296-D9B1-4717-9CE2-BECBA81EB1FE}" srcOrd="0" destOrd="0" presId="urn:microsoft.com/office/officeart/2005/8/layout/vList5"/>
    <dgm:cxn modelId="{B9660090-D12E-4E5C-86A6-9B7C8A0824C6}" type="presParOf" srcId="{8B6A952C-875E-49B1-B2E7-FB8A8DB54B55}" destId="{B5D12640-1422-4E4A-ACAC-2ED1E0897D23}" srcOrd="1" destOrd="0" presId="urn:microsoft.com/office/officeart/2005/8/layout/vList5"/>
    <dgm:cxn modelId="{C996F4E1-8E31-4339-8E2B-1E33726DB3C4}" type="presParOf" srcId="{2BA60C90-01E4-43F1-B856-5F4A767E47C2}" destId="{579E879D-7FAB-49D0-AE65-270C9C7D3A84}" srcOrd="5" destOrd="0" presId="urn:microsoft.com/office/officeart/2005/8/layout/vList5"/>
    <dgm:cxn modelId="{FD7CA3E3-A631-4DA5-9DE5-B20216C171F2}" type="presParOf" srcId="{2BA60C90-01E4-43F1-B856-5F4A767E47C2}" destId="{3B3CBD7B-C0DC-4B9F-92DD-9BB717858CF6}" srcOrd="6" destOrd="0" presId="urn:microsoft.com/office/officeart/2005/8/layout/vList5"/>
    <dgm:cxn modelId="{9B796DEB-DBD8-45FD-A3D0-D3F4B89B658D}" type="presParOf" srcId="{3B3CBD7B-C0DC-4B9F-92DD-9BB717858CF6}" destId="{40B1BB0A-D6D4-46B7-A4AB-17FB237AFC02}" srcOrd="0" destOrd="0" presId="urn:microsoft.com/office/officeart/2005/8/layout/vList5"/>
    <dgm:cxn modelId="{B9E29AD5-477E-4498-93AA-D08579B292BD}" type="presParOf" srcId="{3B3CBD7B-C0DC-4B9F-92DD-9BB717858CF6}" destId="{5669ED2C-69BD-4806-B499-864D8D58FCD0}" srcOrd="1" destOrd="0" presId="urn:microsoft.com/office/officeart/2005/8/layout/vList5"/>
    <dgm:cxn modelId="{7B14313D-9C8B-40A0-924C-B8FE5C70F5D2}" type="presParOf" srcId="{2BA60C90-01E4-43F1-B856-5F4A767E47C2}" destId="{8EFF7533-8881-48B2-87C1-72FC174678FE}" srcOrd="7" destOrd="0" presId="urn:microsoft.com/office/officeart/2005/8/layout/vList5"/>
    <dgm:cxn modelId="{3A8F2BD6-FD86-498E-A550-FF9A297C3E68}" type="presParOf" srcId="{2BA60C90-01E4-43F1-B856-5F4A767E47C2}" destId="{AF4E226F-0F2B-49E9-9EB2-FC580C802EE2}" srcOrd="8" destOrd="0" presId="urn:microsoft.com/office/officeart/2005/8/layout/vList5"/>
    <dgm:cxn modelId="{3CFA4F0F-DD15-49E5-9434-32E5F8E26A9C}" type="presParOf" srcId="{AF4E226F-0F2B-49E9-9EB2-FC580C802EE2}" destId="{D7A596E4-1915-4D98-841E-2BE0BF140693}" srcOrd="0" destOrd="0" presId="urn:microsoft.com/office/officeart/2005/8/layout/vList5"/>
    <dgm:cxn modelId="{3D6BAEE8-4D22-48C8-B2BD-7E33694572C3}" type="presParOf" srcId="{AF4E226F-0F2B-49E9-9EB2-FC580C802EE2}" destId="{6D8B1D27-7966-4B10-9A88-BD76074D82CD}" srcOrd="1" destOrd="0" presId="urn:microsoft.com/office/officeart/2005/8/layout/vList5"/>
    <dgm:cxn modelId="{23E2BC4D-0F02-4EFC-980F-5DA42A6814D0}" type="presParOf" srcId="{2BA60C90-01E4-43F1-B856-5F4A767E47C2}" destId="{5F0DA5B3-C500-4B34-AD28-ED4A2BA17DA0}" srcOrd="9" destOrd="0" presId="urn:microsoft.com/office/officeart/2005/8/layout/vList5"/>
    <dgm:cxn modelId="{5058BCE1-0860-4DD7-9647-6C97B312D10B}" type="presParOf" srcId="{2BA60C90-01E4-43F1-B856-5F4A767E47C2}" destId="{8797AB60-136C-488E-B00D-39D1833A1803}" srcOrd="10" destOrd="0" presId="urn:microsoft.com/office/officeart/2005/8/layout/vList5"/>
    <dgm:cxn modelId="{C3EBB653-15DE-4720-AA4D-E4FCE6B326C9}" type="presParOf" srcId="{8797AB60-136C-488E-B00D-39D1833A1803}" destId="{DCBF758D-FEB5-444E-A298-57C63228F421}" srcOrd="0" destOrd="0" presId="urn:microsoft.com/office/officeart/2005/8/layout/vList5"/>
    <dgm:cxn modelId="{6266C8D5-4C53-4D72-8C33-F61A6F3F59BC}" type="presParOf" srcId="{8797AB60-136C-488E-B00D-39D1833A1803}" destId="{BC244AF3-50FB-47FE-A4EF-54C10829A730}" srcOrd="1" destOrd="0" presId="urn:microsoft.com/office/officeart/2005/8/layout/vList5"/>
    <dgm:cxn modelId="{0E3F2DDE-A479-43B3-9C75-BEF962E10767}" type="presParOf" srcId="{2BA60C90-01E4-43F1-B856-5F4A767E47C2}" destId="{F83E383D-A970-4ABE-9FCA-7A036FFFA61E}" srcOrd="11" destOrd="0" presId="urn:microsoft.com/office/officeart/2005/8/layout/vList5"/>
    <dgm:cxn modelId="{8224EBE6-D6DC-4BD8-9175-73944375232D}" type="presParOf" srcId="{2BA60C90-01E4-43F1-B856-5F4A767E47C2}" destId="{09C811D5-174F-4AF0-9C0A-40F51E1F2B9F}" srcOrd="12" destOrd="0" presId="urn:microsoft.com/office/officeart/2005/8/layout/vList5"/>
    <dgm:cxn modelId="{E1055D74-DDB6-4F76-99FD-4046CF5F7848}" type="presParOf" srcId="{09C811D5-174F-4AF0-9C0A-40F51E1F2B9F}" destId="{09B70059-561C-452B-8431-DF06330F2409}" srcOrd="0" destOrd="0" presId="urn:microsoft.com/office/officeart/2005/8/layout/vList5"/>
    <dgm:cxn modelId="{F43FAB96-12B5-4A80-8D0C-E3A63B6EDE65}" type="presParOf" srcId="{09C811D5-174F-4AF0-9C0A-40F51E1F2B9F}" destId="{96B35E1B-B3EA-4B90-88B3-5B676A1B0E78}" srcOrd="1" destOrd="0" presId="urn:microsoft.com/office/officeart/2005/8/layout/vList5"/>
    <dgm:cxn modelId="{1CE17A05-0BF7-4674-A89F-AF3C21A0CD55}" type="presParOf" srcId="{2BA60C90-01E4-43F1-B856-5F4A767E47C2}" destId="{1BFCA361-74B6-492C-A2A8-32AF524CF21C}" srcOrd="13" destOrd="0" presId="urn:microsoft.com/office/officeart/2005/8/layout/vList5"/>
    <dgm:cxn modelId="{90602698-9A3E-4723-B26B-3A5D4DF5F4C3}" type="presParOf" srcId="{2BA60C90-01E4-43F1-B856-5F4A767E47C2}" destId="{F9CB2541-0097-42FB-A4F1-7E8683274531}" srcOrd="14" destOrd="0" presId="urn:microsoft.com/office/officeart/2005/8/layout/vList5"/>
    <dgm:cxn modelId="{BE41854E-C0CF-4D4A-BD2C-2326F3ED5CC5}" type="presParOf" srcId="{F9CB2541-0097-42FB-A4F1-7E8683274531}" destId="{F2A03E8E-E7EE-460D-B6FD-F20713276FE7}" srcOrd="0" destOrd="0" presId="urn:microsoft.com/office/officeart/2005/8/layout/vList5"/>
    <dgm:cxn modelId="{DFDE0803-9355-4D15-97D7-083E76A12637}" type="presParOf" srcId="{F9CB2541-0097-42FB-A4F1-7E8683274531}" destId="{0F592ACF-3828-4627-8851-21A2D023297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881BB9E-C690-4D83-9BBD-4DB8B000DD9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15DF87A-DD19-487F-8192-533CFA2D6B55}">
      <dgm:prSet phldrT="[Text]" custT="1"/>
      <dgm:spPr/>
      <dgm:t>
        <a:bodyPr/>
        <a:lstStyle/>
        <a:p>
          <a:r>
            <a:rPr lang="en-US" sz="1800" dirty="0" smtClean="0"/>
            <a:t>What is RDBMS?</a:t>
          </a:r>
          <a:endParaRPr lang="en-US" sz="1800" dirty="0"/>
        </a:p>
      </dgm:t>
    </dgm:pt>
    <dgm:pt modelId="{69654375-80BE-4D54-A071-44CE1A0ED157}" type="parTrans" cxnId="{1E39C63C-88AE-45C2-AA3C-1D1A69EB2D20}">
      <dgm:prSet/>
      <dgm:spPr/>
      <dgm:t>
        <a:bodyPr/>
        <a:lstStyle/>
        <a:p>
          <a:endParaRPr lang="en-US" sz="1800"/>
        </a:p>
      </dgm:t>
    </dgm:pt>
    <dgm:pt modelId="{0457041C-6781-4526-B98D-F782FCB9339B}" type="sibTrans" cxnId="{1E39C63C-88AE-45C2-AA3C-1D1A69EB2D20}">
      <dgm:prSet/>
      <dgm:spPr/>
      <dgm:t>
        <a:bodyPr/>
        <a:lstStyle/>
        <a:p>
          <a:endParaRPr lang="en-US" sz="1800"/>
        </a:p>
      </dgm:t>
    </dgm:pt>
    <dgm:pt modelId="{63D7358F-E224-4241-BB67-5286EF55B8CC}">
      <dgm:prSet phldrT="[Text]" custT="1"/>
      <dgm:spPr/>
      <dgm:t>
        <a:bodyPr/>
        <a:lstStyle/>
        <a:p>
          <a:r>
            <a:rPr lang="en-US" sz="1800" dirty="0" smtClean="0"/>
            <a:t>What is Normalization?</a:t>
          </a:r>
          <a:endParaRPr lang="en-US" sz="1800" dirty="0"/>
        </a:p>
      </dgm:t>
    </dgm:pt>
    <dgm:pt modelId="{BD7FE401-C2F3-4380-B796-C0DB5CA8742B}" type="parTrans" cxnId="{B3CB93F6-A418-4F92-A65D-1EFB0C7BBC16}">
      <dgm:prSet/>
      <dgm:spPr/>
      <dgm:t>
        <a:bodyPr/>
        <a:lstStyle/>
        <a:p>
          <a:endParaRPr lang="en-US" sz="1800"/>
        </a:p>
      </dgm:t>
    </dgm:pt>
    <dgm:pt modelId="{38C13421-7314-4A18-8EA1-15605AD5C58E}" type="sibTrans" cxnId="{B3CB93F6-A418-4F92-A65D-1EFB0C7BBC16}">
      <dgm:prSet/>
      <dgm:spPr/>
      <dgm:t>
        <a:bodyPr/>
        <a:lstStyle/>
        <a:p>
          <a:endParaRPr lang="en-US" sz="1800"/>
        </a:p>
      </dgm:t>
    </dgm:pt>
    <dgm:pt modelId="{5D229933-803A-4A7B-991C-4F2D40B574D7}">
      <dgm:prSet custT="1"/>
      <dgm:spPr/>
      <dgm:t>
        <a:bodyPr/>
        <a:lstStyle/>
        <a:p>
          <a:r>
            <a:rPr lang="en-US" sz="1800" smtClean="0"/>
            <a:t>Why should I know ANSI SQL? </a:t>
          </a:r>
          <a:endParaRPr lang="en-US" sz="1800" dirty="0"/>
        </a:p>
      </dgm:t>
    </dgm:pt>
    <dgm:pt modelId="{D2559256-9481-4787-8524-1756429F8439}" type="parTrans" cxnId="{A404311A-D00B-4325-8D84-64E7D2DB7936}">
      <dgm:prSet/>
      <dgm:spPr/>
      <dgm:t>
        <a:bodyPr/>
        <a:lstStyle/>
        <a:p>
          <a:endParaRPr lang="en-US" sz="1800"/>
        </a:p>
      </dgm:t>
    </dgm:pt>
    <dgm:pt modelId="{B528B172-94AB-4A8E-9218-DD89EAD9FBD6}" type="sibTrans" cxnId="{A404311A-D00B-4325-8D84-64E7D2DB7936}">
      <dgm:prSet/>
      <dgm:spPr/>
      <dgm:t>
        <a:bodyPr/>
        <a:lstStyle/>
        <a:p>
          <a:endParaRPr lang="en-US" sz="1800"/>
        </a:p>
      </dgm:t>
    </dgm:pt>
    <dgm:pt modelId="{2B1879A5-3A0E-487E-8F5F-D07929060903}" type="pres">
      <dgm:prSet presAssocID="{F881BB9E-C690-4D83-9BBD-4DB8B000DD9B}" presName="linear" presStyleCnt="0">
        <dgm:presLayoutVars>
          <dgm:animLvl val="lvl"/>
          <dgm:resizeHandles val="exact"/>
        </dgm:presLayoutVars>
      </dgm:prSet>
      <dgm:spPr/>
      <dgm:t>
        <a:bodyPr/>
        <a:lstStyle/>
        <a:p>
          <a:endParaRPr lang="en-US"/>
        </a:p>
      </dgm:t>
    </dgm:pt>
    <dgm:pt modelId="{EB49CDB6-AE5F-4A0F-927D-57062FBE2A1E}" type="pres">
      <dgm:prSet presAssocID="{A15DF87A-DD19-487F-8192-533CFA2D6B55}" presName="parentText" presStyleLbl="node1" presStyleIdx="0" presStyleCnt="3">
        <dgm:presLayoutVars>
          <dgm:chMax val="0"/>
          <dgm:bulletEnabled val="1"/>
        </dgm:presLayoutVars>
      </dgm:prSet>
      <dgm:spPr/>
      <dgm:t>
        <a:bodyPr/>
        <a:lstStyle/>
        <a:p>
          <a:endParaRPr lang="en-US"/>
        </a:p>
      </dgm:t>
    </dgm:pt>
    <dgm:pt modelId="{403BA9B7-38DF-4EBD-8184-AE14B2979908}" type="pres">
      <dgm:prSet presAssocID="{0457041C-6781-4526-B98D-F782FCB9339B}" presName="spacer" presStyleCnt="0"/>
      <dgm:spPr/>
    </dgm:pt>
    <dgm:pt modelId="{C4EE044A-F9B6-4D1A-A100-244818F5178A}" type="pres">
      <dgm:prSet presAssocID="{63D7358F-E224-4241-BB67-5286EF55B8CC}" presName="parentText" presStyleLbl="node1" presStyleIdx="1" presStyleCnt="3">
        <dgm:presLayoutVars>
          <dgm:chMax val="0"/>
          <dgm:bulletEnabled val="1"/>
        </dgm:presLayoutVars>
      </dgm:prSet>
      <dgm:spPr/>
      <dgm:t>
        <a:bodyPr/>
        <a:lstStyle/>
        <a:p>
          <a:endParaRPr lang="en-US"/>
        </a:p>
      </dgm:t>
    </dgm:pt>
    <dgm:pt modelId="{F7B871FF-71EF-447C-9FBF-9F6AD8B6ADC8}" type="pres">
      <dgm:prSet presAssocID="{38C13421-7314-4A18-8EA1-15605AD5C58E}" presName="spacer" presStyleCnt="0"/>
      <dgm:spPr/>
    </dgm:pt>
    <dgm:pt modelId="{439516F1-328A-4262-9E32-E01323F8DF7C}" type="pres">
      <dgm:prSet presAssocID="{5D229933-803A-4A7B-991C-4F2D40B574D7}" presName="parentText" presStyleLbl="node1" presStyleIdx="2" presStyleCnt="3">
        <dgm:presLayoutVars>
          <dgm:chMax val="0"/>
          <dgm:bulletEnabled val="1"/>
        </dgm:presLayoutVars>
      </dgm:prSet>
      <dgm:spPr/>
      <dgm:t>
        <a:bodyPr/>
        <a:lstStyle/>
        <a:p>
          <a:endParaRPr lang="en-US"/>
        </a:p>
      </dgm:t>
    </dgm:pt>
  </dgm:ptLst>
  <dgm:cxnLst>
    <dgm:cxn modelId="{A404311A-D00B-4325-8D84-64E7D2DB7936}" srcId="{F881BB9E-C690-4D83-9BBD-4DB8B000DD9B}" destId="{5D229933-803A-4A7B-991C-4F2D40B574D7}" srcOrd="2" destOrd="0" parTransId="{D2559256-9481-4787-8524-1756429F8439}" sibTransId="{B528B172-94AB-4A8E-9218-DD89EAD9FBD6}"/>
    <dgm:cxn modelId="{8DAEE4D0-1007-487C-BD97-BED8502240EB}" type="presOf" srcId="{F881BB9E-C690-4D83-9BBD-4DB8B000DD9B}" destId="{2B1879A5-3A0E-487E-8F5F-D07929060903}" srcOrd="0" destOrd="0" presId="urn:microsoft.com/office/officeart/2005/8/layout/vList2"/>
    <dgm:cxn modelId="{5AA4D28E-15DE-46D8-9272-057DCADAAF63}" type="presOf" srcId="{A15DF87A-DD19-487F-8192-533CFA2D6B55}" destId="{EB49CDB6-AE5F-4A0F-927D-57062FBE2A1E}" srcOrd="0" destOrd="0" presId="urn:microsoft.com/office/officeart/2005/8/layout/vList2"/>
    <dgm:cxn modelId="{0B92ACBE-3405-4C84-A310-EA502EA0C629}" type="presOf" srcId="{63D7358F-E224-4241-BB67-5286EF55B8CC}" destId="{C4EE044A-F9B6-4D1A-A100-244818F5178A}" srcOrd="0" destOrd="0" presId="urn:microsoft.com/office/officeart/2005/8/layout/vList2"/>
    <dgm:cxn modelId="{FBB67138-862A-48CF-8851-34E2A2157804}" type="presOf" srcId="{5D229933-803A-4A7B-991C-4F2D40B574D7}" destId="{439516F1-328A-4262-9E32-E01323F8DF7C}" srcOrd="0" destOrd="0" presId="urn:microsoft.com/office/officeart/2005/8/layout/vList2"/>
    <dgm:cxn modelId="{B3CB93F6-A418-4F92-A65D-1EFB0C7BBC16}" srcId="{F881BB9E-C690-4D83-9BBD-4DB8B000DD9B}" destId="{63D7358F-E224-4241-BB67-5286EF55B8CC}" srcOrd="1" destOrd="0" parTransId="{BD7FE401-C2F3-4380-B796-C0DB5CA8742B}" sibTransId="{38C13421-7314-4A18-8EA1-15605AD5C58E}"/>
    <dgm:cxn modelId="{1E39C63C-88AE-45C2-AA3C-1D1A69EB2D20}" srcId="{F881BB9E-C690-4D83-9BBD-4DB8B000DD9B}" destId="{A15DF87A-DD19-487F-8192-533CFA2D6B55}" srcOrd="0" destOrd="0" parTransId="{69654375-80BE-4D54-A071-44CE1A0ED157}" sibTransId="{0457041C-6781-4526-B98D-F782FCB9339B}"/>
    <dgm:cxn modelId="{0AAF7E41-19D1-4D36-B525-39280ACD22D6}" type="presParOf" srcId="{2B1879A5-3A0E-487E-8F5F-D07929060903}" destId="{EB49CDB6-AE5F-4A0F-927D-57062FBE2A1E}" srcOrd="0" destOrd="0" presId="urn:microsoft.com/office/officeart/2005/8/layout/vList2"/>
    <dgm:cxn modelId="{BBB14CB0-FA98-44D7-A9F8-FED39BCAFED1}" type="presParOf" srcId="{2B1879A5-3A0E-487E-8F5F-D07929060903}" destId="{403BA9B7-38DF-4EBD-8184-AE14B2979908}" srcOrd="1" destOrd="0" presId="urn:microsoft.com/office/officeart/2005/8/layout/vList2"/>
    <dgm:cxn modelId="{80F652CF-7151-4D16-AD49-1B644701B658}" type="presParOf" srcId="{2B1879A5-3A0E-487E-8F5F-D07929060903}" destId="{C4EE044A-F9B6-4D1A-A100-244818F5178A}" srcOrd="2" destOrd="0" presId="urn:microsoft.com/office/officeart/2005/8/layout/vList2"/>
    <dgm:cxn modelId="{0A46E04B-8378-4E34-91A7-22FD0E441113}" type="presParOf" srcId="{2B1879A5-3A0E-487E-8F5F-D07929060903}" destId="{F7B871FF-71EF-447C-9FBF-9F6AD8B6ADC8}" srcOrd="3" destOrd="0" presId="urn:microsoft.com/office/officeart/2005/8/layout/vList2"/>
    <dgm:cxn modelId="{7287EE3B-6080-4EA2-A9E6-F291B87D10A3}" type="presParOf" srcId="{2B1879A5-3A0E-487E-8F5F-D07929060903}" destId="{439516F1-328A-4262-9E32-E01323F8DF7C}"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FFB2DB-4B21-4369-88B9-D557080544ED}">
      <dsp:nvSpPr>
        <dsp:cNvPr id="0" name=""/>
        <dsp:cNvSpPr/>
      </dsp:nvSpPr>
      <dsp:spPr>
        <a:xfrm>
          <a:off x="4357" y="228762"/>
          <a:ext cx="2332934" cy="391367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What if you need to refer to this data later? </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err="1" smtClean="0"/>
            <a:t>Ans</a:t>
          </a:r>
          <a:r>
            <a:rPr lang="en-US" sz="1500" kern="1200" dirty="0" smtClean="0"/>
            <a:t>: Yes, you can do it.</a:t>
          </a:r>
          <a:endParaRPr lang="en-US" sz="1500" kern="1200" dirty="0"/>
        </a:p>
      </dsp:txBody>
      <dsp:txXfrm>
        <a:off x="72686" y="297091"/>
        <a:ext cx="2196276" cy="3777017"/>
      </dsp:txXfrm>
    </dsp:sp>
    <dsp:sp modelId="{6DF698AC-1266-4B7B-B337-5D31C83104D8}">
      <dsp:nvSpPr>
        <dsp:cNvPr id="0" name=""/>
        <dsp:cNvSpPr/>
      </dsp:nvSpPr>
      <dsp:spPr>
        <a:xfrm>
          <a:off x="2518626" y="1960744"/>
          <a:ext cx="384431" cy="44971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endParaRPr lang="en-US" sz="1900" kern="1200"/>
        </a:p>
      </dsp:txBody>
      <dsp:txXfrm>
        <a:off x="2518626" y="2050686"/>
        <a:ext cx="269102" cy="269827"/>
      </dsp:txXfrm>
    </dsp:sp>
    <dsp:sp modelId="{65D4C1C9-A22F-4C75-A9DC-F60800AC2C14}">
      <dsp:nvSpPr>
        <dsp:cNvPr id="0" name=""/>
        <dsp:cNvSpPr/>
      </dsp:nvSpPr>
      <dsp:spPr>
        <a:xfrm>
          <a:off x="3062632" y="228762"/>
          <a:ext cx="2332934" cy="3913675"/>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How can you achieve this data persistence?</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err="1" smtClean="0"/>
            <a:t>Ans</a:t>
          </a:r>
          <a:r>
            <a:rPr lang="en-US" sz="1500" kern="1200" dirty="0" smtClean="0"/>
            <a:t>: Usually all applications, directly or indirectly, are connected to one or more persistent storage devices like Hard Disk Drive (HDD), Flash Drives, Optical Disk, and Memory Cards.</a:t>
          </a:r>
        </a:p>
        <a:p>
          <a:pPr lvl="0" algn="l" defTabSz="666750">
            <a:lnSpc>
              <a:spcPct val="90000"/>
            </a:lnSpc>
            <a:spcBef>
              <a:spcPct val="0"/>
            </a:spcBef>
            <a:spcAft>
              <a:spcPct val="35000"/>
            </a:spcAft>
          </a:pPr>
          <a:r>
            <a:rPr lang="en-US" sz="1500" kern="1200" dirty="0" smtClean="0"/>
            <a:t>This implies that the applications have mobility to store data in various storage units or devices.</a:t>
          </a:r>
          <a:endParaRPr lang="en-US" sz="1500" kern="1200" dirty="0"/>
        </a:p>
      </dsp:txBody>
      <dsp:txXfrm>
        <a:off x="3130961" y="297091"/>
        <a:ext cx="2196276" cy="3777017"/>
      </dsp:txXfrm>
    </dsp:sp>
    <dsp:sp modelId="{FA152000-1A72-4B90-9AB4-EE748B90C294}">
      <dsp:nvSpPr>
        <dsp:cNvPr id="0" name=""/>
        <dsp:cNvSpPr/>
      </dsp:nvSpPr>
      <dsp:spPr>
        <a:xfrm>
          <a:off x="5576902" y="1960744"/>
          <a:ext cx="384431" cy="449711"/>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l" defTabSz="844550">
            <a:lnSpc>
              <a:spcPct val="90000"/>
            </a:lnSpc>
            <a:spcBef>
              <a:spcPct val="0"/>
            </a:spcBef>
            <a:spcAft>
              <a:spcPct val="35000"/>
            </a:spcAft>
          </a:pPr>
          <a:endParaRPr lang="en-US" sz="1900" kern="1200"/>
        </a:p>
      </dsp:txBody>
      <dsp:txXfrm>
        <a:off x="5576902" y="2050686"/>
        <a:ext cx="269102" cy="269827"/>
      </dsp:txXfrm>
    </dsp:sp>
    <dsp:sp modelId="{F45B1EB6-C646-4F31-9B89-99D7227C3816}">
      <dsp:nvSpPr>
        <dsp:cNvPr id="0" name=""/>
        <dsp:cNvSpPr/>
      </dsp:nvSpPr>
      <dsp:spPr>
        <a:xfrm>
          <a:off x="6120908" y="228762"/>
          <a:ext cx="2332934" cy="391367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b="1" kern="1200" dirty="0" smtClean="0"/>
            <a:t>Question: How will you be able to manipulate and retrieve this stored data?</a:t>
          </a:r>
        </a:p>
        <a:p>
          <a:pPr lvl="0" algn="l" defTabSz="666750">
            <a:lnSpc>
              <a:spcPct val="90000"/>
            </a:lnSpc>
            <a:spcBef>
              <a:spcPct val="0"/>
            </a:spcBef>
            <a:spcAft>
              <a:spcPct val="35000"/>
            </a:spcAft>
          </a:pPr>
          <a:endParaRPr lang="en-US" sz="1500" kern="1200" dirty="0" smtClean="0"/>
        </a:p>
        <a:p>
          <a:pPr lvl="0" algn="l" defTabSz="666750">
            <a:lnSpc>
              <a:spcPct val="90000"/>
            </a:lnSpc>
            <a:spcBef>
              <a:spcPct val="0"/>
            </a:spcBef>
            <a:spcAft>
              <a:spcPct val="35000"/>
            </a:spcAft>
          </a:pPr>
          <a:r>
            <a:rPr lang="en-US" sz="1500" b="1" kern="1200" dirty="0" err="1" smtClean="0"/>
            <a:t>Ans</a:t>
          </a:r>
          <a:r>
            <a:rPr lang="en-US" sz="1500" kern="1200" dirty="0" smtClean="0"/>
            <a:t>: This is the job of a DBMS tool. Let’s know about the tool in detail.</a:t>
          </a:r>
          <a:endParaRPr lang="en-US" sz="1500" kern="1200" dirty="0"/>
        </a:p>
      </dsp:txBody>
      <dsp:txXfrm>
        <a:off x="6189237" y="297091"/>
        <a:ext cx="2196276" cy="3777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BD748-0DEE-4D9A-A66A-339D38E6026F}">
      <dsp:nvSpPr>
        <dsp:cNvPr id="0" name=""/>
        <dsp:cNvSpPr/>
      </dsp:nvSpPr>
      <dsp:spPr>
        <a:xfrm>
          <a:off x="38" y="102446"/>
          <a:ext cx="3701445" cy="613472"/>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smtClean="0"/>
            <a:t>Database (DB)</a:t>
          </a:r>
          <a:endParaRPr lang="en-US" sz="1700" kern="1200" dirty="0"/>
        </a:p>
      </dsp:txBody>
      <dsp:txXfrm>
        <a:off x="38" y="102446"/>
        <a:ext cx="3701445" cy="613472"/>
      </dsp:txXfrm>
    </dsp:sp>
    <dsp:sp modelId="{FA60AE0A-99DB-46CE-A241-B648B11B53C2}">
      <dsp:nvSpPr>
        <dsp:cNvPr id="0" name=""/>
        <dsp:cNvSpPr/>
      </dsp:nvSpPr>
      <dsp:spPr>
        <a:xfrm>
          <a:off x="38" y="715918"/>
          <a:ext cx="3701445" cy="3448835"/>
        </a:xfrm>
        <a:prstGeom prst="rect">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A database is a collection of logically related data.</a:t>
          </a:r>
          <a:endParaRPr lang="en-US" sz="1700" kern="1200" dirty="0"/>
        </a:p>
        <a:p>
          <a:pPr marL="171450" lvl="1" indent="-171450" algn="l" defTabSz="755650">
            <a:lnSpc>
              <a:spcPct val="90000"/>
            </a:lnSpc>
            <a:spcBef>
              <a:spcPct val="0"/>
            </a:spcBef>
            <a:spcAft>
              <a:spcPct val="15000"/>
            </a:spcAft>
            <a:buChar char="••"/>
          </a:pPr>
          <a:r>
            <a:rPr lang="en-US" sz="1700" kern="1200" dirty="0" smtClean="0"/>
            <a:t>It is used to search data to answer queries. </a:t>
          </a:r>
        </a:p>
        <a:p>
          <a:pPr marL="171450" lvl="1" indent="-171450" algn="l" defTabSz="755650">
            <a:lnSpc>
              <a:spcPct val="90000"/>
            </a:lnSpc>
            <a:spcBef>
              <a:spcPct val="0"/>
            </a:spcBef>
            <a:spcAft>
              <a:spcPct val="15000"/>
            </a:spcAft>
            <a:buChar char="••"/>
          </a:pPr>
          <a:r>
            <a:rPr lang="en-US" sz="1700" kern="1200" dirty="0" smtClean="0"/>
            <a:t>A database may be designed for batch processing, real time processing, or online processing.</a:t>
          </a:r>
        </a:p>
      </dsp:txBody>
      <dsp:txXfrm>
        <a:off x="38" y="715918"/>
        <a:ext cx="3701445" cy="3448835"/>
      </dsp:txXfrm>
    </dsp:sp>
    <dsp:sp modelId="{B30E57FE-AC6E-49D9-BC13-376C8ABA6FAA}">
      <dsp:nvSpPr>
        <dsp:cNvPr id="0" name=""/>
        <dsp:cNvSpPr/>
      </dsp:nvSpPr>
      <dsp:spPr>
        <a:xfrm>
          <a:off x="4219686" y="102446"/>
          <a:ext cx="3701445" cy="613472"/>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w="9525" cap="flat" cmpd="sng" algn="ctr">
          <a:solidFill>
            <a:schemeClr val="accent3">
              <a:hueOff val="11250264"/>
              <a:satOff val="-16880"/>
              <a:lumOff val="-274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b="1" kern="1200" smtClean="0"/>
            <a:t>Database Management System (DBMS)</a:t>
          </a:r>
          <a:endParaRPr lang="en-US" sz="1700" b="1" kern="1200" dirty="0"/>
        </a:p>
      </dsp:txBody>
      <dsp:txXfrm>
        <a:off x="4219686" y="102446"/>
        <a:ext cx="3701445" cy="613472"/>
      </dsp:txXfrm>
    </dsp:sp>
    <dsp:sp modelId="{31D855FA-6146-45ED-8001-9ED2770CA5FA}">
      <dsp:nvSpPr>
        <dsp:cNvPr id="0" name=""/>
        <dsp:cNvSpPr/>
      </dsp:nvSpPr>
      <dsp:spPr>
        <a:xfrm>
          <a:off x="4219686" y="715918"/>
          <a:ext cx="3701445" cy="3448835"/>
        </a:xfrm>
        <a:prstGeom prst="rect">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smtClean="0"/>
            <a:t>Database Management System is a set of software or programs that enables storing, modifying, and extracting information from a database. </a:t>
          </a:r>
          <a:endParaRPr lang="en-US" sz="1700" kern="1200" dirty="0"/>
        </a:p>
        <a:p>
          <a:pPr marL="171450" lvl="1" indent="-171450" algn="l" defTabSz="755650">
            <a:lnSpc>
              <a:spcPct val="90000"/>
            </a:lnSpc>
            <a:spcBef>
              <a:spcPct val="0"/>
            </a:spcBef>
            <a:spcAft>
              <a:spcPct val="15000"/>
            </a:spcAft>
            <a:buChar char="••"/>
          </a:pPr>
          <a:r>
            <a:rPr lang="en-US" sz="1700" kern="1200" smtClean="0"/>
            <a:t>It also provide users with tools to add, delete, access, modify, and analyze data stored in one location. </a:t>
          </a:r>
          <a:endParaRPr lang="en-US" sz="1700" kern="1200" dirty="0" smtClean="0"/>
        </a:p>
        <a:p>
          <a:pPr marL="171450" lvl="1" indent="-171450" algn="l" defTabSz="755650">
            <a:lnSpc>
              <a:spcPct val="90000"/>
            </a:lnSpc>
            <a:spcBef>
              <a:spcPct val="0"/>
            </a:spcBef>
            <a:spcAft>
              <a:spcPct val="15000"/>
            </a:spcAft>
            <a:buChar char="••"/>
          </a:pPr>
          <a:r>
            <a:rPr lang="en-US" sz="1700" kern="1200" dirty="0" smtClean="0"/>
            <a:t>A group can access the data by using query and reporting tools that are part of the DBMS, or by using application programs specifically written to access the data. </a:t>
          </a:r>
        </a:p>
      </dsp:txBody>
      <dsp:txXfrm>
        <a:off x="4219686" y="715918"/>
        <a:ext cx="3701445" cy="34488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a:p>
        </p:txBody>
      </p:sp>
    </p:spTree>
    <p:extLst>
      <p:ext uri="{BB962C8B-B14F-4D97-AF65-F5344CB8AC3E}">
        <p14:creationId xmlns:p14="http://schemas.microsoft.com/office/powerpoint/2010/main" val="3305847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a:p>
        </p:txBody>
      </p:sp>
    </p:spTree>
    <p:extLst>
      <p:ext uri="{BB962C8B-B14F-4D97-AF65-F5344CB8AC3E}">
        <p14:creationId xmlns:p14="http://schemas.microsoft.com/office/powerpoint/2010/main" val="27510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mtClean="0"/>
              <a:t> </a:t>
            </a:r>
            <a:endParaRPr lang="en-IN" dirty="0"/>
          </a:p>
        </p:txBody>
      </p:sp>
      <p:sp>
        <p:nvSpPr>
          <p:cNvPr id="4" name="Footer Placeholder 3"/>
          <p:cNvSpPr>
            <a:spLocks noGrp="1"/>
          </p:cNvSpPr>
          <p:nvPr>
            <p:ph type="ftr" sz="quarter" idx="10"/>
          </p:nvPr>
        </p:nvSpPr>
        <p:spPr/>
        <p:txBody>
          <a:bodyPr/>
          <a:lstStyle/>
          <a:p>
            <a:r>
              <a:rPr lang="en-US" smtClean="0"/>
              <a:t>C3 : Protected</a:t>
            </a:r>
            <a:endParaRPr lang="en-US"/>
          </a:p>
        </p:txBody>
      </p:sp>
      <p:sp>
        <p:nvSpPr>
          <p:cNvPr id="5" name="Slide Number Placeholder 4"/>
          <p:cNvSpPr>
            <a:spLocks noGrp="1"/>
          </p:cNvSpPr>
          <p:nvPr>
            <p:ph type="sldNum" sz="quarter" idx="11"/>
          </p:nvPr>
        </p:nvSpPr>
        <p:spPr/>
        <p:txBody>
          <a:bodyPr/>
          <a:lstStyle/>
          <a:p>
            <a:fld id="{6A8B6E77-EC63-4CD7-8F8A-914122582C5F}" type="slidenum">
              <a:rPr lang="en-US" smtClean="0"/>
              <a:pPr/>
              <a:t>29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a:p>
        </p:txBody>
      </p:sp>
    </p:spTree>
    <p:extLst>
      <p:ext uri="{BB962C8B-B14F-4D97-AF65-F5344CB8AC3E}">
        <p14:creationId xmlns:p14="http://schemas.microsoft.com/office/powerpoint/2010/main" val="4161449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400" b="1" dirty="0">
              <a:solidFill>
                <a:schemeClr val="bg1"/>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7" name="Picture 6" descr="picture.jpg"/>
          <p:cNvPicPr>
            <a:picLocks noChangeAspect="1"/>
          </p:cNvPicPr>
          <p:nvPr userDrawn="1"/>
        </p:nvPicPr>
        <p:blipFill>
          <a:blip r:embed="rId4"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4"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9"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57350"/>
            <a:ext cx="4040188"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ctr"/>
          <a:lstStyle>
            <a:lvl1pPr marL="0" indent="0">
              <a:buNone/>
              <a:defRPr sz="18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1800">
                <a:latin typeface="+mn-lt"/>
              </a:defRPr>
            </a:lvl1pPr>
            <a:lvl2pPr>
              <a:defRPr sz="1800">
                <a:latin typeface="+mn-lt"/>
              </a:defRPr>
            </a:lvl2pPr>
            <a:lvl3pPr>
              <a:defRPr sz="1800">
                <a:latin typeface="+mn-lt"/>
              </a:defRPr>
            </a:lvl3pPr>
            <a:lvl4pPr>
              <a:defRPr sz="1800">
                <a:latin typeface="+mn-lt"/>
              </a:defRPr>
            </a:lvl4pPr>
            <a:lvl5pPr>
              <a:defRPr sz="18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9" name="Title Placeholder 1"/>
          <p:cNvSpPr>
            <a:spLocks noGrp="1"/>
          </p:cNvSpPr>
          <p:nvPr>
            <p:ph type="title"/>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Unus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3020" y="0"/>
            <a:ext cx="7840980" cy="824806"/>
          </a:xfrm>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sz="1200">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7"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_How">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Add text here. (Topic slide starts from here)</a:t>
            </a:r>
          </a:p>
          <a:p>
            <a:pPr lvl="0"/>
            <a:r>
              <a:rPr lang="en-US" dirty="0" smtClean="0"/>
              <a:t>You can add a picture, chart, or other content in the right column by clicking the appropriate button.</a:t>
            </a:r>
          </a:p>
          <a:p>
            <a:pPr lvl="0"/>
            <a:r>
              <a:rPr lang="en-US" dirty="0" smtClean="0"/>
              <a:t>You may need more than one slide for each topic. To add a slide, click New Slide on the Insert menu, or press CTRL+M and add a suitable slide depending upon the content</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hasCustomPrompt="1"/>
          </p:nvPr>
        </p:nvSpPr>
        <p:spPr>
          <a:xfrm>
            <a:off x="1303020" y="0"/>
            <a:ext cx="7840980" cy="8382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Slide Title</a:t>
            </a:r>
            <a:endParaRPr lang="en-GB" dirty="0"/>
          </a:p>
        </p:txBody>
      </p:sp>
    </p:spTree>
    <p:extLst>
      <p:ext uri="{BB962C8B-B14F-4D97-AF65-F5344CB8AC3E}">
        <p14:creationId xmlns:p14="http://schemas.microsoft.com/office/powerpoint/2010/main" val="8735089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left_Tex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Picture Placeholder 3"/>
          <p:cNvSpPr>
            <a:spLocks noGrp="1"/>
          </p:cNvSpPr>
          <p:nvPr>
            <p:ph type="pic" sz="quarter" idx="10"/>
          </p:nvPr>
        </p:nvSpPr>
        <p:spPr>
          <a:xfrm>
            <a:off x="457200" y="1371600"/>
            <a:ext cx="2971800" cy="4648200"/>
          </a:xfrm>
        </p:spPr>
        <p:txBody>
          <a:bodyPr/>
          <a:lstStyle/>
          <a:p>
            <a:endParaRPr lang="en-US" dirty="0"/>
          </a:p>
        </p:txBody>
      </p:sp>
      <p:sp>
        <p:nvSpPr>
          <p:cNvPr id="6" name="Text Placeholder 5"/>
          <p:cNvSpPr>
            <a:spLocks noGrp="1"/>
          </p:cNvSpPr>
          <p:nvPr>
            <p:ph type="body" sz="quarter" idx="11"/>
          </p:nvPr>
        </p:nvSpPr>
        <p:spPr>
          <a:xfrm>
            <a:off x="3733800" y="1371600"/>
            <a:ext cx="50292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27612130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eft_Image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Text Placeholder 3"/>
          <p:cNvSpPr>
            <a:spLocks noGrp="1"/>
          </p:cNvSpPr>
          <p:nvPr>
            <p:ph type="body" sz="quarter" idx="10"/>
          </p:nvPr>
        </p:nvSpPr>
        <p:spPr>
          <a:xfrm>
            <a:off x="533400" y="1371600"/>
            <a:ext cx="4800600" cy="46482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Picture Placeholder 5"/>
          <p:cNvSpPr>
            <a:spLocks noGrp="1"/>
          </p:cNvSpPr>
          <p:nvPr>
            <p:ph type="pic" sz="quarter" idx="11"/>
          </p:nvPr>
        </p:nvSpPr>
        <p:spPr>
          <a:xfrm>
            <a:off x="5638800" y="1371600"/>
            <a:ext cx="3048000" cy="4648200"/>
          </a:xfrm>
        </p:spPr>
        <p:txBody>
          <a:bodyPr/>
          <a:lstStyle/>
          <a:p>
            <a:endParaRPr lang="en-US"/>
          </a:p>
        </p:txBody>
      </p:sp>
    </p:spTree>
    <p:extLst>
      <p:ext uri="{BB962C8B-B14F-4D97-AF65-F5344CB8AC3E}">
        <p14:creationId xmlns:p14="http://schemas.microsoft.com/office/powerpoint/2010/main" val="4085299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cstate="print">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13394"/>
            <a:ext cx="9144000" cy="6831211"/>
          </a:xfrm>
          <a:prstGeom prst="rect">
            <a:avLst/>
          </a:prstGeom>
        </p:spPr>
      </p:pic>
      <p:sp>
        <p:nvSpPr>
          <p:cNvPr id="2" name="Title Placeholder 1"/>
          <p:cNvSpPr>
            <a:spLocks noGrp="1"/>
          </p:cNvSpPr>
          <p:nvPr>
            <p:ph type="title"/>
          </p:nvPr>
        </p:nvSpPr>
        <p:spPr>
          <a:xfrm>
            <a:off x="1303020" y="13394"/>
            <a:ext cx="7840980" cy="824806"/>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3" r:id="rId6"/>
    <p:sldLayoutId id="2147483674" r:id="rId7"/>
    <p:sldLayoutId id="2147483675" r:id="rId8"/>
    <p:sldLayoutId id="2147483676" r:id="rId9"/>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28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8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6.xml"/><Relationship Id="rId6" Type="http://schemas.microsoft.com/office/2007/relationships/hdphoto" Target="../media/hdphoto1.wdp"/><Relationship Id="rId5" Type="http://schemas.openxmlformats.org/officeDocument/2006/relationships/image" Target="../media/image10.png"/><Relationship Id="rId10" Type="http://schemas.openxmlformats.org/officeDocument/2006/relationships/image" Target="../media/image14.jpg"/><Relationship Id="rId4" Type="http://schemas.openxmlformats.org/officeDocument/2006/relationships/image" Target="../media/image9.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34.png"/><Relationship Id="rId7" Type="http://schemas.openxmlformats.org/officeDocument/2006/relationships/diagramQuickStyle" Target="../diagrams/quickStyle9.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8.png"/><Relationship Id="rId9" Type="http://schemas.microsoft.com/office/2007/relationships/diagramDrawing" Target="../diagrams/drawing9.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www.wiscorp.com/sql200n.zip" TargetMode="External"/><Relationship Id="rId2" Type="http://schemas.openxmlformats.org/officeDocument/2006/relationships/hyperlink" Target="http://en.wikipedia.org/wiki/SQ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ANSI SQL</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300" dirty="0">
                <a:solidFill>
                  <a:schemeClr val="bg1"/>
                </a:solidFill>
                <a:latin typeface="Myriad Pro" pitchFamily="34" charset="0"/>
              </a:rPr>
              <a:t>Understanding SQL </a:t>
            </a: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953735"/>
                </a:solidFill>
                <a:effectLst/>
                <a:uLnTx/>
                <a:uFillTx/>
                <a:latin typeface="+mj-lt"/>
                <a:cs typeface="Arial" pitchFamily="34" charset="0"/>
              </a:rPr>
              <a:t>LEVEL – </a:t>
            </a:r>
            <a:r>
              <a:rPr lang="en-US" sz="1400" b="1" dirty="0" smtClean="0">
                <a:solidFill>
                  <a:srgbClr val="953735"/>
                </a:solidFill>
                <a:latin typeface="+mj-lt"/>
                <a:cs typeface="Arial" pitchFamily="34" charset="0"/>
              </a:rPr>
              <a:t>LEARNER</a:t>
            </a:r>
            <a:endParaRPr kumimoji="0" lang="en-GB" sz="1400" b="1" u="none" strike="noStrike" kern="1200" cap="none" spc="0" normalizeH="0" baseline="0" noProof="0" dirty="0">
              <a:ln>
                <a:noFill/>
              </a:ln>
              <a:solidFill>
                <a:srgbClr val="953735"/>
              </a:solidFill>
              <a:effectLst/>
              <a:uLnTx/>
              <a:uFillTx/>
              <a:latin typeface="+mj-lt"/>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marL="0" lvl="0" indent="0">
              <a:buNone/>
            </a:pPr>
            <a:r>
              <a:rPr lang="en-US" b="1" dirty="0" smtClean="0"/>
              <a:t>Object-based Logical Models:</a:t>
            </a:r>
          </a:p>
          <a:p>
            <a:pPr lvl="0"/>
            <a:r>
              <a:rPr lang="en-US" dirty="0" smtClean="0"/>
              <a:t>They describe data at conceptual and view levels.</a:t>
            </a:r>
          </a:p>
          <a:p>
            <a:pPr lvl="1"/>
            <a:endParaRPr lang="en-US" dirty="0" smtClean="0"/>
          </a:p>
          <a:p>
            <a:pPr lvl="1"/>
            <a:endParaRPr lang="en-US" dirty="0" smtClean="0"/>
          </a:p>
          <a:p>
            <a:endParaRPr lang="en-US" dirty="0"/>
          </a:p>
        </p:txBody>
      </p:sp>
      <p:sp>
        <p:nvSpPr>
          <p:cNvPr id="4" name="Content Placeholder 3"/>
          <p:cNvSpPr>
            <a:spLocks noGrp="1"/>
          </p:cNvSpPr>
          <p:nvPr>
            <p:ph sz="half" idx="2"/>
          </p:nvPr>
        </p:nvSpPr>
        <p:spPr>
          <a:xfrm>
            <a:off x="381000" y="3200400"/>
            <a:ext cx="4038600" cy="2286000"/>
          </a:xfrm>
        </p:spPr>
        <p:style>
          <a:lnRef idx="2">
            <a:schemeClr val="accent5">
              <a:shade val="50000"/>
            </a:schemeClr>
          </a:lnRef>
          <a:fillRef idx="1">
            <a:schemeClr val="accent5"/>
          </a:fillRef>
          <a:effectRef idx="0">
            <a:schemeClr val="accent5"/>
          </a:effectRef>
          <a:fontRef idx="minor">
            <a:schemeClr val="lt1"/>
          </a:fontRef>
        </p:style>
        <p:txBody>
          <a:bodyPr/>
          <a:lstStyle/>
          <a:p>
            <a:r>
              <a:rPr lang="en-US" dirty="0" smtClean="0"/>
              <a:t>The E-R Model:</a:t>
            </a:r>
          </a:p>
          <a:p>
            <a:pPr lvl="1"/>
            <a:r>
              <a:rPr lang="en-US" dirty="0" smtClean="0"/>
              <a:t>The Entity-Relationship model is based on a perception of the world as a collection of basic objects (entities) and relationships among these objects.</a:t>
            </a:r>
            <a:endParaRPr lang="en-US" dirty="0"/>
          </a:p>
        </p:txBody>
      </p:sp>
      <p:sp>
        <p:nvSpPr>
          <p:cNvPr id="3" name="Title 2"/>
          <p:cNvSpPr>
            <a:spLocks noGrp="1"/>
          </p:cNvSpPr>
          <p:nvPr>
            <p:ph type="title"/>
          </p:nvPr>
        </p:nvSpPr>
        <p:spPr/>
        <p:txBody>
          <a:bodyPr/>
          <a:lstStyle/>
          <a:p>
            <a:pPr lvl="0"/>
            <a:r>
              <a:rPr lang="en-US" smtClean="0"/>
              <a:t>Object-based Logical Models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10</a:t>
            </a:r>
            <a:endParaRPr lang="en-US" dirty="0">
              <a:solidFill>
                <a:schemeClr val="tx1"/>
              </a:solidFill>
            </a:endParaRPr>
          </a:p>
        </p:txBody>
      </p:sp>
    </p:spTree>
    <p:extLst>
      <p:ext uri="{BB962C8B-B14F-4D97-AF65-F5344CB8AC3E}">
        <p14:creationId xmlns:p14="http://schemas.microsoft.com/office/powerpoint/2010/main" val="1438551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par>
                          <p:cTn id="20" fill="hold">
                            <p:stCondLst>
                              <p:cond delay="5000"/>
                            </p:stCondLst>
                            <p:childTnLst>
                              <p:par>
                                <p:cTn id="21" presetID="10" presetClass="entr" presetSubtype="0" fill="hold" grpId="0" nodeType="after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4" grpId="0" build="p" bldLvl="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1"/>
            <a:ext cx="8686800" cy="2133600"/>
          </a:xfrm>
        </p:spPr>
        <p:txBody>
          <a:bodyPr/>
          <a:lstStyle/>
          <a:p>
            <a:pPr marL="0" indent="0">
              <a:buNone/>
            </a:pPr>
            <a:r>
              <a:rPr lang="en-US" sz="1600" b="1" dirty="0" smtClean="0"/>
              <a:t>Record-based Logical Models:</a:t>
            </a:r>
          </a:p>
          <a:p>
            <a:r>
              <a:rPr lang="en-US" sz="1600" dirty="0" smtClean="0"/>
              <a:t>Unlike object-oriented models, this is used to: </a:t>
            </a:r>
          </a:p>
          <a:p>
            <a:pPr lvl="1"/>
            <a:r>
              <a:rPr lang="en-US" sz="1600" dirty="0" smtClean="0"/>
              <a:t>Specify overall logical structure of the database, and</a:t>
            </a:r>
          </a:p>
          <a:p>
            <a:pPr lvl="1"/>
            <a:r>
              <a:rPr lang="en-US" sz="1600" dirty="0" smtClean="0"/>
              <a:t>Provide a high-level description of the implementation</a:t>
            </a:r>
          </a:p>
          <a:p>
            <a:r>
              <a:rPr lang="en-US" sz="1600" dirty="0" smtClean="0"/>
              <a:t>As the name implies, in this model the database is structured in fixed-format records of several types.</a:t>
            </a:r>
          </a:p>
          <a:p>
            <a:r>
              <a:rPr lang="en-US" sz="1600" dirty="0" smtClean="0"/>
              <a:t>Each record type defines a fixed number of fields or attributes.</a:t>
            </a:r>
            <a:endParaRPr lang="en-US" sz="1600" dirty="0"/>
          </a:p>
        </p:txBody>
      </p:sp>
      <p:sp>
        <p:nvSpPr>
          <p:cNvPr id="3" name="Title 2"/>
          <p:cNvSpPr>
            <a:spLocks noGrp="1"/>
          </p:cNvSpPr>
          <p:nvPr>
            <p:ph type="title"/>
          </p:nvPr>
        </p:nvSpPr>
        <p:spPr/>
        <p:txBody>
          <a:bodyPr/>
          <a:lstStyle/>
          <a:p>
            <a:pPr lvl="0"/>
            <a:r>
              <a:rPr lang="en-US" smtClean="0"/>
              <a:t>Record-based Logical Models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11</a:t>
            </a:r>
            <a:endParaRPr lang="en-US" dirty="0">
              <a:solidFill>
                <a:schemeClr val="tx1"/>
              </a:solidFill>
            </a:endParaRPr>
          </a:p>
        </p:txBody>
      </p:sp>
      <p:graphicFrame>
        <p:nvGraphicFramePr>
          <p:cNvPr id="9" name="Diagram 8"/>
          <p:cNvGraphicFramePr/>
          <p:nvPr>
            <p:extLst>
              <p:ext uri="{D42A27DB-BD31-4B8C-83A1-F6EECF244321}">
                <p14:modId xmlns:p14="http://schemas.microsoft.com/office/powerpoint/2010/main" val="2558846034"/>
              </p:ext>
            </p:extLst>
          </p:nvPr>
        </p:nvGraphicFramePr>
        <p:xfrm>
          <a:off x="395514" y="3200400"/>
          <a:ext cx="8443686" cy="321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562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20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20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20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sz="half" idx="1"/>
          </p:nvPr>
        </p:nvSpPr>
        <p:spPr>
          <a:xfrm>
            <a:off x="457200" y="1600201"/>
            <a:ext cx="8001000" cy="1295399"/>
          </a:xfrm>
        </p:spPr>
        <p:style>
          <a:lnRef idx="3">
            <a:schemeClr val="lt1"/>
          </a:lnRef>
          <a:fillRef idx="1">
            <a:schemeClr val="accent6"/>
          </a:fillRef>
          <a:effectRef idx="1">
            <a:schemeClr val="accent6"/>
          </a:effectRef>
          <a:fontRef idx="minor">
            <a:schemeClr val="lt1"/>
          </a:fontRef>
        </p:style>
        <p:txBody>
          <a:bodyPr/>
          <a:lstStyle/>
          <a:p>
            <a:endParaRPr lang="en-US" dirty="0" smtClean="0"/>
          </a:p>
          <a:p>
            <a:r>
              <a:rPr lang="en-US" dirty="0" smtClean="0"/>
              <a:t>Relational Database Management System (RDBMS) is a Database Management System (DBMS) that is based on the Relational model.</a:t>
            </a:r>
          </a:p>
          <a:p>
            <a:pPr lvl="0"/>
            <a:endParaRPr lang="en-US" dirty="0" smtClean="0"/>
          </a:p>
          <a:p>
            <a:endParaRPr lang="en-US" dirty="0" smtClean="0"/>
          </a:p>
        </p:txBody>
      </p:sp>
      <p:sp>
        <p:nvSpPr>
          <p:cNvPr id="3" name="Title 2"/>
          <p:cNvSpPr>
            <a:spLocks noGrp="1"/>
          </p:cNvSpPr>
          <p:nvPr>
            <p:ph type="title"/>
          </p:nvPr>
        </p:nvSpPr>
        <p:spPr/>
        <p:txBody>
          <a:bodyPr/>
          <a:lstStyle/>
          <a:p>
            <a:r>
              <a:rPr lang="en-US" dirty="0" smtClean="0"/>
              <a:t>Definition of RDMS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12</a:t>
            </a:r>
            <a:endParaRPr lang="en-US" dirty="0">
              <a:solidFill>
                <a:schemeClr val="tx1"/>
              </a:solidFill>
            </a:endParaRPr>
          </a:p>
        </p:txBody>
      </p:sp>
    </p:spTree>
    <p:extLst>
      <p:ext uri="{BB962C8B-B14F-4D97-AF65-F5344CB8AC3E}">
        <p14:creationId xmlns:p14="http://schemas.microsoft.com/office/powerpoint/2010/main" val="75540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20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a:noFill/>
          </a:ln>
        </p:spPr>
        <p:style>
          <a:lnRef idx="3">
            <a:schemeClr val="lt1"/>
          </a:lnRef>
          <a:fillRef idx="1">
            <a:schemeClr val="accent3"/>
          </a:fillRef>
          <a:effectRef idx="1">
            <a:schemeClr val="accent3"/>
          </a:effectRef>
          <a:fontRef idx="minor">
            <a:schemeClr val="lt1"/>
          </a:fontRef>
        </p:style>
        <p:txBody>
          <a:bodyPr/>
          <a:lstStyle/>
          <a:p>
            <a:pPr lvl="0"/>
            <a:r>
              <a:rPr lang="en-US" dirty="0" smtClean="0">
                <a:solidFill>
                  <a:schemeClr val="tx1"/>
                </a:solidFill>
              </a:rPr>
              <a:t>How </a:t>
            </a:r>
            <a:r>
              <a:rPr lang="en-US" dirty="0">
                <a:solidFill>
                  <a:schemeClr val="tx1"/>
                </a:solidFill>
              </a:rPr>
              <a:t>to reduce data redundancy and inconsistency in database </a:t>
            </a:r>
            <a:r>
              <a:rPr lang="en-US" dirty="0" smtClean="0">
                <a:solidFill>
                  <a:schemeClr val="tx1"/>
                </a:solidFill>
              </a:rPr>
              <a:t>tables?</a:t>
            </a:r>
          </a:p>
          <a:p>
            <a:pPr lvl="1"/>
            <a:r>
              <a:rPr lang="en-US" dirty="0" smtClean="0">
                <a:solidFill>
                  <a:schemeClr val="tx1"/>
                </a:solidFill>
              </a:rPr>
              <a:t>Data </a:t>
            </a:r>
            <a:r>
              <a:rPr lang="en-US" dirty="0">
                <a:solidFill>
                  <a:schemeClr val="tx1"/>
                </a:solidFill>
              </a:rPr>
              <a:t>redundancy and inconsistency in database tables can be reduced by following a process called Normalization</a:t>
            </a:r>
            <a:r>
              <a:rPr lang="en-US" dirty="0" smtClean="0">
                <a:solidFill>
                  <a:schemeClr val="tx1"/>
                </a:solidFill>
              </a:rPr>
              <a:t>.</a:t>
            </a:r>
          </a:p>
          <a:p>
            <a:pPr lvl="1"/>
            <a:endParaRPr lang="en-US" dirty="0">
              <a:solidFill>
                <a:schemeClr val="tx1"/>
              </a:solidFill>
            </a:endParaRPr>
          </a:p>
          <a:p>
            <a:r>
              <a:rPr lang="en-US" dirty="0">
                <a:solidFill>
                  <a:schemeClr val="tx1"/>
                </a:solidFill>
              </a:rPr>
              <a:t>Database Normalization:</a:t>
            </a:r>
          </a:p>
          <a:p>
            <a:pPr lvl="1"/>
            <a:r>
              <a:rPr lang="en-US" dirty="0">
                <a:solidFill>
                  <a:schemeClr val="tx1"/>
                </a:solidFill>
              </a:rPr>
              <a:t>Database Normalization is the process of organizing the fields and tables of a relational database to minimize redundancy and dependency. </a:t>
            </a:r>
          </a:p>
          <a:p>
            <a:pPr lvl="1"/>
            <a:r>
              <a:rPr lang="en-US" dirty="0">
                <a:solidFill>
                  <a:schemeClr val="tx1"/>
                </a:solidFill>
              </a:rPr>
              <a:t>Normalization usually involves dividing large tables into smaller (and less redundant) tables and defining relationships between them. </a:t>
            </a:r>
          </a:p>
          <a:p>
            <a:pPr lvl="1"/>
            <a:r>
              <a:rPr lang="en-US" dirty="0">
                <a:solidFill>
                  <a:schemeClr val="tx1"/>
                </a:solidFill>
              </a:rPr>
              <a:t>The objective is to isolate data so that additions, deletions, and modifications of a field can be made in just one table and propagated through the rest of the database via defined relationships.</a:t>
            </a:r>
          </a:p>
          <a:p>
            <a:endParaRPr lang="en-US" dirty="0">
              <a:solidFill>
                <a:schemeClr val="tx1"/>
              </a:solidFill>
            </a:endParaRPr>
          </a:p>
        </p:txBody>
      </p:sp>
      <p:sp>
        <p:nvSpPr>
          <p:cNvPr id="3" name="Title 2"/>
          <p:cNvSpPr>
            <a:spLocks noGrp="1"/>
          </p:cNvSpPr>
          <p:nvPr>
            <p:ph type="title"/>
          </p:nvPr>
        </p:nvSpPr>
        <p:spPr/>
        <p:txBody>
          <a:bodyPr/>
          <a:lstStyle/>
          <a:p>
            <a:r>
              <a:rPr lang="en-US" smtClean="0"/>
              <a:t>Database Normalization</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13</a:t>
            </a:r>
            <a:endParaRPr lang="en-US" dirty="0">
              <a:solidFill>
                <a:schemeClr val="tx1"/>
              </a:solidFill>
            </a:endParaRPr>
          </a:p>
        </p:txBody>
      </p:sp>
    </p:spTree>
    <p:extLst>
      <p:ext uri="{BB962C8B-B14F-4D97-AF65-F5344CB8AC3E}">
        <p14:creationId xmlns:p14="http://schemas.microsoft.com/office/powerpoint/2010/main" val="313445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2000"/>
                                        <p:tgtEl>
                                          <p:spTgt spid="2">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2000"/>
                                        <p:tgtEl>
                                          <p:spTgt spid="2">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2000"/>
                                        <p:tgtEl>
                                          <p:spTgt spid="2">
                                            <p:txEl>
                                              <p:pRg st="5" end="5"/>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b="1" dirty="0" smtClean="0"/>
              <a:t>Normal Forms:</a:t>
            </a:r>
          </a:p>
          <a:p>
            <a:r>
              <a:rPr lang="en-US" dirty="0" smtClean="0"/>
              <a:t>Edgar F. </a:t>
            </a:r>
            <a:r>
              <a:rPr lang="en-US" dirty="0" err="1" smtClean="0"/>
              <a:t>Codd</a:t>
            </a:r>
            <a:r>
              <a:rPr lang="en-US" dirty="0" smtClean="0"/>
              <a:t>, the inventor of the Relational Model, introduced the concept of Normalization in 1970. We now know this concept as the First Normal Form (1NF).</a:t>
            </a:r>
          </a:p>
          <a:p>
            <a:r>
              <a:rPr lang="en-US" dirty="0" err="1" smtClean="0"/>
              <a:t>Codd</a:t>
            </a:r>
            <a:r>
              <a:rPr lang="en-US" dirty="0" smtClean="0"/>
              <a:t> went on to define the Second Normal Form (2NF) and Third Normal Form (3NF) in 1971, and </a:t>
            </a:r>
            <a:r>
              <a:rPr lang="en-US" dirty="0" err="1" smtClean="0"/>
              <a:t>Codd</a:t>
            </a:r>
            <a:r>
              <a:rPr lang="en-US" dirty="0" smtClean="0"/>
              <a:t> and Raymond F. Boyce defined the Boyce-</a:t>
            </a:r>
            <a:r>
              <a:rPr lang="en-US" dirty="0" err="1" smtClean="0"/>
              <a:t>Codd</a:t>
            </a:r>
            <a:r>
              <a:rPr lang="en-US" dirty="0" smtClean="0"/>
              <a:t> Normal Form (BCNF) in 1974.</a:t>
            </a:r>
          </a:p>
          <a:p>
            <a:r>
              <a:rPr lang="en-US" dirty="0" smtClean="0"/>
              <a:t>Informally, a relational database table is often described as "normalized" if it is in the Third Normal Form. Most 3NF tables are free of insertion, update, and deletion anomalies. </a:t>
            </a:r>
          </a:p>
          <a:p>
            <a:endParaRPr lang="en-US" dirty="0"/>
          </a:p>
        </p:txBody>
      </p:sp>
      <p:sp>
        <p:nvSpPr>
          <p:cNvPr id="3" name="Title 2"/>
          <p:cNvSpPr>
            <a:spLocks noGrp="1"/>
          </p:cNvSpPr>
          <p:nvPr>
            <p:ph type="title"/>
          </p:nvPr>
        </p:nvSpPr>
        <p:spPr/>
        <p:txBody>
          <a:bodyPr/>
          <a:lstStyle/>
          <a:p>
            <a:r>
              <a:rPr lang="en-US" smtClean="0"/>
              <a:t>Normal Forms</a:t>
            </a:r>
            <a:endParaRPr lang="en-US" dirty="0"/>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14</a:t>
            </a:r>
            <a:endParaRPr lang="en-US" dirty="0">
              <a:solidFill>
                <a:schemeClr val="tx1"/>
              </a:solidFill>
            </a:endParaRPr>
          </a:p>
        </p:txBody>
      </p:sp>
    </p:spTree>
    <p:extLst>
      <p:ext uri="{BB962C8B-B14F-4D97-AF65-F5344CB8AC3E}">
        <p14:creationId xmlns:p14="http://schemas.microsoft.com/office/powerpoint/2010/main" val="89022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fade">
                                      <p:cBhvr>
                                        <p:cTn id="1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381000" y="1143000"/>
            <a:ext cx="8458200" cy="4946650"/>
          </a:xfrm>
        </p:spPr>
        <p:txBody>
          <a:bodyPr/>
          <a:lstStyle/>
          <a:p>
            <a:pPr marL="365125" indent="-365125">
              <a:spcBef>
                <a:spcPts val="0"/>
              </a:spcBef>
            </a:pPr>
            <a:r>
              <a:rPr lang="en-US" dirty="0" smtClean="0">
                <a:solidFill>
                  <a:prstClr val="black"/>
                </a:solidFill>
              </a:rPr>
              <a:t>To </a:t>
            </a:r>
            <a:r>
              <a:rPr lang="en-US" dirty="0">
                <a:solidFill>
                  <a:prstClr val="black"/>
                </a:solidFill>
              </a:rPr>
              <a:t>understand normal </a:t>
            </a:r>
            <a:r>
              <a:rPr lang="en-US" dirty="0" smtClean="0">
                <a:solidFill>
                  <a:prstClr val="black"/>
                </a:solidFill>
              </a:rPr>
              <a:t>forms, </a:t>
            </a:r>
            <a:r>
              <a:rPr lang="en-US" dirty="0">
                <a:solidFill>
                  <a:prstClr val="black"/>
                </a:solidFill>
              </a:rPr>
              <a:t>consider the </a:t>
            </a:r>
            <a:r>
              <a:rPr lang="en-US" dirty="0" smtClean="0">
                <a:solidFill>
                  <a:prstClr val="black"/>
                </a:solidFill>
              </a:rPr>
              <a:t>following denormalized </a:t>
            </a:r>
            <a:r>
              <a:rPr lang="en-US" dirty="0">
                <a:solidFill>
                  <a:prstClr val="black"/>
                </a:solidFill>
              </a:rPr>
              <a:t>database table. Now we will normalize the data </a:t>
            </a:r>
            <a:r>
              <a:rPr lang="en-US" dirty="0" smtClean="0">
                <a:solidFill>
                  <a:prstClr val="black"/>
                </a:solidFill>
              </a:rPr>
              <a:t>of the following table</a:t>
            </a:r>
            <a:r>
              <a:rPr lang="en-US" dirty="0" smtClean="0">
                <a:solidFill>
                  <a:srgbClr val="FF0000"/>
                </a:solidFill>
              </a:rPr>
              <a:t> </a:t>
            </a:r>
            <a:r>
              <a:rPr lang="en-US" dirty="0" smtClean="0">
                <a:solidFill>
                  <a:prstClr val="black"/>
                </a:solidFill>
              </a:rPr>
              <a:t>using </a:t>
            </a:r>
            <a:r>
              <a:rPr lang="en-US" dirty="0">
                <a:solidFill>
                  <a:prstClr val="black"/>
                </a:solidFill>
              </a:rPr>
              <a:t>normal forms</a:t>
            </a:r>
            <a:r>
              <a:rPr lang="en-US" dirty="0" smtClean="0">
                <a:solidFill>
                  <a:prstClr val="black"/>
                </a:solidFill>
              </a:rPr>
              <a:t>. </a:t>
            </a:r>
            <a:endParaRPr lang="en-US" dirty="0">
              <a:solidFill>
                <a:prstClr val="black"/>
              </a:solidFill>
            </a:endParaRPr>
          </a:p>
          <a:p>
            <a:pPr marL="400050" lvl="1" indent="0">
              <a:buNone/>
            </a:pPr>
            <a:endParaRPr lang="en-US" b="1" dirty="0">
              <a:solidFill>
                <a:prstClr val="black"/>
              </a:solidFill>
            </a:endParaRPr>
          </a:p>
          <a:p>
            <a:pPr marL="400050" lvl="1" indent="0">
              <a:buNone/>
            </a:pPr>
            <a:endParaRPr lang="en-US" dirty="0" smtClean="0">
              <a:solidFill>
                <a:prstClr val="black"/>
              </a:solidFill>
            </a:endParaRPr>
          </a:p>
        </p:txBody>
      </p:sp>
      <p:sp>
        <p:nvSpPr>
          <p:cNvPr id="3" name="Title 2"/>
          <p:cNvSpPr>
            <a:spLocks noGrp="1"/>
          </p:cNvSpPr>
          <p:nvPr>
            <p:ph type="title"/>
          </p:nvPr>
        </p:nvSpPr>
        <p:spPr/>
        <p:txBody>
          <a:bodyPr/>
          <a:lstStyle/>
          <a:p>
            <a:r>
              <a:rPr lang="en-US" dirty="0"/>
              <a:t>Normal Forms (Contd.)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410" y="2133600"/>
            <a:ext cx="7231190" cy="36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15</a:t>
            </a:r>
            <a:endParaRPr lang="en-US" dirty="0">
              <a:solidFill>
                <a:schemeClr val="tx1"/>
              </a:solidFill>
            </a:endParaRPr>
          </a:p>
        </p:txBody>
      </p:sp>
    </p:spTree>
    <p:extLst>
      <p:ext uri="{BB962C8B-B14F-4D97-AF65-F5344CB8AC3E}">
        <p14:creationId xmlns:p14="http://schemas.microsoft.com/office/powerpoint/2010/main" val="37222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First Normal Form (1NF):</a:t>
            </a:r>
          </a:p>
          <a:p>
            <a:r>
              <a:rPr lang="en-US" dirty="0" smtClean="0"/>
              <a:t>A database table is said to be in 1NF if it contains no repeated fields/columns. </a:t>
            </a:r>
          </a:p>
          <a:p>
            <a:r>
              <a:rPr lang="en-US" dirty="0" smtClean="0"/>
              <a:t>The process of converting the UNF table into 1NF is as follows:</a:t>
            </a:r>
          </a:p>
          <a:p>
            <a:pPr lvl="1"/>
            <a:r>
              <a:rPr lang="en-US" dirty="0" smtClean="0"/>
              <a:t>Separate the repeated fields into new database tables along with the key from </a:t>
            </a:r>
            <a:r>
              <a:rPr lang="en-US" dirty="0" err="1" smtClean="0"/>
              <a:t>denormalized</a:t>
            </a:r>
            <a:r>
              <a:rPr lang="en-US" dirty="0" smtClean="0"/>
              <a:t> database table.</a:t>
            </a:r>
          </a:p>
          <a:p>
            <a:pPr lvl="1"/>
            <a:r>
              <a:rPr lang="en-US" dirty="0" smtClean="0"/>
              <a:t>The primary key of new database tables might be a composite key.</a:t>
            </a:r>
          </a:p>
          <a:p>
            <a:endParaRPr lang="en-US" dirty="0"/>
          </a:p>
        </p:txBody>
      </p:sp>
      <p:sp>
        <p:nvSpPr>
          <p:cNvPr id="3" name="Title 2"/>
          <p:cNvSpPr>
            <a:spLocks noGrp="1"/>
          </p:cNvSpPr>
          <p:nvPr>
            <p:ph type="title"/>
          </p:nvPr>
        </p:nvSpPr>
        <p:spPr/>
        <p:txBody>
          <a:bodyPr/>
          <a:lstStyle/>
          <a:p>
            <a:r>
              <a:rPr lang="en-US" smtClean="0"/>
              <a:t>First Normal Form  </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0"/>
            <a:ext cx="6475228"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16</a:t>
            </a:r>
            <a:endParaRPr lang="en-US" dirty="0">
              <a:solidFill>
                <a:schemeClr val="tx1"/>
              </a:solidFill>
            </a:endParaRPr>
          </a:p>
        </p:txBody>
      </p:sp>
    </p:spTree>
    <p:extLst>
      <p:ext uri="{BB962C8B-B14F-4D97-AF65-F5344CB8AC3E}">
        <p14:creationId xmlns:p14="http://schemas.microsoft.com/office/powerpoint/2010/main" val="13377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2052"/>
                                        </p:tgtEl>
                                        <p:attrNameLst>
                                          <p:attrName>style.visibility</p:attrName>
                                        </p:attrNameLst>
                                      </p:cBhvr>
                                      <p:to>
                                        <p:strVal val="visible"/>
                                      </p:to>
                                    </p:set>
                                    <p:animEffect transition="in" filter="fade">
                                      <p:cBhvr>
                                        <p:cTn id="27"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p:txBody>
          <a:bodyPr/>
          <a:lstStyle/>
          <a:p>
            <a:r>
              <a:rPr lang="en-US" b="1" dirty="0" smtClean="0"/>
              <a:t>First Normal Form (1NF)</a:t>
            </a:r>
            <a:endParaRPr lang="en-US" b="1" dirty="0"/>
          </a:p>
        </p:txBody>
      </p:sp>
      <p:sp>
        <p:nvSpPr>
          <p:cNvPr id="3" name="Title 2"/>
          <p:cNvSpPr>
            <a:spLocks noGrp="1"/>
          </p:cNvSpPr>
          <p:nvPr>
            <p:ph type="title"/>
          </p:nvPr>
        </p:nvSpPr>
        <p:spPr/>
        <p:txBody>
          <a:bodyPr/>
          <a:lstStyle/>
          <a:p>
            <a:r>
              <a:rPr lang="en-US" smtClean="0"/>
              <a:t>First Normal Form (Contd.)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39495"/>
            <a:ext cx="6781800" cy="29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17</a:t>
            </a:r>
            <a:endParaRPr lang="en-US" dirty="0">
              <a:solidFill>
                <a:schemeClr val="tx1"/>
              </a:solidFill>
            </a:endParaRPr>
          </a:p>
        </p:txBody>
      </p:sp>
    </p:spTree>
    <p:extLst>
      <p:ext uri="{BB962C8B-B14F-4D97-AF65-F5344CB8AC3E}">
        <p14:creationId xmlns:p14="http://schemas.microsoft.com/office/powerpoint/2010/main" val="175952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Second Normal Form (2NF):</a:t>
            </a:r>
          </a:p>
          <a:p>
            <a:r>
              <a:rPr lang="en-US" dirty="0" smtClean="0"/>
              <a:t>A database table is said to be in 2NF if it is in 1NF and contains only those fields/columns that are functionally dependent (the value of the field is determined by the value of another field(s)) on the primary key. </a:t>
            </a:r>
          </a:p>
          <a:p>
            <a:r>
              <a:rPr lang="en-US" dirty="0" smtClean="0"/>
              <a:t>In 2NF, we remove the partial dependencies of any non-key field.</a:t>
            </a:r>
          </a:p>
          <a:p>
            <a:r>
              <a:rPr lang="en-US" dirty="0" smtClean="0"/>
              <a:t>The process of converting the database table into 2NF is as follows: </a:t>
            </a:r>
          </a:p>
          <a:p>
            <a:pPr lvl="1"/>
            <a:r>
              <a:rPr lang="en-US" dirty="0" smtClean="0"/>
              <a:t>Remove the partial dependencies (a type of functional dependency where a field is only functionally dependent on the part of primary key) of any non-key field.</a:t>
            </a:r>
          </a:p>
          <a:p>
            <a:pPr lvl="1"/>
            <a:r>
              <a:rPr lang="en-US" dirty="0" smtClean="0"/>
              <a:t>If field B depends on field A and vice versa, for a given value of B, we have only one possible value of A and vice versa, then we put the field B into new database table. In the new table, B will be primary key and also marked as foreign key in parent table. </a:t>
            </a:r>
            <a:endParaRPr lang="en-US" dirty="0"/>
          </a:p>
        </p:txBody>
      </p:sp>
      <p:sp>
        <p:nvSpPr>
          <p:cNvPr id="6" name="Title 2"/>
          <p:cNvSpPr>
            <a:spLocks noGrp="1"/>
          </p:cNvSpPr>
          <p:nvPr>
            <p:ph type="title"/>
          </p:nvPr>
        </p:nvSpPr>
        <p:spPr/>
        <p:txBody>
          <a:bodyPr/>
          <a:lstStyle/>
          <a:p>
            <a:r>
              <a:rPr lang="en-US" smtClean="0"/>
              <a:t>Second Normal Form</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18</a:t>
            </a:r>
            <a:endParaRPr lang="en-US" dirty="0">
              <a:solidFill>
                <a:schemeClr val="tx1"/>
              </a:solidFill>
            </a:endParaRPr>
          </a:p>
        </p:txBody>
      </p:sp>
    </p:spTree>
    <p:extLst>
      <p:ext uri="{BB962C8B-B14F-4D97-AF65-F5344CB8AC3E}">
        <p14:creationId xmlns:p14="http://schemas.microsoft.com/office/powerpoint/2010/main" val="216339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219200"/>
            <a:ext cx="8686800" cy="5337175"/>
          </a:xfrm>
        </p:spPr>
        <p:txBody>
          <a:bodyPr/>
          <a:lstStyle/>
          <a:p>
            <a:pPr marL="0" indent="0">
              <a:buNone/>
            </a:pPr>
            <a:r>
              <a:rPr lang="en-US" b="1" dirty="0" smtClean="0"/>
              <a:t>Second Normal Form (2NF):</a:t>
            </a:r>
          </a:p>
          <a:p>
            <a:r>
              <a:rPr lang="en-US" dirty="0" smtClean="0"/>
              <a:t>2NF of the 1NF tables shown above are as follows:</a:t>
            </a:r>
          </a:p>
          <a:p>
            <a:endParaRPr lang="en-US" dirty="0"/>
          </a:p>
        </p:txBody>
      </p:sp>
      <p:sp>
        <p:nvSpPr>
          <p:cNvPr id="3" name="Title 2"/>
          <p:cNvSpPr>
            <a:spLocks noGrp="1"/>
          </p:cNvSpPr>
          <p:nvPr>
            <p:ph type="title"/>
          </p:nvPr>
        </p:nvSpPr>
        <p:spPr/>
        <p:txBody>
          <a:bodyPr/>
          <a:lstStyle/>
          <a:p>
            <a:r>
              <a:rPr lang="en-US" smtClean="0"/>
              <a:t>Second Normal Form (Contd.)</a:t>
            </a:r>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272" y="1910442"/>
            <a:ext cx="308610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1965551"/>
            <a:ext cx="4867275"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1675" y="4831899"/>
            <a:ext cx="496252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19</a:t>
            </a:r>
            <a:endParaRPr lang="en-US" dirty="0">
              <a:solidFill>
                <a:schemeClr val="tx1"/>
              </a:solidFill>
            </a:endParaRPr>
          </a:p>
        </p:txBody>
      </p:sp>
    </p:spTree>
    <p:extLst>
      <p:ext uri="{BB962C8B-B14F-4D97-AF65-F5344CB8AC3E}">
        <p14:creationId xmlns:p14="http://schemas.microsoft.com/office/powerpoint/2010/main" val="2459029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2000"/>
                                        <p:tgtEl>
                                          <p:spTgt spid="9">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2000"/>
                                        <p:tgtEl>
                                          <p:spTgt spid="9">
                                            <p:txEl>
                                              <p:pRg st="1" end="1"/>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4100"/>
                                        </p:tgtEl>
                                        <p:attrNameLst>
                                          <p:attrName>style.visibility</p:attrName>
                                        </p:attrNameLst>
                                      </p:cBhvr>
                                      <p:to>
                                        <p:strVal val="visible"/>
                                      </p:to>
                                    </p:set>
                                    <p:animEffect transition="in" filter="fade">
                                      <p:cBhvr>
                                        <p:cTn id="15" dur="2000"/>
                                        <p:tgtEl>
                                          <p:spTgt spid="4100"/>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4099"/>
                                        </p:tgtEl>
                                        <p:attrNameLst>
                                          <p:attrName>style.visibility</p:attrName>
                                        </p:attrNameLst>
                                      </p:cBhvr>
                                      <p:to>
                                        <p:strVal val="visible"/>
                                      </p:to>
                                    </p:set>
                                    <p:animEffect transition="in" filter="fade">
                                      <p:cBhvr>
                                        <p:cTn id="19" dur="2000"/>
                                        <p:tgtEl>
                                          <p:spTgt spid="4099"/>
                                        </p:tgtEl>
                                      </p:cBhvr>
                                    </p:animEffect>
                                  </p:childTnLst>
                                </p:cTn>
                              </p:par>
                            </p:childTnLst>
                          </p:cTn>
                        </p:par>
                        <p:par>
                          <p:cTn id="20" fill="hold">
                            <p:stCondLst>
                              <p:cond delay="8000"/>
                            </p:stCondLst>
                            <p:childTnLst>
                              <p:par>
                                <p:cTn id="21" presetID="10" presetClass="entr" presetSubtype="0" fill="hold" nodeType="afterEffect">
                                  <p:stCondLst>
                                    <p:cond delay="0"/>
                                  </p:stCondLst>
                                  <p:childTnLst>
                                    <p:set>
                                      <p:cBhvr>
                                        <p:cTn id="22" dur="1" fill="hold">
                                          <p:stCondLst>
                                            <p:cond delay="0"/>
                                          </p:stCondLst>
                                        </p:cTn>
                                        <p:tgtEl>
                                          <p:spTgt spid="4098"/>
                                        </p:tgtEl>
                                        <p:attrNameLst>
                                          <p:attrName>style.visibility</p:attrName>
                                        </p:attrNameLst>
                                      </p:cBhvr>
                                      <p:to>
                                        <p:strVal val="visible"/>
                                      </p:to>
                                    </p:set>
                                    <p:animEffect transition="in" filter="fade">
                                      <p:cBhvr>
                                        <p:cTn id="23"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sp>
        <p:nvSpPr>
          <p:cNvPr id="9" name="Text Box 7"/>
          <p:cNvSpPr txBox="1">
            <a:spLocks noChangeArrowheads="1"/>
          </p:cNvSpPr>
          <p:nvPr/>
        </p:nvSpPr>
        <p:spPr bwMode="auto">
          <a:xfrm>
            <a:off x="5109725" y="3124200"/>
            <a:ext cx="1138675" cy="336550"/>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Questions</a:t>
            </a:r>
          </a:p>
        </p:txBody>
      </p:sp>
      <p:sp>
        <p:nvSpPr>
          <p:cNvPr id="18" name="Text Box 16"/>
          <p:cNvSpPr txBox="1">
            <a:spLocks noChangeArrowheads="1"/>
          </p:cNvSpPr>
          <p:nvPr/>
        </p:nvSpPr>
        <p:spPr bwMode="auto">
          <a:xfrm>
            <a:off x="654701" y="5452646"/>
            <a:ext cx="1754188"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2" cstate="print"/>
          <a:srcRect/>
          <a:stretch>
            <a:fillRect/>
          </a:stretch>
        </p:blipFill>
        <p:spPr bwMode="auto">
          <a:xfrm>
            <a:off x="1094030" y="4318045"/>
            <a:ext cx="838889" cy="1015955"/>
          </a:xfrm>
          <a:prstGeom prst="rect">
            <a:avLst/>
          </a:prstGeom>
          <a:noFill/>
          <a:ln w="9525" algn="ctr">
            <a:noFill/>
            <a:miter lim="800000"/>
            <a:headEnd/>
            <a:tailEnd/>
          </a:ln>
        </p:spPr>
      </p:pic>
      <p:pic>
        <p:nvPicPr>
          <p:cNvPr id="4119" name="Picture 29"/>
          <p:cNvPicPr>
            <a:picLocks noChangeAspect="1" noChangeArrowheads="1"/>
          </p:cNvPicPr>
          <p:nvPr/>
        </p:nvPicPr>
        <p:blipFill>
          <a:blip r:embed="rId3" cstate="print"/>
          <a:srcRect/>
          <a:stretch>
            <a:fillRect/>
          </a:stretch>
        </p:blipFill>
        <p:spPr bwMode="auto">
          <a:xfrm>
            <a:off x="7086600" y="4122060"/>
            <a:ext cx="1081088" cy="1135740"/>
          </a:xfrm>
          <a:prstGeom prst="rect">
            <a:avLst/>
          </a:prstGeom>
          <a:noFill/>
          <a:ln w="9525" algn="ctr">
            <a:noFill/>
            <a:miter lim="800000"/>
            <a:headEnd/>
            <a:tailEnd/>
          </a:ln>
        </p:spPr>
      </p:pic>
      <p:sp>
        <p:nvSpPr>
          <p:cNvPr id="26" name="Slide Number Placeholder 25"/>
          <p:cNvSpPr>
            <a:spLocks noGrp="1"/>
          </p:cNvSpPr>
          <p:nvPr>
            <p:ph type="sldNum" sz="quarter" idx="10"/>
          </p:nvPr>
        </p:nvSpPr>
        <p:spPr>
          <a:xfrm>
            <a:off x="152400" y="6428601"/>
            <a:ext cx="457200" cy="276999"/>
          </a:xfrm>
          <a:prstGeom prst="rect">
            <a:avLst/>
          </a:prstGeom>
        </p:spPr>
        <p:txBody>
          <a:bodyPr/>
          <a:lstStyle/>
          <a:p>
            <a:pPr>
              <a:defRPr/>
            </a:pPr>
            <a:fld id="{8FE0B590-8C00-4610-BFCF-F4111B763C9E}" type="slidenum">
              <a:rPr lang="en-US" sz="1400" smtClean="0">
                <a:solidFill>
                  <a:schemeClr val="tx1"/>
                </a:solidFill>
              </a:rPr>
              <a:pPr>
                <a:defRPr/>
              </a:pPr>
              <a:t>2</a:t>
            </a:fld>
            <a:endParaRPr lang="en-US" sz="1400" dirty="0">
              <a:solidFill>
                <a:schemeClr val="tx1"/>
              </a:solidFill>
            </a:endParaRPr>
          </a:p>
        </p:txBody>
      </p:sp>
      <p:sp>
        <p:nvSpPr>
          <p:cNvPr id="31" name="Text Box 14"/>
          <p:cNvSpPr txBox="1">
            <a:spLocks noChangeArrowheads="1"/>
          </p:cNvSpPr>
          <p:nvPr/>
        </p:nvSpPr>
        <p:spPr bwMode="auto">
          <a:xfrm>
            <a:off x="2969170" y="31242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Reference</a:t>
            </a:r>
            <a:endParaRPr lang="en-US" sz="1600" dirty="0">
              <a:latin typeface="+mn-lt"/>
            </a:endParaRPr>
          </a:p>
        </p:txBody>
      </p:sp>
      <p:sp>
        <p:nvSpPr>
          <p:cNvPr id="27" name="Text Box 18"/>
          <p:cNvSpPr txBox="1">
            <a:spLocks noChangeArrowheads="1"/>
          </p:cNvSpPr>
          <p:nvPr/>
        </p:nvSpPr>
        <p:spPr bwMode="auto">
          <a:xfrm>
            <a:off x="6529688" y="5410200"/>
            <a:ext cx="2192882"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a:latin typeface="+mn-lt"/>
              </a:rPr>
              <a:t>Test Your Understanding</a:t>
            </a:r>
          </a:p>
        </p:txBody>
      </p:sp>
      <p:pic>
        <p:nvPicPr>
          <p:cNvPr id="25" name="Picture 9"/>
          <p:cNvPicPr>
            <a:picLocks noChangeAspect="1" noChangeArrowheads="1"/>
          </p:cNvPicPr>
          <p:nvPr/>
        </p:nvPicPr>
        <p:blipFill>
          <a:blip r:embed="rId4" cstate="print"/>
          <a:srcRect/>
          <a:stretch>
            <a:fillRect/>
          </a:stretch>
        </p:blipFill>
        <p:spPr bwMode="auto">
          <a:xfrm>
            <a:off x="2971800" y="1828800"/>
            <a:ext cx="1143000" cy="1143000"/>
          </a:xfrm>
          <a:prstGeom prst="rect">
            <a:avLst/>
          </a:prstGeom>
          <a:noFill/>
          <a:ln w="9525" algn="ctr">
            <a:noFill/>
            <a:miter lim="800000"/>
            <a:headEnd/>
            <a:tailEnd/>
          </a:ln>
        </p:spPr>
      </p:pic>
      <p:sp>
        <p:nvSpPr>
          <p:cNvPr id="23" name="Title 1"/>
          <p:cNvSpPr>
            <a:spLocks noGrp="1"/>
          </p:cNvSpPr>
          <p:nvPr>
            <p:ph type="title"/>
          </p:nvPr>
        </p:nvSpPr>
        <p:spPr>
          <a:xfrm>
            <a:off x="1303020" y="-152400"/>
            <a:ext cx="8298180" cy="1143000"/>
          </a:xfrm>
        </p:spPr>
        <p:txBody>
          <a:bodyPr/>
          <a:lstStyle/>
          <a:p>
            <a:r>
              <a:rPr lang="en-US" dirty="0" smtClean="0"/>
              <a:t>Icons Used</a:t>
            </a:r>
            <a:endParaRPr lang="en-US" dirty="0"/>
          </a:p>
        </p:txBody>
      </p:sp>
      <p:pic>
        <p:nvPicPr>
          <p:cNvPr id="24" name="Picture 23" descr="http://t2.gstatic.com/images?q=tbn:ANd9GcTq6Gw3TUbGqr1NfzAlLJNRtI_NL4uDHS0wJZ6Pn9ByRZwZ7-wEOQ"/>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t="11924" b="14527"/>
          <a:stretch/>
        </p:blipFill>
        <p:spPr bwMode="auto">
          <a:xfrm>
            <a:off x="2619921" y="4243552"/>
            <a:ext cx="1723758" cy="1014248"/>
          </a:xfrm>
          <a:prstGeom prst="rect">
            <a:avLst/>
          </a:prstGeom>
          <a:noFill/>
          <a:extLst>
            <a:ext uri="{909E8E84-426E-40DD-AFC4-6F175D3DCCD1}">
              <a14:hiddenFill xmlns:a14="http://schemas.microsoft.com/office/drawing/2010/main">
                <a:solidFill>
                  <a:srgbClr val="FFFFFF"/>
                </a:solidFill>
              </a14:hiddenFill>
            </a:ext>
          </a:extLst>
        </p:spPr>
      </p:pic>
      <p:sp>
        <p:nvSpPr>
          <p:cNvPr id="28" name="Text Box 14"/>
          <p:cNvSpPr txBox="1">
            <a:spLocks noChangeArrowheads="1"/>
          </p:cNvSpPr>
          <p:nvPr/>
        </p:nvSpPr>
        <p:spPr bwMode="auto">
          <a:xfrm>
            <a:off x="2952341" y="5410200"/>
            <a:ext cx="1295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Lend A Hand</a:t>
            </a:r>
            <a:endParaRPr lang="en-US" sz="1600" dirty="0">
              <a:latin typeface="+mn-lt"/>
            </a:endParaRPr>
          </a:p>
        </p:txBody>
      </p:sp>
      <p:sp>
        <p:nvSpPr>
          <p:cNvPr id="30" name="Text Box 14"/>
          <p:cNvSpPr txBox="1">
            <a:spLocks noChangeArrowheads="1"/>
          </p:cNvSpPr>
          <p:nvPr/>
        </p:nvSpPr>
        <p:spPr bwMode="auto">
          <a:xfrm>
            <a:off x="444391" y="3124200"/>
            <a:ext cx="2047875"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latin typeface="+mn-lt"/>
              </a:rPr>
              <a:t>Hands-on </a:t>
            </a:r>
            <a:r>
              <a:rPr lang="en-US" sz="1600" dirty="0">
                <a:latin typeface="+mn-lt"/>
              </a:rPr>
              <a:t>Exercise</a:t>
            </a:r>
          </a:p>
        </p:txBody>
      </p:sp>
      <p:pic>
        <p:nvPicPr>
          <p:cNvPr id="33" name="Picture 32"/>
          <p:cNvPicPr>
            <a:picLocks noChangeAspect="1" noChangeArrowheads="1"/>
          </p:cNvPicPr>
          <p:nvPr/>
        </p:nvPicPr>
        <p:blipFill>
          <a:blip r:embed="rId7" cstate="print"/>
          <a:srcRect/>
          <a:stretch>
            <a:fillRect/>
          </a:stretch>
        </p:blipFill>
        <p:spPr bwMode="auto">
          <a:xfrm>
            <a:off x="831438" y="1752600"/>
            <a:ext cx="1364074" cy="1264730"/>
          </a:xfrm>
          <a:prstGeom prst="rect">
            <a:avLst/>
          </a:prstGeom>
          <a:noFill/>
          <a:ln w="9525" algn="ctr">
            <a:noFill/>
            <a:miter lim="800000"/>
            <a:headEnd/>
            <a:tailEnd/>
          </a:ln>
        </p:spPr>
      </p:pic>
      <p:sp>
        <p:nvSpPr>
          <p:cNvPr id="37" name="Text Box 14"/>
          <p:cNvSpPr txBox="1">
            <a:spLocks noChangeArrowheads="1"/>
          </p:cNvSpPr>
          <p:nvPr/>
        </p:nvSpPr>
        <p:spPr bwMode="auto">
          <a:xfrm>
            <a:off x="6858000" y="3124200"/>
            <a:ext cx="1676400" cy="338554"/>
          </a:xfrm>
          <a:prstGeom prst="rect">
            <a:avLst/>
          </a:prstGeom>
          <a:noFill/>
          <a:ln w="9525" algn="ctr">
            <a:noFill/>
            <a:miter lim="800000"/>
            <a:headEnd/>
            <a:tailEnd/>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Bef>
                <a:spcPct val="50000"/>
              </a:spcBef>
              <a:defRPr/>
            </a:pPr>
            <a:r>
              <a:rPr lang="en-US" sz="1600" dirty="0" smtClean="0">
                <a:latin typeface="+mn-lt"/>
              </a:rPr>
              <a:t>Points To Ponder</a:t>
            </a:r>
            <a:endParaRPr lang="en-US" sz="1600" dirty="0">
              <a:latin typeface="+mn-lt"/>
            </a:endParaRPr>
          </a:p>
        </p:txBody>
      </p:sp>
      <p:pic>
        <p:nvPicPr>
          <p:cNvPr id="38" name="Picture 37" descr="http://t2.gstatic.com/images?q=tbn:ANd9GcTfD2kqrLbbP4SCEky63amKn0MHHD2pb6asclslqC_5LJNYRepLwA"/>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55400" y="1676400"/>
            <a:ext cx="1095375" cy="1218798"/>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C:\Users\161895.CTS\AppData\Local\Microsoft\Windows\Temporary Internet Files\Content.Outlook\9ZMHTED3\actions_view_pim_tasks.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992305" y="4230305"/>
            <a:ext cx="1027495" cy="10274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24"/>
          <p:cNvSpPr txBox="1"/>
          <p:nvPr/>
        </p:nvSpPr>
        <p:spPr>
          <a:xfrm>
            <a:off x="5029200" y="5410200"/>
            <a:ext cx="112767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smtClean="0"/>
              <a:t>Summary</a:t>
            </a:r>
            <a:endParaRPr lang="en-US" dirty="0" smtClean="0"/>
          </a:p>
        </p:txBody>
      </p:sp>
      <p:pic>
        <p:nvPicPr>
          <p:cNvPr id="42" name="Picture 41"/>
          <p:cNvPicPr>
            <a:picLocks noChangeAspect="1" noChangeArrowheads="1"/>
          </p:cNvPicPr>
          <p:nvPr/>
        </p:nvPicPr>
        <p:blipFill>
          <a:blip r:embed="rId10" cstate="print">
            <a:extLst>
              <a:ext uri="{28A0092B-C50C-407E-A947-70E740481C1C}">
                <a14:useLocalDpi xmlns:a14="http://schemas.microsoft.com/office/drawing/2010/main" val="0"/>
              </a:ext>
            </a:extLst>
          </a:blip>
          <a:stretch>
            <a:fillRect/>
          </a:stretch>
        </p:blipFill>
        <p:spPr bwMode="auto">
          <a:xfrm>
            <a:off x="4976776" y="1676400"/>
            <a:ext cx="1278376" cy="1308917"/>
          </a:xfrm>
          <a:prstGeom prst="rect">
            <a:avLst/>
          </a:prstGeom>
          <a:noFill/>
          <a:ln>
            <a:noFill/>
          </a:ln>
        </p:spPr>
      </p:pic>
    </p:spTree>
    <p:extLst>
      <p:ext uri="{BB962C8B-B14F-4D97-AF65-F5344CB8AC3E}">
        <p14:creationId xmlns:p14="http://schemas.microsoft.com/office/powerpoint/2010/main" val="2933175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Third Normal Form (3NF):</a:t>
            </a:r>
          </a:p>
          <a:p>
            <a:pPr lvl="1"/>
            <a:r>
              <a:rPr lang="en-US" dirty="0" smtClean="0"/>
              <a:t>A database table is said to be in 3NF if it is in 2NF and all non key fields are dependent on a primary key. We can also consider a table to be in 3NF if it is in 2NF and none of the fields of the table are transitively functionally dependent on the primary key.</a:t>
            </a:r>
          </a:p>
          <a:p>
            <a:pPr lvl="1"/>
            <a:r>
              <a:rPr lang="en-US" dirty="0" smtClean="0"/>
              <a:t>The process of converting a table into 3NF is as follows:</a:t>
            </a:r>
          </a:p>
          <a:p>
            <a:pPr lvl="2"/>
            <a:r>
              <a:rPr lang="en-US" dirty="0" smtClean="0"/>
              <a:t>Remove the transitive dependencies (a type of functional dependency where a field is functionally dependent on the field that is not the primary key. Hence its value is determined, indirectly by the primary key).</a:t>
            </a:r>
          </a:p>
          <a:p>
            <a:pPr lvl="2"/>
            <a:r>
              <a:rPr lang="en-US" dirty="0" smtClean="0"/>
              <a:t>Make separate table for transitive dependent field.</a:t>
            </a:r>
          </a:p>
          <a:p>
            <a:endParaRPr lang="en-US" dirty="0"/>
          </a:p>
        </p:txBody>
      </p:sp>
      <p:sp>
        <p:nvSpPr>
          <p:cNvPr id="3" name="Title 2"/>
          <p:cNvSpPr>
            <a:spLocks noGrp="1"/>
          </p:cNvSpPr>
          <p:nvPr>
            <p:ph type="title"/>
          </p:nvPr>
        </p:nvSpPr>
        <p:spPr/>
        <p:txBody>
          <a:bodyPr/>
          <a:lstStyle/>
          <a:p>
            <a:r>
              <a:rPr lang="en-US" smtClean="0"/>
              <a:t>Third Normal Form </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20</a:t>
            </a:r>
            <a:endParaRPr lang="en-US" dirty="0">
              <a:solidFill>
                <a:schemeClr val="tx1"/>
              </a:solidFill>
            </a:endParaRPr>
          </a:p>
        </p:txBody>
      </p:sp>
    </p:spTree>
    <p:extLst>
      <p:ext uri="{BB962C8B-B14F-4D97-AF65-F5344CB8AC3E}">
        <p14:creationId xmlns:p14="http://schemas.microsoft.com/office/powerpoint/2010/main" val="379152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381000" y="1073150"/>
            <a:ext cx="8686800" cy="527050"/>
          </a:xfrm>
        </p:spPr>
        <p:txBody>
          <a:bodyPr/>
          <a:lstStyle/>
          <a:p>
            <a:pPr marL="0" indent="0" fontAlgn="t">
              <a:buNone/>
            </a:pPr>
            <a:r>
              <a:rPr lang="en-US" b="1" dirty="0" smtClean="0"/>
              <a:t>Third Normal Form (3NF):</a:t>
            </a:r>
            <a:endParaRPr lang="en-US" b="1" dirty="0" smtClean="0">
              <a:solidFill>
                <a:prstClr val="black"/>
              </a:solidFill>
            </a:endParaRPr>
          </a:p>
          <a:p>
            <a:endParaRPr lang="en-US" sz="2400" dirty="0" smtClean="0">
              <a:solidFill>
                <a:prstClr val="black"/>
              </a:solidFill>
            </a:endParaRPr>
          </a:p>
          <a:p>
            <a:pPr marL="0" indent="0">
              <a:buNone/>
            </a:pPr>
            <a:endParaRPr lang="en-US" sz="2400" dirty="0" smtClean="0">
              <a:solidFill>
                <a:prstClr val="black"/>
              </a:solidFill>
            </a:endParaRPr>
          </a:p>
          <a:p>
            <a:pPr marL="400050" lvl="1" indent="0">
              <a:buNone/>
            </a:pPr>
            <a:endParaRPr lang="en-US" b="1" dirty="0" smtClean="0">
              <a:solidFill>
                <a:prstClr val="black"/>
              </a:solidFill>
            </a:endParaRPr>
          </a:p>
          <a:p>
            <a:pPr marL="400050" lvl="1" indent="0">
              <a:buNone/>
            </a:pPr>
            <a:endParaRPr lang="en-US" dirty="0" smtClean="0">
              <a:solidFill>
                <a:prstClr val="black"/>
              </a:solidFill>
            </a:endParaRPr>
          </a:p>
        </p:txBody>
      </p:sp>
      <p:sp>
        <p:nvSpPr>
          <p:cNvPr id="3" name="Title 2"/>
          <p:cNvSpPr>
            <a:spLocks noGrp="1"/>
          </p:cNvSpPr>
          <p:nvPr>
            <p:ph type="title"/>
          </p:nvPr>
        </p:nvSpPr>
        <p:spPr/>
        <p:txBody>
          <a:bodyPr/>
          <a:lstStyle/>
          <a:p>
            <a:r>
              <a:rPr lang="en-US" smtClean="0">
                <a:solidFill>
                  <a:schemeClr val="bg1"/>
                </a:solidFill>
              </a:rPr>
              <a:t>Third Normal Form </a:t>
            </a:r>
            <a:r>
              <a:rPr lang="en-US" smtClean="0"/>
              <a:t>(Contd.)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296" y="1600200"/>
            <a:ext cx="435292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2948627"/>
            <a:ext cx="276225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020" y="1796102"/>
            <a:ext cx="3314700"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21</a:t>
            </a:r>
            <a:endParaRPr lang="en-US" dirty="0">
              <a:solidFill>
                <a:schemeClr val="tx1"/>
              </a:solidFill>
            </a:endParaRPr>
          </a:p>
        </p:txBody>
      </p:sp>
    </p:spTree>
    <p:extLst>
      <p:ext uri="{BB962C8B-B14F-4D97-AF65-F5344CB8AC3E}">
        <p14:creationId xmlns:p14="http://schemas.microsoft.com/office/powerpoint/2010/main" val="124826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500"/>
                                        <p:tgtEl>
                                          <p:spTgt spid="102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9"/>
                                        </p:tgtEl>
                                        <p:attrNameLst>
                                          <p:attrName>style.visibility</p:attrName>
                                        </p:attrNameLst>
                                      </p:cBhvr>
                                      <p:to>
                                        <p:strVal val="visible"/>
                                      </p:to>
                                    </p:set>
                                    <p:animEffect transition="in" filter="fade">
                                      <p:cBhvr>
                                        <p:cTn id="19"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Boyce </a:t>
            </a:r>
            <a:r>
              <a:rPr lang="en-US" b="1" dirty="0" err="1" smtClean="0"/>
              <a:t>Codd</a:t>
            </a:r>
            <a:r>
              <a:rPr lang="en-US" b="1" dirty="0" smtClean="0"/>
              <a:t> Normal Form (BCNF):</a:t>
            </a:r>
          </a:p>
          <a:p>
            <a:r>
              <a:rPr lang="en-US" dirty="0" smtClean="0"/>
              <a:t>A database table is said to be in BCNF if it is in 3NF and contains each and every determinant as a candidate key.</a:t>
            </a:r>
          </a:p>
          <a:p>
            <a:r>
              <a:rPr lang="en-US" dirty="0" smtClean="0"/>
              <a:t>The process of converting a table into BCNF is as follows:</a:t>
            </a:r>
          </a:p>
          <a:p>
            <a:pPr lvl="2"/>
            <a:r>
              <a:rPr lang="en-US" dirty="0" smtClean="0"/>
              <a:t>Remove the non-trivial functional dependency</a:t>
            </a:r>
          </a:p>
          <a:p>
            <a:pPr lvl="2"/>
            <a:r>
              <a:rPr lang="en-US" dirty="0" smtClean="0"/>
              <a:t>Make separate table for the determinants</a:t>
            </a:r>
          </a:p>
          <a:p>
            <a:r>
              <a:rPr lang="en-US" dirty="0" smtClean="0"/>
              <a:t>Let’s consider the special situation given below to understand BCNF:</a:t>
            </a:r>
          </a:p>
          <a:p>
            <a:endParaRPr lang="en-US" dirty="0"/>
          </a:p>
        </p:txBody>
      </p:sp>
      <p:sp>
        <p:nvSpPr>
          <p:cNvPr id="3" name="Title 2"/>
          <p:cNvSpPr>
            <a:spLocks noGrp="1"/>
          </p:cNvSpPr>
          <p:nvPr>
            <p:ph type="title"/>
          </p:nvPr>
        </p:nvSpPr>
        <p:spPr/>
        <p:txBody>
          <a:bodyPr/>
          <a:lstStyle/>
          <a:p>
            <a:r>
              <a:rPr lang="en-US" dirty="0" smtClean="0"/>
              <a:t>Boyce </a:t>
            </a:r>
            <a:r>
              <a:rPr lang="en-US" dirty="0" err="1" smtClean="0"/>
              <a:t>Codd</a:t>
            </a:r>
            <a:r>
              <a:rPr lang="en-US" dirty="0" smtClean="0"/>
              <a:t> Normal Form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971" y="4587101"/>
            <a:ext cx="565967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22</a:t>
            </a:r>
            <a:endParaRPr lang="en-US" dirty="0">
              <a:solidFill>
                <a:schemeClr val="tx1"/>
              </a:solidFill>
            </a:endParaRPr>
          </a:p>
        </p:txBody>
      </p:sp>
    </p:spTree>
    <p:extLst>
      <p:ext uri="{BB962C8B-B14F-4D97-AF65-F5344CB8AC3E}">
        <p14:creationId xmlns:p14="http://schemas.microsoft.com/office/powerpoint/2010/main" val="204172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2050"/>
                                        </p:tgtEl>
                                        <p:attrNameLst>
                                          <p:attrName>style.visibility</p:attrName>
                                        </p:attrNameLst>
                                      </p:cBhvr>
                                      <p:to>
                                        <p:strVal val="visible"/>
                                      </p:to>
                                    </p:set>
                                    <p:animEffect transition="in" filter="fade">
                                      <p:cBhvr>
                                        <p:cTn id="3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b="1" dirty="0" smtClean="0"/>
              <a:t>Boyce </a:t>
            </a:r>
            <a:r>
              <a:rPr lang="en-US" b="1" dirty="0" err="1" smtClean="0"/>
              <a:t>Codd</a:t>
            </a:r>
            <a:r>
              <a:rPr lang="en-US" b="1" dirty="0" smtClean="0"/>
              <a:t> Normal Form (BCNF) :</a:t>
            </a:r>
          </a:p>
          <a:p>
            <a:r>
              <a:rPr lang="en-US" dirty="0" smtClean="0"/>
              <a:t>After applying BCNF:</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dirty="0" smtClean="0"/>
              <a:t>Boyce </a:t>
            </a:r>
            <a:r>
              <a:rPr lang="en-US" dirty="0" err="1" smtClean="0"/>
              <a:t>Codd</a:t>
            </a:r>
            <a:r>
              <a:rPr lang="en-US" dirty="0" smtClean="0"/>
              <a:t> Normal Form (Contd.)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14575"/>
            <a:ext cx="4343400"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23</a:t>
            </a:r>
            <a:endParaRPr lang="en-US" dirty="0">
              <a:solidFill>
                <a:schemeClr val="tx1"/>
              </a:solidFill>
            </a:endParaRPr>
          </a:p>
        </p:txBody>
      </p:sp>
    </p:spTree>
    <p:extLst>
      <p:ext uri="{BB962C8B-B14F-4D97-AF65-F5344CB8AC3E}">
        <p14:creationId xmlns:p14="http://schemas.microsoft.com/office/powerpoint/2010/main" val="797223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1"/>
          <p:cNvSpPr>
            <a:spLocks noGrp="1"/>
          </p:cNvSpPr>
          <p:nvPr>
            <p:ph idx="1"/>
          </p:nvPr>
        </p:nvSpPr>
        <p:spPr>
          <a:xfrm>
            <a:off x="228600" y="1609725"/>
            <a:ext cx="8686800" cy="4946650"/>
          </a:xfrm>
        </p:spPr>
        <p:txBody>
          <a:bodyPr/>
          <a:lstStyle/>
          <a:p>
            <a:pPr marL="0" lvl="0" indent="0">
              <a:spcBef>
                <a:spcPts val="1800"/>
              </a:spcBef>
              <a:buNone/>
            </a:pPr>
            <a:r>
              <a:rPr lang="en-US" sz="1800" b="1" dirty="0" smtClean="0">
                <a:solidFill>
                  <a:srgbClr val="C0504D">
                    <a:lumMod val="75000"/>
                  </a:srgbClr>
                </a:solidFill>
              </a:rPr>
              <a:t>Question :  How the data is access from RDBMS?</a:t>
            </a:r>
            <a:endParaRPr lang="en-US" sz="1600" dirty="0" smtClean="0"/>
          </a:p>
          <a:p>
            <a:pPr marL="0" lvl="0" indent="0">
              <a:spcBef>
                <a:spcPts val="600"/>
              </a:spcBef>
              <a:buNone/>
            </a:pPr>
            <a:r>
              <a:rPr lang="en-US" sz="1600" b="1" dirty="0" smtClean="0">
                <a:solidFill>
                  <a:srgbClr val="92D050"/>
                </a:solidFill>
              </a:rPr>
              <a:t>ANS: </a:t>
            </a:r>
            <a:r>
              <a:rPr lang="en-US" sz="1600" dirty="0" smtClean="0"/>
              <a:t>Through SQL.</a:t>
            </a:r>
          </a:p>
          <a:p>
            <a:pPr marL="57150" indent="0">
              <a:buNone/>
            </a:pPr>
            <a:endParaRPr lang="en-US" sz="1800" dirty="0" smtClean="0">
              <a:solidFill>
                <a:prstClr val="black"/>
              </a:solidFill>
            </a:endParaRPr>
          </a:p>
        </p:txBody>
      </p:sp>
      <p:sp>
        <p:nvSpPr>
          <p:cNvPr id="3" name="Title 2"/>
          <p:cNvSpPr>
            <a:spLocks noGrp="1"/>
          </p:cNvSpPr>
          <p:nvPr>
            <p:ph type="title"/>
          </p:nvPr>
        </p:nvSpPr>
        <p:spPr/>
        <p:txBody>
          <a:bodyPr/>
          <a:lstStyle/>
          <a:p>
            <a:r>
              <a:rPr lang="en-US" dirty="0" smtClean="0"/>
              <a:t>SQL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14359774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3000"/>
            <a:ext cx="8686800" cy="2057400"/>
          </a:xfrm>
        </p:spPr>
        <p:txBody>
          <a:bodyPr/>
          <a:lstStyle/>
          <a:p>
            <a:r>
              <a:rPr lang="en-US" dirty="0" smtClean="0"/>
              <a:t>Structured Query Language (SQL) </a:t>
            </a:r>
          </a:p>
          <a:p>
            <a:pPr lvl="1"/>
            <a:r>
              <a:rPr lang="en-US" dirty="0" smtClean="0"/>
              <a:t>It is a special-purpose programming language designed for managing data in RDBMS.</a:t>
            </a:r>
          </a:p>
          <a:p>
            <a:pPr lvl="1"/>
            <a:r>
              <a:rPr lang="en-US" dirty="0" smtClean="0"/>
              <a:t>It is a 4th Generation Language or 4GL.</a:t>
            </a:r>
          </a:p>
          <a:p>
            <a:r>
              <a:rPr lang="en-US" b="1" dirty="0" smtClean="0">
                <a:solidFill>
                  <a:schemeClr val="accent1"/>
                </a:solidFill>
              </a:rPr>
              <a:t> What is 1GL, 2GL, 3GL, 4GL, 5GL?</a:t>
            </a:r>
          </a:p>
          <a:p>
            <a:endParaRPr lang="en-US" dirty="0"/>
          </a:p>
        </p:txBody>
      </p:sp>
      <p:sp>
        <p:nvSpPr>
          <p:cNvPr id="3" name="Title 2"/>
          <p:cNvSpPr>
            <a:spLocks noGrp="1"/>
          </p:cNvSpPr>
          <p:nvPr>
            <p:ph type="title"/>
          </p:nvPr>
        </p:nvSpPr>
        <p:spPr/>
        <p:txBody>
          <a:bodyPr/>
          <a:lstStyle/>
          <a:p>
            <a:r>
              <a:rPr lang="en-US" smtClean="0"/>
              <a:t>SQL</a:t>
            </a:r>
            <a:endParaRPr lang="en-US" dirty="0"/>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25</a:t>
            </a:r>
            <a:endParaRPr lang="en-US" dirty="0">
              <a:solidFill>
                <a:schemeClr val="tx1"/>
              </a:solidFill>
            </a:endParaRPr>
          </a:p>
        </p:txBody>
      </p:sp>
      <p:graphicFrame>
        <p:nvGraphicFramePr>
          <p:cNvPr id="8" name="Diagram 7"/>
          <p:cNvGraphicFramePr/>
          <p:nvPr>
            <p:extLst>
              <p:ext uri="{D42A27DB-BD31-4B8C-83A1-F6EECF244321}">
                <p14:modId xmlns:p14="http://schemas.microsoft.com/office/powerpoint/2010/main" val="540311516"/>
              </p:ext>
            </p:extLst>
          </p:nvPr>
        </p:nvGraphicFramePr>
        <p:xfrm>
          <a:off x="533400" y="2667000"/>
          <a:ext cx="81534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26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2000"/>
                                        <p:tgtEl>
                                          <p:spTgt spid="2">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2000"/>
                                        <p:tgtEl>
                                          <p:spTgt spid="2">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graphicEl>
                                              <a:dgm id="{05E7EB78-2C48-47CA-9EDA-47B1A6216598}"/>
                                            </p:graphicEl>
                                          </p:spTgt>
                                        </p:tgtEl>
                                        <p:attrNameLst>
                                          <p:attrName>style.visibility</p:attrName>
                                        </p:attrNameLst>
                                      </p:cBhvr>
                                      <p:to>
                                        <p:strVal val="visible"/>
                                      </p:to>
                                    </p:set>
                                    <p:animEffect transition="in" filter="fade">
                                      <p:cBhvr>
                                        <p:cTn id="23" dur="2000"/>
                                        <p:tgtEl>
                                          <p:spTgt spid="8">
                                            <p:graphicEl>
                                              <a:dgm id="{05E7EB78-2C48-47CA-9EDA-47B1A6216598}"/>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8">
                                            <p:graphicEl>
                                              <a:dgm id="{68C186BE-BCB8-45E9-9E79-90DF6EE7D7DE}"/>
                                            </p:graphicEl>
                                          </p:spTgt>
                                        </p:tgtEl>
                                        <p:attrNameLst>
                                          <p:attrName>style.visibility</p:attrName>
                                        </p:attrNameLst>
                                      </p:cBhvr>
                                      <p:to>
                                        <p:strVal val="visible"/>
                                      </p:to>
                                    </p:set>
                                    <p:animEffect transition="in" filter="fade">
                                      <p:cBhvr>
                                        <p:cTn id="27" dur="2000"/>
                                        <p:tgtEl>
                                          <p:spTgt spid="8">
                                            <p:graphicEl>
                                              <a:dgm id="{68C186BE-BCB8-45E9-9E79-90DF6EE7D7DE}"/>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8">
                                            <p:graphicEl>
                                              <a:dgm id="{C76B555F-A466-42AE-A4BF-B3632CB41406}"/>
                                            </p:graphicEl>
                                          </p:spTgt>
                                        </p:tgtEl>
                                        <p:attrNameLst>
                                          <p:attrName>style.visibility</p:attrName>
                                        </p:attrNameLst>
                                      </p:cBhvr>
                                      <p:to>
                                        <p:strVal val="visible"/>
                                      </p:to>
                                    </p:set>
                                    <p:animEffect transition="in" filter="fade">
                                      <p:cBhvr>
                                        <p:cTn id="31" dur="2000"/>
                                        <p:tgtEl>
                                          <p:spTgt spid="8">
                                            <p:graphicEl>
                                              <a:dgm id="{C76B555F-A466-42AE-A4BF-B3632CB41406}"/>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8">
                                            <p:graphicEl>
                                              <a:dgm id="{697EB089-44D2-4C44-BAD2-8E54B059C586}"/>
                                            </p:graphicEl>
                                          </p:spTgt>
                                        </p:tgtEl>
                                        <p:attrNameLst>
                                          <p:attrName>style.visibility</p:attrName>
                                        </p:attrNameLst>
                                      </p:cBhvr>
                                      <p:to>
                                        <p:strVal val="visible"/>
                                      </p:to>
                                    </p:set>
                                    <p:animEffect transition="in" filter="fade">
                                      <p:cBhvr>
                                        <p:cTn id="35" dur="2000"/>
                                        <p:tgtEl>
                                          <p:spTgt spid="8">
                                            <p:graphicEl>
                                              <a:dgm id="{697EB089-44D2-4C44-BAD2-8E54B059C586}"/>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8">
                                            <p:graphicEl>
                                              <a:dgm id="{8AAE324C-46C6-4E1C-BAC3-C0CFE7CA1C40}"/>
                                            </p:graphicEl>
                                          </p:spTgt>
                                        </p:tgtEl>
                                        <p:attrNameLst>
                                          <p:attrName>style.visibility</p:attrName>
                                        </p:attrNameLst>
                                      </p:cBhvr>
                                      <p:to>
                                        <p:strVal val="visible"/>
                                      </p:to>
                                    </p:set>
                                    <p:animEffect transition="in" filter="fade">
                                      <p:cBhvr>
                                        <p:cTn id="39" dur="2000"/>
                                        <p:tgtEl>
                                          <p:spTgt spid="8">
                                            <p:graphicEl>
                                              <a:dgm id="{8AAE324C-46C6-4E1C-BAC3-C0CFE7CA1C4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8"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981200"/>
            <a:ext cx="8382000" cy="2209800"/>
          </a:xfrm>
        </p:spPr>
        <p:txBody>
          <a:bodyPr/>
          <a:lstStyle/>
          <a:p>
            <a:pPr marL="0" indent="-365760">
              <a:spcBef>
                <a:spcPts val="1800"/>
              </a:spcBef>
              <a:buNone/>
            </a:pPr>
            <a:r>
              <a:rPr lang="en-US" b="1" dirty="0" smtClean="0"/>
              <a:t>American </a:t>
            </a:r>
            <a:r>
              <a:rPr lang="en-US" b="1" dirty="0"/>
              <a:t>National Standards Institute (ANSI</a:t>
            </a:r>
            <a:r>
              <a:rPr lang="en-US" b="1" dirty="0" smtClean="0"/>
              <a:t>):  </a:t>
            </a:r>
            <a:endParaRPr lang="en-US" b="1" dirty="0"/>
          </a:p>
          <a:p>
            <a:pPr lvl="1" indent="-365760">
              <a:buFont typeface="Arial" pitchFamily="34" charset="0"/>
              <a:buChar char="•"/>
            </a:pPr>
            <a:r>
              <a:rPr lang="en-US" dirty="0"/>
              <a:t>It is a private </a:t>
            </a:r>
            <a:r>
              <a:rPr lang="en-US" dirty="0" smtClean="0"/>
              <a:t>non-profit </a:t>
            </a:r>
            <a:r>
              <a:rPr lang="en-US" dirty="0"/>
              <a:t>organization that is responsible for development of voluntary standards for products, services, processes, systems, and personnel in the United States.</a:t>
            </a:r>
          </a:p>
          <a:p>
            <a:pPr lvl="1" indent="-365760">
              <a:buFont typeface="Arial" pitchFamily="34" charset="0"/>
              <a:buChar char="•"/>
            </a:pPr>
            <a:r>
              <a:rPr lang="en-US" dirty="0"/>
              <a:t>SQL was adopted as a standard by the American National Standards Institute (ANSI) in 1986 as SQL-86 and the International Organization for Standardization (ISO) in 1987. </a:t>
            </a:r>
          </a:p>
          <a:p>
            <a:pPr marL="0" indent="0">
              <a:buNone/>
            </a:pPr>
            <a:endParaRPr lang="en-US" dirty="0"/>
          </a:p>
        </p:txBody>
      </p:sp>
      <p:sp>
        <p:nvSpPr>
          <p:cNvPr id="3" name="Title 2"/>
          <p:cNvSpPr>
            <a:spLocks noGrp="1"/>
          </p:cNvSpPr>
          <p:nvPr>
            <p:ph type="title"/>
          </p:nvPr>
        </p:nvSpPr>
        <p:spPr/>
        <p:txBody>
          <a:bodyPr/>
          <a:lstStyle/>
          <a:p>
            <a:r>
              <a:rPr lang="en-US" dirty="0" smtClean="0"/>
              <a:t>ANSI SQL</a:t>
            </a:r>
            <a:endParaRPr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257800"/>
            <a:ext cx="7381875" cy="528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631159" y="5329459"/>
            <a:ext cx="6357937" cy="369332"/>
          </a:xfrm>
          <a:prstGeom prst="rect">
            <a:avLst/>
          </a:prstGeom>
          <a:noFill/>
          <a:effectLst>
            <a:glow rad="228600">
              <a:schemeClr val="accent3">
                <a:satMod val="175000"/>
                <a:alpha val="40000"/>
              </a:schemeClr>
            </a:glow>
          </a:effectLst>
        </p:spPr>
        <p:txBody>
          <a:bodyPr wrap="square" rtlCol="0">
            <a:spAutoFit/>
          </a:bodyPr>
          <a:lstStyle/>
          <a:p>
            <a:pPr algn="ctr"/>
            <a:r>
              <a:rPr lang="en-US" dirty="0" smtClean="0">
                <a:solidFill>
                  <a:schemeClr val="bg1"/>
                </a:solidFill>
              </a:rPr>
              <a:t>In this course, we will adhere to ANSI SQL syntax.</a:t>
            </a:r>
            <a:endParaRPr lang="en-US" dirty="0">
              <a:solidFill>
                <a:schemeClr val="bg1"/>
              </a:solidFill>
            </a:endParaRPr>
          </a:p>
        </p:txBody>
      </p:sp>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24</a:t>
            </a:r>
            <a:endParaRPr lang="en-US" dirty="0">
              <a:solidFill>
                <a:schemeClr val="tx1"/>
              </a:solidFill>
            </a:endParaRPr>
          </a:p>
        </p:txBody>
      </p:sp>
      <p:sp>
        <p:nvSpPr>
          <p:cNvPr id="4" name="Rectangle 3"/>
          <p:cNvSpPr/>
          <p:nvPr/>
        </p:nvSpPr>
        <p:spPr>
          <a:xfrm>
            <a:off x="609599" y="1066800"/>
            <a:ext cx="7839075" cy="7232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indent="-365760">
              <a:spcBef>
                <a:spcPts val="1800"/>
              </a:spcBef>
            </a:pPr>
            <a:r>
              <a:rPr lang="en-US" dirty="0"/>
              <a:t>Question: Does projects recommend knowledge of ANSI SQL?  </a:t>
            </a:r>
          </a:p>
          <a:p>
            <a:pPr lvl="0" indent="-365760">
              <a:spcBef>
                <a:spcPts val="600"/>
              </a:spcBef>
            </a:pPr>
            <a:r>
              <a:rPr lang="en-US" dirty="0" smtClean="0"/>
              <a:t>Answer: </a:t>
            </a:r>
            <a:r>
              <a:rPr lang="en-US" dirty="0"/>
              <a:t>Yes</a:t>
            </a:r>
          </a:p>
        </p:txBody>
      </p:sp>
      <p:sp>
        <p:nvSpPr>
          <p:cNvPr id="8" name="Rectangle 7"/>
          <p:cNvSpPr/>
          <p:nvPr/>
        </p:nvSpPr>
        <p:spPr>
          <a:xfrm>
            <a:off x="609598" y="4267200"/>
            <a:ext cx="7839075" cy="723275"/>
          </a:xfrm>
          <a:prstGeom prst="rect">
            <a:avLst/>
          </a:prstGeom>
        </p:spPr>
        <p:style>
          <a:lnRef idx="3">
            <a:schemeClr val="lt1"/>
          </a:lnRef>
          <a:fillRef idx="1">
            <a:schemeClr val="accent5"/>
          </a:fillRef>
          <a:effectRef idx="1">
            <a:schemeClr val="accent5"/>
          </a:effectRef>
          <a:fontRef idx="minor">
            <a:schemeClr val="lt1"/>
          </a:fontRef>
        </p:style>
        <p:txBody>
          <a:bodyPr wrap="square">
            <a:spAutoFit/>
          </a:bodyPr>
          <a:lstStyle/>
          <a:p>
            <a:pPr indent="-365760">
              <a:spcBef>
                <a:spcPts val="1800"/>
              </a:spcBef>
            </a:pPr>
            <a:r>
              <a:rPr lang="en-US" dirty="0"/>
              <a:t>Question : Do you want more clarification on why one should follow ANSI?</a:t>
            </a:r>
          </a:p>
          <a:p>
            <a:pPr indent="-365760">
              <a:spcBef>
                <a:spcPts val="600"/>
              </a:spcBef>
            </a:pPr>
            <a:r>
              <a:rPr lang="en-US" dirty="0" smtClean="0"/>
              <a:t>Answer:</a:t>
            </a:r>
            <a:r>
              <a:rPr lang="en-US" b="1" dirty="0" smtClean="0"/>
              <a:t> </a:t>
            </a:r>
            <a:r>
              <a:rPr lang="en-US" dirty="0" smtClean="0"/>
              <a:t>Let us </a:t>
            </a:r>
            <a:r>
              <a:rPr lang="en-US" dirty="0"/>
              <a:t>understand why one should adhere to ANSI.</a:t>
            </a:r>
          </a:p>
        </p:txBody>
      </p:sp>
    </p:spTree>
    <p:extLst>
      <p:ext uri="{BB962C8B-B14F-4D97-AF65-F5344CB8AC3E}">
        <p14:creationId xmlns:p14="http://schemas.microsoft.com/office/powerpoint/2010/main" val="339660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fade">
                                      <p:cBhvr>
                                        <p:cTn id="11" dur="2000"/>
                                        <p:tgtEl>
                                          <p:spTgt spid="2">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2000"/>
                                        <p:tgtEl>
                                          <p:spTgt spid="2">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000"/>
                                        <p:tgtEl>
                                          <p:spTgt spid="2">
                                            <p:txEl>
                                              <p:pRg st="2" end="2"/>
                                            </p:tx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000"/>
                                        <p:tgtEl>
                                          <p:spTgt spid="8"/>
                                        </p:tgtEl>
                                      </p:cBhvr>
                                    </p:animEffect>
                                  </p:childTnLst>
                                </p:cTn>
                              </p:par>
                            </p:childTnLst>
                          </p:cTn>
                        </p:par>
                        <p:par>
                          <p:cTn id="24" fill="hold">
                            <p:stCondLst>
                              <p:cond delay="10000"/>
                            </p:stCondLst>
                            <p:childTnLst>
                              <p:par>
                                <p:cTn id="25" presetID="10"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p:bldP spid="4"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Why do we need ANSI SQL standard?</a:t>
            </a:r>
          </a:p>
          <a:p>
            <a:pPr lvl="1"/>
            <a:r>
              <a:rPr lang="en-US" dirty="0" smtClean="0"/>
              <a:t>Without a central standard entity, every database manufacturer would be free to use whatever syntax they find appropriate. </a:t>
            </a:r>
          </a:p>
          <a:p>
            <a:pPr lvl="1"/>
            <a:r>
              <a:rPr lang="en-US" dirty="0" smtClean="0"/>
              <a:t>Even though there are some variations from one to the next regarding various extensions, the main code is going to be the same from one to another.</a:t>
            </a:r>
          </a:p>
          <a:p>
            <a:pPr lvl="1"/>
            <a:r>
              <a:rPr lang="en-US" dirty="0" smtClean="0"/>
              <a:t>A SELECT will always be a SELECT instead of a SELECT on one, GET on another, READ on a third, etc.</a:t>
            </a:r>
          </a:p>
          <a:p>
            <a:pPr lvl="1"/>
            <a:r>
              <a:rPr lang="en-US" dirty="0" smtClean="0"/>
              <a:t>This will not allow vendor based monopoly.</a:t>
            </a:r>
          </a:p>
          <a:p>
            <a:endParaRPr lang="en-US" dirty="0" smtClean="0"/>
          </a:p>
          <a:p>
            <a:pPr marL="0" indent="0">
              <a:buNone/>
            </a:pPr>
            <a:r>
              <a:rPr lang="en-US" dirty="0" smtClean="0"/>
              <a:t>Note:</a:t>
            </a:r>
          </a:p>
          <a:p>
            <a:pPr marL="0" indent="0">
              <a:buNone/>
            </a:pPr>
            <a:r>
              <a:rPr lang="en-US" dirty="0" smtClean="0"/>
              <a:t>Every vendor available in market has their own </a:t>
            </a:r>
            <a:r>
              <a:rPr lang="en-US" b="1" dirty="0"/>
              <a:t>DIALECTS </a:t>
            </a:r>
            <a:r>
              <a:rPr lang="en-US" dirty="0" smtClean="0"/>
              <a:t>(something additional apart from ANSI recommendation).</a:t>
            </a:r>
          </a:p>
          <a:p>
            <a:r>
              <a:rPr lang="en-US" dirty="0" smtClean="0"/>
              <a:t>“The dialect of the database is simply a term that define the specific features of the SQL language that are available when accessing that database.”</a:t>
            </a:r>
          </a:p>
          <a:p>
            <a:endParaRPr lang="en-US" dirty="0"/>
          </a:p>
        </p:txBody>
      </p:sp>
      <p:sp>
        <p:nvSpPr>
          <p:cNvPr id="3" name="Title 2"/>
          <p:cNvSpPr>
            <a:spLocks noGrp="1"/>
          </p:cNvSpPr>
          <p:nvPr>
            <p:ph type="title"/>
          </p:nvPr>
        </p:nvSpPr>
        <p:spPr/>
        <p:txBody>
          <a:bodyPr/>
          <a:lstStyle/>
          <a:p>
            <a:r>
              <a:rPr lang="en-US" smtClean="0"/>
              <a:t>Why ANSI SQL?</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26</a:t>
            </a:r>
            <a:endParaRPr lang="en-US" dirty="0">
              <a:solidFill>
                <a:schemeClr val="tx1"/>
              </a:solidFill>
            </a:endParaRPr>
          </a:p>
        </p:txBody>
      </p:sp>
    </p:spTree>
    <p:extLst>
      <p:ext uri="{BB962C8B-B14F-4D97-AF65-F5344CB8AC3E}">
        <p14:creationId xmlns:p14="http://schemas.microsoft.com/office/powerpoint/2010/main" val="37340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fade">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303020" y="-152400"/>
            <a:ext cx="8298180" cy="1143000"/>
          </a:xfrm>
        </p:spPr>
        <p:txBody>
          <a:bodyPr/>
          <a:lstStyle/>
          <a:p>
            <a:r>
              <a:rPr lang="en-US" dirty="0" smtClean="0"/>
              <a:t>Questions</a:t>
            </a:r>
            <a:endParaRPr lang="en-US" dirty="0"/>
          </a:p>
        </p:txBody>
      </p:sp>
      <p:pic>
        <p:nvPicPr>
          <p:cNvPr id="8" name="Picture 7"/>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2667000" y="1676400"/>
            <a:ext cx="3721101" cy="3810000"/>
          </a:xfrm>
          <a:prstGeom prst="rect">
            <a:avLst/>
          </a:prstGeom>
          <a:noFill/>
          <a:ln>
            <a:noFill/>
          </a:ln>
        </p:spPr>
      </p:pic>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27</a:t>
            </a:r>
            <a:endParaRPr lang="en-US"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Keywords</a:t>
            </a:r>
            <a:endParaRPr lang="en-IN"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74359346"/>
              </p:ext>
            </p:extLst>
          </p:nvPr>
        </p:nvGraphicFramePr>
        <p:xfrm>
          <a:off x="457200" y="1295400"/>
          <a:ext cx="8229600" cy="46418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28</a:t>
            </a:r>
            <a:endParaRPr lang="en-US" dirty="0">
              <a:solidFill>
                <a:schemeClr val="tx1"/>
              </a:solidFill>
            </a:endParaRPr>
          </a:p>
        </p:txBody>
      </p:sp>
    </p:spTree>
    <p:extLst>
      <p:ext uri="{BB962C8B-B14F-4D97-AF65-F5344CB8AC3E}">
        <p14:creationId xmlns:p14="http://schemas.microsoft.com/office/powerpoint/2010/main" val="335036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graphicEl>
                                              <a:dgm id="{A7215D88-4A13-4F68-9508-5B244DECBD93}"/>
                                            </p:graphicEl>
                                          </p:spTgt>
                                        </p:tgtEl>
                                        <p:attrNameLst>
                                          <p:attrName>style.visibility</p:attrName>
                                        </p:attrNameLst>
                                      </p:cBhvr>
                                      <p:to>
                                        <p:strVal val="visible"/>
                                      </p:to>
                                    </p:set>
                                    <p:animEffect transition="in" filter="fade">
                                      <p:cBhvr>
                                        <p:cTn id="7" dur="2000"/>
                                        <p:tgtEl>
                                          <p:spTgt spid="7">
                                            <p:graphicEl>
                                              <a:dgm id="{A7215D88-4A13-4F68-9508-5B244DECBD93}"/>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graphicEl>
                                              <a:dgm id="{9E0345EC-DA69-456B-AC8B-B621504DB152}"/>
                                            </p:graphicEl>
                                          </p:spTgt>
                                        </p:tgtEl>
                                        <p:attrNameLst>
                                          <p:attrName>style.visibility</p:attrName>
                                        </p:attrNameLst>
                                      </p:cBhvr>
                                      <p:to>
                                        <p:strVal val="visible"/>
                                      </p:to>
                                    </p:set>
                                    <p:animEffect transition="in" filter="fade">
                                      <p:cBhvr>
                                        <p:cTn id="11" dur="2000"/>
                                        <p:tgtEl>
                                          <p:spTgt spid="7">
                                            <p:graphicEl>
                                              <a:dgm id="{9E0345EC-DA69-456B-AC8B-B621504DB152}"/>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7">
                                            <p:graphicEl>
                                              <a:dgm id="{E77AA92D-1BE9-434F-8729-9ECC7BD59667}"/>
                                            </p:graphicEl>
                                          </p:spTgt>
                                        </p:tgtEl>
                                        <p:attrNameLst>
                                          <p:attrName>style.visibility</p:attrName>
                                        </p:attrNameLst>
                                      </p:cBhvr>
                                      <p:to>
                                        <p:strVal val="visible"/>
                                      </p:to>
                                    </p:set>
                                    <p:animEffect transition="in" filter="fade">
                                      <p:cBhvr>
                                        <p:cTn id="15" dur="2000"/>
                                        <p:tgtEl>
                                          <p:spTgt spid="7">
                                            <p:graphicEl>
                                              <a:dgm id="{E77AA92D-1BE9-434F-8729-9ECC7BD59667}"/>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7">
                                            <p:graphicEl>
                                              <a:dgm id="{D26D5373-7C70-4380-8D4A-7A805E25859B}"/>
                                            </p:graphicEl>
                                          </p:spTgt>
                                        </p:tgtEl>
                                        <p:attrNameLst>
                                          <p:attrName>style.visibility</p:attrName>
                                        </p:attrNameLst>
                                      </p:cBhvr>
                                      <p:to>
                                        <p:strVal val="visible"/>
                                      </p:to>
                                    </p:set>
                                    <p:animEffect transition="in" filter="fade">
                                      <p:cBhvr>
                                        <p:cTn id="19" dur="2000"/>
                                        <p:tgtEl>
                                          <p:spTgt spid="7">
                                            <p:graphicEl>
                                              <a:dgm id="{D26D5373-7C70-4380-8D4A-7A805E25859B}"/>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7">
                                            <p:graphicEl>
                                              <a:dgm id="{674AF296-D9B1-4717-9CE2-BECBA81EB1FE}"/>
                                            </p:graphicEl>
                                          </p:spTgt>
                                        </p:tgtEl>
                                        <p:attrNameLst>
                                          <p:attrName>style.visibility</p:attrName>
                                        </p:attrNameLst>
                                      </p:cBhvr>
                                      <p:to>
                                        <p:strVal val="visible"/>
                                      </p:to>
                                    </p:set>
                                    <p:animEffect transition="in" filter="fade">
                                      <p:cBhvr>
                                        <p:cTn id="23" dur="2000"/>
                                        <p:tgtEl>
                                          <p:spTgt spid="7">
                                            <p:graphicEl>
                                              <a:dgm id="{674AF296-D9B1-4717-9CE2-BECBA81EB1FE}"/>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7">
                                            <p:graphicEl>
                                              <a:dgm id="{B5D12640-1422-4E4A-ACAC-2ED1E0897D23}"/>
                                            </p:graphicEl>
                                          </p:spTgt>
                                        </p:tgtEl>
                                        <p:attrNameLst>
                                          <p:attrName>style.visibility</p:attrName>
                                        </p:attrNameLst>
                                      </p:cBhvr>
                                      <p:to>
                                        <p:strVal val="visible"/>
                                      </p:to>
                                    </p:set>
                                    <p:animEffect transition="in" filter="fade">
                                      <p:cBhvr>
                                        <p:cTn id="27" dur="2000"/>
                                        <p:tgtEl>
                                          <p:spTgt spid="7">
                                            <p:graphicEl>
                                              <a:dgm id="{B5D12640-1422-4E4A-ACAC-2ED1E0897D23}"/>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7">
                                            <p:graphicEl>
                                              <a:dgm id="{40B1BB0A-D6D4-46B7-A4AB-17FB237AFC02}"/>
                                            </p:graphicEl>
                                          </p:spTgt>
                                        </p:tgtEl>
                                        <p:attrNameLst>
                                          <p:attrName>style.visibility</p:attrName>
                                        </p:attrNameLst>
                                      </p:cBhvr>
                                      <p:to>
                                        <p:strVal val="visible"/>
                                      </p:to>
                                    </p:set>
                                    <p:animEffect transition="in" filter="fade">
                                      <p:cBhvr>
                                        <p:cTn id="31" dur="2000"/>
                                        <p:tgtEl>
                                          <p:spTgt spid="7">
                                            <p:graphicEl>
                                              <a:dgm id="{40B1BB0A-D6D4-46B7-A4AB-17FB237AFC02}"/>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7">
                                            <p:graphicEl>
                                              <a:dgm id="{5669ED2C-69BD-4806-B499-864D8D58FCD0}"/>
                                            </p:graphicEl>
                                          </p:spTgt>
                                        </p:tgtEl>
                                        <p:attrNameLst>
                                          <p:attrName>style.visibility</p:attrName>
                                        </p:attrNameLst>
                                      </p:cBhvr>
                                      <p:to>
                                        <p:strVal val="visible"/>
                                      </p:to>
                                    </p:set>
                                    <p:animEffect transition="in" filter="fade">
                                      <p:cBhvr>
                                        <p:cTn id="35" dur="2000"/>
                                        <p:tgtEl>
                                          <p:spTgt spid="7">
                                            <p:graphicEl>
                                              <a:dgm id="{5669ED2C-69BD-4806-B499-864D8D58FCD0}"/>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7">
                                            <p:graphicEl>
                                              <a:dgm id="{D7A596E4-1915-4D98-841E-2BE0BF140693}"/>
                                            </p:graphicEl>
                                          </p:spTgt>
                                        </p:tgtEl>
                                        <p:attrNameLst>
                                          <p:attrName>style.visibility</p:attrName>
                                        </p:attrNameLst>
                                      </p:cBhvr>
                                      <p:to>
                                        <p:strVal val="visible"/>
                                      </p:to>
                                    </p:set>
                                    <p:animEffect transition="in" filter="fade">
                                      <p:cBhvr>
                                        <p:cTn id="39" dur="2000"/>
                                        <p:tgtEl>
                                          <p:spTgt spid="7">
                                            <p:graphicEl>
                                              <a:dgm id="{D7A596E4-1915-4D98-841E-2BE0BF140693}"/>
                                            </p:graphic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7">
                                            <p:graphicEl>
                                              <a:dgm id="{6D8B1D27-7966-4B10-9A88-BD76074D82CD}"/>
                                            </p:graphicEl>
                                          </p:spTgt>
                                        </p:tgtEl>
                                        <p:attrNameLst>
                                          <p:attrName>style.visibility</p:attrName>
                                        </p:attrNameLst>
                                      </p:cBhvr>
                                      <p:to>
                                        <p:strVal val="visible"/>
                                      </p:to>
                                    </p:set>
                                    <p:animEffect transition="in" filter="fade">
                                      <p:cBhvr>
                                        <p:cTn id="43" dur="2000"/>
                                        <p:tgtEl>
                                          <p:spTgt spid="7">
                                            <p:graphicEl>
                                              <a:dgm id="{6D8B1D27-7966-4B10-9A88-BD76074D82CD}"/>
                                            </p:graphic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7">
                                            <p:graphicEl>
                                              <a:dgm id="{DCBF758D-FEB5-444E-A298-57C63228F421}"/>
                                            </p:graphicEl>
                                          </p:spTgt>
                                        </p:tgtEl>
                                        <p:attrNameLst>
                                          <p:attrName>style.visibility</p:attrName>
                                        </p:attrNameLst>
                                      </p:cBhvr>
                                      <p:to>
                                        <p:strVal val="visible"/>
                                      </p:to>
                                    </p:set>
                                    <p:animEffect transition="in" filter="fade">
                                      <p:cBhvr>
                                        <p:cTn id="47" dur="2000"/>
                                        <p:tgtEl>
                                          <p:spTgt spid="7">
                                            <p:graphicEl>
                                              <a:dgm id="{DCBF758D-FEB5-444E-A298-57C63228F421}"/>
                                            </p:graphic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7">
                                            <p:graphicEl>
                                              <a:dgm id="{BC244AF3-50FB-47FE-A4EF-54C10829A730}"/>
                                            </p:graphicEl>
                                          </p:spTgt>
                                        </p:tgtEl>
                                        <p:attrNameLst>
                                          <p:attrName>style.visibility</p:attrName>
                                        </p:attrNameLst>
                                      </p:cBhvr>
                                      <p:to>
                                        <p:strVal val="visible"/>
                                      </p:to>
                                    </p:set>
                                    <p:animEffect transition="in" filter="fade">
                                      <p:cBhvr>
                                        <p:cTn id="51" dur="2000"/>
                                        <p:tgtEl>
                                          <p:spTgt spid="7">
                                            <p:graphicEl>
                                              <a:dgm id="{BC244AF3-50FB-47FE-A4EF-54C10829A730}"/>
                                            </p:graphic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7">
                                            <p:graphicEl>
                                              <a:dgm id="{09B70059-561C-452B-8431-DF06330F2409}"/>
                                            </p:graphicEl>
                                          </p:spTgt>
                                        </p:tgtEl>
                                        <p:attrNameLst>
                                          <p:attrName>style.visibility</p:attrName>
                                        </p:attrNameLst>
                                      </p:cBhvr>
                                      <p:to>
                                        <p:strVal val="visible"/>
                                      </p:to>
                                    </p:set>
                                    <p:animEffect transition="in" filter="fade">
                                      <p:cBhvr>
                                        <p:cTn id="55" dur="2000"/>
                                        <p:tgtEl>
                                          <p:spTgt spid="7">
                                            <p:graphicEl>
                                              <a:dgm id="{09B70059-561C-452B-8431-DF06330F2409}"/>
                                            </p:graphicEl>
                                          </p:spTgt>
                                        </p:tgtEl>
                                      </p:cBhvr>
                                    </p:animEffect>
                                  </p:childTnLst>
                                </p:cTn>
                              </p:par>
                            </p:childTnLst>
                          </p:cTn>
                        </p:par>
                        <p:par>
                          <p:cTn id="56" fill="hold">
                            <p:stCondLst>
                              <p:cond delay="26000"/>
                            </p:stCondLst>
                            <p:childTnLst>
                              <p:par>
                                <p:cTn id="57" presetID="10" presetClass="entr" presetSubtype="0" fill="hold" grpId="0" nodeType="afterEffect">
                                  <p:stCondLst>
                                    <p:cond delay="0"/>
                                  </p:stCondLst>
                                  <p:childTnLst>
                                    <p:set>
                                      <p:cBhvr>
                                        <p:cTn id="58" dur="1" fill="hold">
                                          <p:stCondLst>
                                            <p:cond delay="0"/>
                                          </p:stCondLst>
                                        </p:cTn>
                                        <p:tgtEl>
                                          <p:spTgt spid="7">
                                            <p:graphicEl>
                                              <a:dgm id="{96B35E1B-B3EA-4B90-88B3-5B676A1B0E78}"/>
                                            </p:graphicEl>
                                          </p:spTgt>
                                        </p:tgtEl>
                                        <p:attrNameLst>
                                          <p:attrName>style.visibility</p:attrName>
                                        </p:attrNameLst>
                                      </p:cBhvr>
                                      <p:to>
                                        <p:strVal val="visible"/>
                                      </p:to>
                                    </p:set>
                                    <p:animEffect transition="in" filter="fade">
                                      <p:cBhvr>
                                        <p:cTn id="59" dur="2000"/>
                                        <p:tgtEl>
                                          <p:spTgt spid="7">
                                            <p:graphicEl>
                                              <a:dgm id="{96B35E1B-B3EA-4B90-88B3-5B676A1B0E78}"/>
                                            </p:graphicEl>
                                          </p:spTgt>
                                        </p:tgtEl>
                                      </p:cBhvr>
                                    </p:animEffect>
                                  </p:childTnLst>
                                </p:cTn>
                              </p:par>
                            </p:childTnLst>
                          </p:cTn>
                        </p:par>
                        <p:par>
                          <p:cTn id="60" fill="hold">
                            <p:stCondLst>
                              <p:cond delay="28000"/>
                            </p:stCondLst>
                            <p:childTnLst>
                              <p:par>
                                <p:cTn id="61" presetID="10" presetClass="entr" presetSubtype="0" fill="hold" grpId="0" nodeType="afterEffect">
                                  <p:stCondLst>
                                    <p:cond delay="0"/>
                                  </p:stCondLst>
                                  <p:childTnLst>
                                    <p:set>
                                      <p:cBhvr>
                                        <p:cTn id="62" dur="1" fill="hold">
                                          <p:stCondLst>
                                            <p:cond delay="0"/>
                                          </p:stCondLst>
                                        </p:cTn>
                                        <p:tgtEl>
                                          <p:spTgt spid="7">
                                            <p:graphicEl>
                                              <a:dgm id="{F2A03E8E-E7EE-460D-B6FD-F20713276FE7}"/>
                                            </p:graphicEl>
                                          </p:spTgt>
                                        </p:tgtEl>
                                        <p:attrNameLst>
                                          <p:attrName>style.visibility</p:attrName>
                                        </p:attrNameLst>
                                      </p:cBhvr>
                                      <p:to>
                                        <p:strVal val="visible"/>
                                      </p:to>
                                    </p:set>
                                    <p:animEffect transition="in" filter="fade">
                                      <p:cBhvr>
                                        <p:cTn id="63" dur="2000"/>
                                        <p:tgtEl>
                                          <p:spTgt spid="7">
                                            <p:graphicEl>
                                              <a:dgm id="{F2A03E8E-E7EE-460D-B6FD-F20713276FE7}"/>
                                            </p:graphicEl>
                                          </p:spTgt>
                                        </p:tgtEl>
                                      </p:cBhvr>
                                    </p:animEffect>
                                  </p:childTnLst>
                                </p:cTn>
                              </p:par>
                            </p:childTnLst>
                          </p:cTn>
                        </p:par>
                        <p:par>
                          <p:cTn id="64" fill="hold">
                            <p:stCondLst>
                              <p:cond delay="30000"/>
                            </p:stCondLst>
                            <p:childTnLst>
                              <p:par>
                                <p:cTn id="65" presetID="10" presetClass="entr" presetSubtype="0" fill="hold" grpId="0" nodeType="afterEffect">
                                  <p:stCondLst>
                                    <p:cond delay="0"/>
                                  </p:stCondLst>
                                  <p:childTnLst>
                                    <p:set>
                                      <p:cBhvr>
                                        <p:cTn id="66" dur="1" fill="hold">
                                          <p:stCondLst>
                                            <p:cond delay="0"/>
                                          </p:stCondLst>
                                        </p:cTn>
                                        <p:tgtEl>
                                          <p:spTgt spid="7">
                                            <p:graphicEl>
                                              <a:dgm id="{0F592ACF-3828-4627-8851-21A2D0232979}"/>
                                            </p:graphicEl>
                                          </p:spTgt>
                                        </p:tgtEl>
                                        <p:attrNameLst>
                                          <p:attrName>style.visibility</p:attrName>
                                        </p:attrNameLst>
                                      </p:cBhvr>
                                      <p:to>
                                        <p:strVal val="visible"/>
                                      </p:to>
                                    </p:set>
                                    <p:animEffect transition="in" filter="fade">
                                      <p:cBhvr>
                                        <p:cTn id="67" dur="2000"/>
                                        <p:tgtEl>
                                          <p:spTgt spid="7">
                                            <p:graphicEl>
                                              <a:dgm id="{0F592ACF-3828-4627-8851-21A2D023297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7"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chemeClr val="tx1"/>
                </a:solidFill>
              </a:rPr>
              <a:t>3</a:t>
            </a:r>
          </a:p>
        </p:txBody>
      </p:sp>
      <p:sp>
        <p:nvSpPr>
          <p:cNvPr id="8" name="Rounded Rectangle 7"/>
          <p:cNvSpPr/>
          <p:nvPr/>
        </p:nvSpPr>
        <p:spPr>
          <a:xfrm>
            <a:off x="3962400" y="2362200"/>
            <a:ext cx="4800600" cy="228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indent="-365760"/>
            <a:r>
              <a:rPr lang="en-US" sz="2000" dirty="0"/>
              <a:t>Understanding ANSI SQL session provides knowledge and understanding of Relational Database Management System, Normalization, and ANSI SQL. </a:t>
            </a:r>
          </a:p>
        </p:txBody>
      </p:sp>
      <p:pic>
        <p:nvPicPr>
          <p:cNvPr id="9" name="Picture 2" descr="emotions,examining,eyeballs,eyes,faces,looking,magnification,magnifying,magnifying glasses,seeing,smiles,smiley,smiley face,smiley faces,smileys,smilie,smilie face,smilie faces,smilies,smiling,smily,smily face,smily faces,smilys,symbols"/>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54" y="2057400"/>
            <a:ext cx="3217546" cy="3217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45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6"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80">
                                          <p:stCondLst>
                                            <p:cond delay="0"/>
                                          </p:stCondLst>
                                        </p:cTn>
                                        <p:tgtEl>
                                          <p:spTgt spid="8"/>
                                        </p:tgtEl>
                                      </p:cBhvr>
                                    </p:animEffect>
                                    <p:anim calcmode="lin" valueType="num">
                                      <p:cBhvr>
                                        <p:cTn id="1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9" dur="26">
                                          <p:stCondLst>
                                            <p:cond delay="650"/>
                                          </p:stCondLst>
                                        </p:cTn>
                                        <p:tgtEl>
                                          <p:spTgt spid="8"/>
                                        </p:tgtEl>
                                      </p:cBhvr>
                                      <p:to x="100000" y="60000"/>
                                    </p:animScale>
                                    <p:animScale>
                                      <p:cBhvr>
                                        <p:cTn id="20" dur="166" decel="50000">
                                          <p:stCondLst>
                                            <p:cond delay="676"/>
                                          </p:stCondLst>
                                        </p:cTn>
                                        <p:tgtEl>
                                          <p:spTgt spid="8"/>
                                        </p:tgtEl>
                                      </p:cBhvr>
                                      <p:to x="100000" y="100000"/>
                                    </p:animScale>
                                    <p:animScale>
                                      <p:cBhvr>
                                        <p:cTn id="21" dur="26">
                                          <p:stCondLst>
                                            <p:cond delay="1312"/>
                                          </p:stCondLst>
                                        </p:cTn>
                                        <p:tgtEl>
                                          <p:spTgt spid="8"/>
                                        </p:tgtEl>
                                      </p:cBhvr>
                                      <p:to x="100000" y="80000"/>
                                    </p:animScale>
                                    <p:animScale>
                                      <p:cBhvr>
                                        <p:cTn id="22" dur="166" decel="50000">
                                          <p:stCondLst>
                                            <p:cond delay="1338"/>
                                          </p:stCondLst>
                                        </p:cTn>
                                        <p:tgtEl>
                                          <p:spTgt spid="8"/>
                                        </p:tgtEl>
                                      </p:cBhvr>
                                      <p:to x="100000" y="100000"/>
                                    </p:animScale>
                                    <p:animScale>
                                      <p:cBhvr>
                                        <p:cTn id="23" dur="26">
                                          <p:stCondLst>
                                            <p:cond delay="1642"/>
                                          </p:stCondLst>
                                        </p:cTn>
                                        <p:tgtEl>
                                          <p:spTgt spid="8"/>
                                        </p:tgtEl>
                                      </p:cBhvr>
                                      <p:to x="100000" y="90000"/>
                                    </p:animScale>
                                    <p:animScale>
                                      <p:cBhvr>
                                        <p:cTn id="24" dur="166" decel="50000">
                                          <p:stCondLst>
                                            <p:cond delay="1668"/>
                                          </p:stCondLst>
                                        </p:cTn>
                                        <p:tgtEl>
                                          <p:spTgt spid="8"/>
                                        </p:tgtEl>
                                      </p:cBhvr>
                                      <p:to x="100000" y="100000"/>
                                    </p:animScale>
                                    <p:animScale>
                                      <p:cBhvr>
                                        <p:cTn id="25" dur="26">
                                          <p:stCondLst>
                                            <p:cond delay="1808"/>
                                          </p:stCondLst>
                                        </p:cTn>
                                        <p:tgtEl>
                                          <p:spTgt spid="8"/>
                                        </p:tgtEl>
                                      </p:cBhvr>
                                      <p:to x="100000" y="95000"/>
                                    </p:animScale>
                                    <p:animScale>
                                      <p:cBhvr>
                                        <p:cTn id="2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964" y="1371600"/>
            <a:ext cx="3084036" cy="3657600"/>
          </a:xfrm>
          <a:prstGeom prst="rect">
            <a:avLst/>
          </a:prstGeom>
        </p:spPr>
      </p:pic>
      <p:sp>
        <p:nvSpPr>
          <p:cNvPr id="7" name="Title 1"/>
          <p:cNvSpPr>
            <a:spLocks noGrp="1"/>
          </p:cNvSpPr>
          <p:nvPr>
            <p:ph type="title"/>
          </p:nvPr>
        </p:nvSpPr>
        <p:spPr/>
        <p:txBody>
          <a:bodyPr/>
          <a:lstStyle/>
          <a:p>
            <a:r>
              <a:rPr lang="en-US" dirty="0" smtClean="0"/>
              <a:t>Check Your Understanding</a:t>
            </a:r>
            <a:endParaRPr lang="en-US" dirty="0"/>
          </a:p>
        </p:txBody>
      </p:sp>
      <p:pic>
        <p:nvPicPr>
          <p:cNvPr id="11" name="Picture 29"/>
          <p:cNvPicPr>
            <a:picLocks noChangeAspect="1" noChangeArrowheads="1"/>
          </p:cNvPicPr>
          <p:nvPr/>
        </p:nvPicPr>
        <p:blipFill>
          <a:blip r:embed="rId4" cstate="print"/>
          <a:srcRect/>
          <a:stretch>
            <a:fillRect/>
          </a:stretch>
        </p:blipFill>
        <p:spPr bwMode="auto">
          <a:xfrm>
            <a:off x="8305800" y="152400"/>
            <a:ext cx="652799" cy="685800"/>
          </a:xfrm>
          <a:prstGeom prst="rect">
            <a:avLst/>
          </a:prstGeom>
          <a:noFill/>
          <a:ln w="9525" algn="ctr">
            <a:noFill/>
            <a:miter lim="800000"/>
            <a:headEnd/>
            <a:tailEnd/>
          </a:ln>
          <a:effectLst>
            <a:outerShdw blurRad="50800" dist="38100" dir="2700000" algn="tl" rotWithShape="0">
              <a:prstClr val="black">
                <a:alpha val="40000"/>
              </a:prstClr>
            </a:outerShdw>
          </a:effectLst>
        </p:spPr>
      </p:pic>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29</a:t>
            </a:r>
            <a:endParaRPr lang="en-US" dirty="0">
              <a:solidFill>
                <a:schemeClr val="tx1"/>
              </a:solidFill>
            </a:endParaRPr>
          </a:p>
        </p:txBody>
      </p:sp>
      <p:graphicFrame>
        <p:nvGraphicFramePr>
          <p:cNvPr id="3" name="Diagram 2"/>
          <p:cNvGraphicFramePr/>
          <p:nvPr>
            <p:extLst>
              <p:ext uri="{D42A27DB-BD31-4B8C-83A1-F6EECF244321}">
                <p14:modId xmlns:p14="http://schemas.microsoft.com/office/powerpoint/2010/main" val="2395992328"/>
              </p:ext>
            </p:extLst>
          </p:nvPr>
        </p:nvGraphicFramePr>
        <p:xfrm>
          <a:off x="399143" y="2438399"/>
          <a:ext cx="4782457" cy="2362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4532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graphicEl>
                                              <a:dgm id="{EB49CDB6-AE5F-4A0F-927D-57062FBE2A1E}"/>
                                            </p:graphicEl>
                                          </p:spTgt>
                                        </p:tgtEl>
                                        <p:attrNameLst>
                                          <p:attrName>style.visibility</p:attrName>
                                        </p:attrNameLst>
                                      </p:cBhvr>
                                      <p:to>
                                        <p:strVal val="visible"/>
                                      </p:to>
                                    </p:set>
                                    <p:animEffect transition="in" filter="fade">
                                      <p:cBhvr>
                                        <p:cTn id="11" dur="2000"/>
                                        <p:tgtEl>
                                          <p:spTgt spid="3">
                                            <p:graphicEl>
                                              <a:dgm id="{EB49CDB6-AE5F-4A0F-927D-57062FBE2A1E}"/>
                                            </p:graphicEl>
                                          </p:spTgt>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3">
                                            <p:graphicEl>
                                              <a:dgm id="{C4EE044A-F9B6-4D1A-A100-244818F5178A}"/>
                                            </p:graphicEl>
                                          </p:spTgt>
                                        </p:tgtEl>
                                        <p:attrNameLst>
                                          <p:attrName>style.visibility</p:attrName>
                                        </p:attrNameLst>
                                      </p:cBhvr>
                                      <p:to>
                                        <p:strVal val="visible"/>
                                      </p:to>
                                    </p:set>
                                    <p:animEffect transition="in" filter="fade">
                                      <p:cBhvr>
                                        <p:cTn id="15" dur="2000"/>
                                        <p:tgtEl>
                                          <p:spTgt spid="3">
                                            <p:graphicEl>
                                              <a:dgm id="{C4EE044A-F9B6-4D1A-A100-244818F5178A}"/>
                                            </p:graphicEl>
                                          </p:spTgt>
                                        </p:tgtEl>
                                      </p:cBhvr>
                                    </p:animEffect>
                                  </p:childTnLst>
                                </p:cTn>
                              </p:par>
                            </p:childTnLst>
                          </p:cTn>
                        </p:par>
                        <p:par>
                          <p:cTn id="16" fill="hold">
                            <p:stCondLst>
                              <p:cond delay="4500"/>
                            </p:stCondLst>
                            <p:childTnLst>
                              <p:par>
                                <p:cTn id="17" presetID="10" presetClass="entr" presetSubtype="0" fill="hold" grpId="0" nodeType="afterEffect">
                                  <p:stCondLst>
                                    <p:cond delay="0"/>
                                  </p:stCondLst>
                                  <p:childTnLst>
                                    <p:set>
                                      <p:cBhvr>
                                        <p:cTn id="18" dur="1" fill="hold">
                                          <p:stCondLst>
                                            <p:cond delay="0"/>
                                          </p:stCondLst>
                                        </p:cTn>
                                        <p:tgtEl>
                                          <p:spTgt spid="3">
                                            <p:graphicEl>
                                              <a:dgm id="{439516F1-328A-4262-9E32-E01323F8DF7C}"/>
                                            </p:graphicEl>
                                          </p:spTgt>
                                        </p:tgtEl>
                                        <p:attrNameLst>
                                          <p:attrName>style.visibility</p:attrName>
                                        </p:attrNameLst>
                                      </p:cBhvr>
                                      <p:to>
                                        <p:strVal val="visible"/>
                                      </p:to>
                                    </p:set>
                                    <p:animEffect transition="in" filter="fade">
                                      <p:cBhvr>
                                        <p:cTn id="19" dur="2000"/>
                                        <p:tgtEl>
                                          <p:spTgt spid="3">
                                            <p:graphicEl>
                                              <a:dgm id="{439516F1-328A-4262-9E32-E01323F8DF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600200"/>
            <a:ext cx="4572000" cy="4525963"/>
          </a:xfrm>
        </p:spPr>
        <p:txBody>
          <a:bodyPr/>
          <a:lstStyle/>
          <a:p>
            <a:pPr marL="0" indent="0">
              <a:buNone/>
              <a:defRPr/>
            </a:pPr>
            <a:r>
              <a:rPr lang="en-US" dirty="0" smtClean="0"/>
              <a:t>In this session you have learned the following:</a:t>
            </a:r>
          </a:p>
          <a:p>
            <a:pPr lvl="1">
              <a:buFont typeface="Arial" pitchFamily="34" charset="0"/>
              <a:buChar char="•"/>
              <a:defRPr/>
            </a:pPr>
            <a:r>
              <a:rPr lang="en-US" dirty="0" smtClean="0"/>
              <a:t>Database </a:t>
            </a:r>
            <a:r>
              <a:rPr lang="en-US" dirty="0"/>
              <a:t>(DB) is a collection of </a:t>
            </a:r>
            <a:r>
              <a:rPr lang="en-US" dirty="0" smtClean="0"/>
              <a:t>logically </a:t>
            </a:r>
            <a:r>
              <a:rPr lang="en-US" dirty="0"/>
              <a:t>related data.</a:t>
            </a:r>
          </a:p>
          <a:p>
            <a:pPr lvl="1">
              <a:buFont typeface="Arial" pitchFamily="34" charset="0"/>
              <a:buChar char="•"/>
              <a:defRPr/>
            </a:pPr>
            <a:r>
              <a:rPr lang="en-US" dirty="0" smtClean="0"/>
              <a:t>Database </a:t>
            </a:r>
            <a:r>
              <a:rPr lang="en-US" dirty="0"/>
              <a:t>Management System (DBMS) is a set of </a:t>
            </a:r>
            <a:r>
              <a:rPr lang="en-US" dirty="0" smtClean="0"/>
              <a:t>software or programs </a:t>
            </a:r>
            <a:r>
              <a:rPr lang="en-US" dirty="0"/>
              <a:t>that enables storing, modifying, and extracting information from a database. </a:t>
            </a:r>
          </a:p>
          <a:p>
            <a:pPr lvl="1">
              <a:buFont typeface="Arial" pitchFamily="34" charset="0"/>
              <a:buChar char="•"/>
              <a:defRPr/>
            </a:pPr>
            <a:r>
              <a:rPr lang="en-US" dirty="0" smtClean="0"/>
              <a:t>Data </a:t>
            </a:r>
            <a:r>
              <a:rPr lang="en-US" dirty="0"/>
              <a:t>Model is </a:t>
            </a:r>
            <a:r>
              <a:rPr lang="en-US" dirty="0" smtClean="0"/>
              <a:t>a representation </a:t>
            </a:r>
            <a:r>
              <a:rPr lang="en-US" dirty="0"/>
              <a:t>of a real world situation about which data is to be collected and stored in a database. </a:t>
            </a:r>
          </a:p>
          <a:p>
            <a:pPr lvl="1">
              <a:buFont typeface="Arial" pitchFamily="34" charset="0"/>
              <a:buChar char="•"/>
              <a:defRPr/>
            </a:pPr>
            <a:r>
              <a:rPr lang="en-US" dirty="0" smtClean="0"/>
              <a:t>Relational </a:t>
            </a:r>
            <a:r>
              <a:rPr lang="en-US" dirty="0"/>
              <a:t>Database Management System (RDBMS) is a </a:t>
            </a:r>
            <a:r>
              <a:rPr lang="en-US" dirty="0" smtClean="0"/>
              <a:t>Database </a:t>
            </a:r>
            <a:r>
              <a:rPr lang="en-US" dirty="0"/>
              <a:t>M</a:t>
            </a:r>
            <a:r>
              <a:rPr lang="en-US" dirty="0" smtClean="0"/>
              <a:t>anagement System </a:t>
            </a:r>
            <a:r>
              <a:rPr lang="en-US" dirty="0"/>
              <a:t>(DBMS) that is based on the </a:t>
            </a:r>
            <a:r>
              <a:rPr lang="en-US" dirty="0" smtClean="0"/>
              <a:t>Relational </a:t>
            </a:r>
            <a:r>
              <a:rPr lang="en-US" dirty="0"/>
              <a:t>model</a:t>
            </a:r>
            <a:r>
              <a:rPr lang="en-US" dirty="0" smtClean="0"/>
              <a:t>.</a:t>
            </a:r>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31</a:t>
            </a:r>
            <a:endParaRPr lang="en-US" dirty="0">
              <a:solidFill>
                <a:schemeClr val="tx1"/>
              </a:solidFill>
            </a:endParaRPr>
          </a:p>
        </p:txBody>
      </p:sp>
      <p:pic>
        <p:nvPicPr>
          <p:cNvPr id="8" name="Content Placeholder 9"/>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47782" y="1807607"/>
            <a:ext cx="3539018" cy="3602593"/>
          </a:xfrm>
          <a:prstGeom prst="rect">
            <a:avLst/>
          </a:prstGeom>
        </p:spPr>
      </p:pic>
    </p:spTree>
    <p:extLst>
      <p:ext uri="{BB962C8B-B14F-4D97-AF65-F5344CB8AC3E}">
        <p14:creationId xmlns:p14="http://schemas.microsoft.com/office/powerpoint/2010/main" val="2847214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fade">
                                      <p:cBhvr>
                                        <p:cTn id="24" dur="2000"/>
                                        <p:tgtEl>
                                          <p:spTgt spid="2">
                                            <p:txEl>
                                              <p:pRg st="0" end="0"/>
                                            </p:txEl>
                                          </p:spTgt>
                                        </p:tgtEl>
                                      </p:cBhvr>
                                    </p:animEffect>
                                  </p:childTnLst>
                                </p:cTn>
                              </p:par>
                            </p:childTnLst>
                          </p:cTn>
                        </p:par>
                        <p:par>
                          <p:cTn id="25" fill="hold">
                            <p:stCondLst>
                              <p:cond delay="4000"/>
                            </p:stCondLst>
                            <p:childTnLst>
                              <p:par>
                                <p:cTn id="26" presetID="10" presetClass="entr" presetSubtype="0" fill="hold" grpId="0" nodeType="after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fade">
                                      <p:cBhvr>
                                        <p:cTn id="28" dur="2000"/>
                                        <p:tgtEl>
                                          <p:spTgt spid="2">
                                            <p:txEl>
                                              <p:pRg st="1" end="1"/>
                                            </p:txEl>
                                          </p:spTgt>
                                        </p:tgtEl>
                                      </p:cBhvr>
                                    </p:animEffect>
                                  </p:childTnLst>
                                </p:cTn>
                              </p:par>
                            </p:childTnLst>
                          </p:cTn>
                        </p:par>
                        <p:par>
                          <p:cTn id="29" fill="hold">
                            <p:stCondLst>
                              <p:cond delay="6000"/>
                            </p:stCondLst>
                            <p:childTnLst>
                              <p:par>
                                <p:cTn id="30" presetID="10" presetClass="entr" presetSubtype="0" fill="hold" grpId="0" nodeType="after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2000"/>
                                        <p:tgtEl>
                                          <p:spTgt spid="2">
                                            <p:txEl>
                                              <p:pRg st="2" end="2"/>
                                            </p:txEl>
                                          </p:spTgt>
                                        </p:tgtEl>
                                      </p:cBhvr>
                                    </p:animEffect>
                                  </p:childTnLst>
                                </p:cTn>
                              </p:par>
                            </p:childTnLst>
                          </p:cTn>
                        </p:par>
                        <p:par>
                          <p:cTn id="33" fill="hold">
                            <p:stCondLst>
                              <p:cond delay="8000"/>
                            </p:stCondLst>
                            <p:childTnLst>
                              <p:par>
                                <p:cTn id="34" presetID="10" presetClass="entr" presetSubtype="0" fill="hold" grpId="0" nodeType="after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2000"/>
                                        <p:tgtEl>
                                          <p:spTgt spid="2">
                                            <p:txEl>
                                              <p:pRg st="3" end="3"/>
                                            </p:txEl>
                                          </p:spTgt>
                                        </p:tgtEl>
                                      </p:cBhvr>
                                    </p:animEffect>
                                  </p:childTnLst>
                                </p:cTn>
                              </p:par>
                            </p:childTnLst>
                          </p:cTn>
                        </p:par>
                        <p:par>
                          <p:cTn id="37" fill="hold">
                            <p:stCondLst>
                              <p:cond delay="10000"/>
                            </p:stCondLst>
                            <p:childTnLst>
                              <p:par>
                                <p:cTn id="38" presetID="10" presetClass="entr" presetSubtype="0" fill="hold" grpId="0" nodeType="afterEffect">
                                  <p:stCondLst>
                                    <p:cond delay="0"/>
                                  </p:stCondLst>
                                  <p:childTnLst>
                                    <p:set>
                                      <p:cBhvr>
                                        <p:cTn id="39" dur="1" fill="hold">
                                          <p:stCondLst>
                                            <p:cond delay="0"/>
                                          </p:stCondLst>
                                        </p:cTn>
                                        <p:tgtEl>
                                          <p:spTgt spid="2">
                                            <p:txEl>
                                              <p:pRg st="4" end="4"/>
                                            </p:txEl>
                                          </p:spTgt>
                                        </p:tgtEl>
                                        <p:attrNameLst>
                                          <p:attrName>style.visibility</p:attrName>
                                        </p:attrNameLst>
                                      </p:cBhvr>
                                      <p:to>
                                        <p:strVal val="visible"/>
                                      </p:to>
                                    </p:set>
                                    <p:animEffect transition="in" filter="fade">
                                      <p:cBhvr>
                                        <p:cTn id="40"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1"/>
          <p:cNvSpPr txBox="1">
            <a:spLocks/>
          </p:cNvSpPr>
          <p:nvPr/>
        </p:nvSpPr>
        <p:spPr bwMode="auto">
          <a:xfrm>
            <a:off x="401472" y="1143000"/>
            <a:ext cx="4932528"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itchFamily="34" charset="0"/>
              <a:buChar char="•"/>
              <a:defRPr/>
            </a:pPr>
            <a:endParaRPr lang="en-US" sz="1800" dirty="0"/>
          </a:p>
        </p:txBody>
      </p:sp>
      <p:sp>
        <p:nvSpPr>
          <p:cNvPr id="2" name="Content Placeholder 1"/>
          <p:cNvSpPr>
            <a:spLocks noGrp="1"/>
          </p:cNvSpPr>
          <p:nvPr>
            <p:ph sz="half" idx="1"/>
          </p:nvPr>
        </p:nvSpPr>
        <p:spPr>
          <a:xfrm>
            <a:off x="457200" y="1600200"/>
            <a:ext cx="4572000" cy="4525963"/>
          </a:xfrm>
        </p:spPr>
        <p:txBody>
          <a:bodyPr/>
          <a:lstStyle/>
          <a:p>
            <a:pPr>
              <a:defRPr/>
            </a:pPr>
            <a:r>
              <a:rPr lang="en-US" dirty="0"/>
              <a:t>Database Normalization is the process of organizing the fields and tables of a relational database to minimize redundancy and dependency. </a:t>
            </a:r>
          </a:p>
          <a:p>
            <a:pPr>
              <a:defRPr/>
            </a:pPr>
            <a:r>
              <a:rPr lang="en-US" dirty="0"/>
              <a:t>Structured Query Language (SQL) is a special-purpose programming language designed for managing data in Relational Database Management Systems (RDBMS).</a:t>
            </a:r>
          </a:p>
          <a:p>
            <a:pPr>
              <a:defRPr/>
            </a:pPr>
            <a:r>
              <a:rPr lang="en-US" dirty="0"/>
              <a:t>SQL was adopted as a standard by the American National Standards Institute (ANSI) in 1986 as SQL-86 and the International Organization for Standardization (ISO) in 1987. </a:t>
            </a:r>
          </a:p>
        </p:txBody>
      </p:sp>
      <p:sp>
        <p:nvSpPr>
          <p:cNvPr id="3" name="Title 2"/>
          <p:cNvSpPr>
            <a:spLocks noGrp="1"/>
          </p:cNvSpPr>
          <p:nvPr>
            <p:ph type="title"/>
          </p:nvPr>
        </p:nvSpPr>
        <p:spPr/>
        <p:txBody>
          <a:bodyPr/>
          <a:lstStyle/>
          <a:p>
            <a:r>
              <a:rPr lang="en-US" dirty="0" smtClean="0"/>
              <a:t>Summary </a:t>
            </a:r>
            <a:r>
              <a:rPr lang="en-US" dirty="0" smtClean="0">
                <a:solidFill>
                  <a:schemeClr val="bg1"/>
                </a:solidFill>
              </a:rPr>
              <a:t>(Contd.)</a:t>
            </a:r>
            <a:endParaRPr lang="en-US" dirty="0">
              <a:solidFill>
                <a:schemeClr val="bg1"/>
              </a:solidFill>
            </a:endParaRPr>
          </a:p>
        </p:txBody>
      </p:sp>
      <p:sp>
        <p:nvSpPr>
          <p:cNvPr id="9"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30</a:t>
            </a:r>
            <a:endParaRPr lang="en-US" dirty="0">
              <a:solidFill>
                <a:schemeClr val="tx1"/>
              </a:solidFill>
            </a:endParaRPr>
          </a:p>
        </p:txBody>
      </p:sp>
      <p:pic>
        <p:nvPicPr>
          <p:cNvPr id="8" name="Content Placeholder 9"/>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147782" y="1807607"/>
            <a:ext cx="3539018" cy="3602593"/>
          </a:xfrm>
          <a:prstGeom prst="rect">
            <a:avLst/>
          </a:prstGeom>
          <a:noFill/>
          <a:ln w="9525">
            <a:noFill/>
            <a:miter lim="800000"/>
            <a:headEnd/>
            <a:tailEnd/>
          </a:ln>
        </p:spPr>
      </p:pic>
    </p:spTree>
    <p:extLst>
      <p:ext uri="{BB962C8B-B14F-4D97-AF65-F5344CB8AC3E}">
        <p14:creationId xmlns:p14="http://schemas.microsoft.com/office/powerpoint/2010/main" val="318218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000" fill="hold"/>
                                        <p:tgtEl>
                                          <p:spTgt spid="8"/>
                                        </p:tgtEl>
                                        <p:attrNameLst>
                                          <p:attrName>r</p:attrName>
                                        </p:attrNameLst>
                                      </p:cBhvr>
                                    </p:animRot>
                                  </p:childTnLst>
                                </p:cTn>
                              </p:par>
                            </p:childTnLst>
                          </p:cTn>
                        </p:par>
                        <p:par>
                          <p:cTn id="7" fill="hold">
                            <p:stCondLst>
                              <p:cond delay="2000"/>
                            </p:stCondLst>
                            <p:childTnLst>
                              <p:par>
                                <p:cTn id="8" presetID="10" presetClass="entr" presetSubtype="0" fill="hold" nodeType="afterEffect" nodePh="1">
                                  <p:stCondLst>
                                    <p:cond delay="0"/>
                                  </p:stCondLst>
                                  <p:endCondLst>
                                    <p:cond evt="begin" delay="0">
                                      <p:tn val="8"/>
                                    </p:cond>
                                  </p:end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8686800" cy="4946650"/>
          </a:xfrm>
        </p:spPr>
        <p:txBody>
          <a:bodyPr/>
          <a:lstStyle/>
          <a:p>
            <a:pPr>
              <a:defRPr/>
            </a:pPr>
            <a:r>
              <a:rPr lang="en-US" sz="1800" dirty="0">
                <a:hlinkClick r:id="rId2"/>
              </a:rPr>
              <a:t>http://en.wikipedia.org/wiki/SQL</a:t>
            </a:r>
            <a:endParaRPr lang="en-US" sz="1800" dirty="0"/>
          </a:p>
          <a:p>
            <a:pPr>
              <a:defRPr/>
            </a:pPr>
            <a:endParaRPr lang="en-US" sz="1800" dirty="0"/>
          </a:p>
          <a:p>
            <a:pPr marL="0" indent="-400050">
              <a:defRPr/>
            </a:pPr>
            <a:r>
              <a:rPr lang="en-US" dirty="0"/>
              <a:t>A draft of ANSI SQL:2008 which is freely downloadable as zip [12.1MB] archive </a:t>
            </a:r>
            <a:r>
              <a:rPr lang="en-US" dirty="0">
                <a:hlinkClick r:id="rId3"/>
              </a:rPr>
              <a:t>HERE</a:t>
            </a:r>
            <a:r>
              <a:rPr lang="en-US" dirty="0"/>
              <a:t>.</a:t>
            </a:r>
          </a:p>
          <a:p>
            <a:pPr marL="0" indent="0">
              <a:buNone/>
              <a:defRPr/>
            </a:pPr>
            <a:endParaRPr lang="en-US" sz="1800" dirty="0"/>
          </a:p>
          <a:p>
            <a:pPr>
              <a:defRPr/>
            </a:pPr>
            <a:endParaRPr lang="en-US" sz="1800" dirty="0"/>
          </a:p>
          <a:p>
            <a:pPr>
              <a:lnSpc>
                <a:spcPct val="150000"/>
              </a:lnSpc>
            </a:pPr>
            <a:endParaRPr lang="en-US" sz="2000" dirty="0"/>
          </a:p>
        </p:txBody>
      </p:sp>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a:t>
            </a:r>
            <a:r>
              <a:rPr lang="en-US" sz="1400" dirty="0" smtClean="0">
                <a:latin typeface="Calibri" pitchFamily="34" charset="0"/>
              </a:rPr>
              <a:t>ebsites </a:t>
            </a:r>
            <a:r>
              <a:rPr lang="en-US" sz="1400" dirty="0">
                <a:latin typeface="Calibri" pitchFamily="34" charset="0"/>
              </a:rPr>
              <a:t>and books listed above. The materials that can be accessed from </a:t>
            </a:r>
            <a:r>
              <a:rPr lang="en-US" sz="1400" dirty="0" smtClean="0">
                <a:latin typeface="Calibri" pitchFamily="34" charset="0"/>
              </a:rPr>
              <a:t>the linked </a:t>
            </a:r>
            <a:r>
              <a:rPr lang="en-US" sz="1400" dirty="0">
                <a:latin typeface="Calibri" pitchFamily="34" charset="0"/>
              </a:rPr>
              <a:t>sites are not maintained by Cognizant Academy and we are not responsible for the contents thereof. All trademarks, service marks, and trade names in this course are the marks of the respective owner(s).</a:t>
            </a:r>
          </a:p>
        </p:txBody>
      </p:sp>
      <p:sp>
        <p:nvSpPr>
          <p:cNvPr id="8" name="Title 1"/>
          <p:cNvSpPr>
            <a:spLocks noGrp="1"/>
          </p:cNvSpPr>
          <p:nvPr>
            <p:ph type="title"/>
          </p:nvPr>
        </p:nvSpPr>
        <p:spPr>
          <a:xfrm>
            <a:off x="1303020" y="-152400"/>
            <a:ext cx="8298180" cy="1143000"/>
          </a:xfrm>
        </p:spPr>
        <p:txBody>
          <a:bodyPr/>
          <a:lstStyle/>
          <a:p>
            <a:r>
              <a:rPr lang="en-US" dirty="0" smtClean="0"/>
              <a:t>Source</a:t>
            </a:r>
            <a:endParaRPr lang="en-US" dirty="0"/>
          </a:p>
        </p:txBody>
      </p:sp>
      <p:pic>
        <p:nvPicPr>
          <p:cNvPr id="9" name="Picture 9"/>
          <p:cNvPicPr>
            <a:picLocks noChangeAspect="1" noChangeArrowheads="1"/>
          </p:cNvPicPr>
          <p:nvPr/>
        </p:nvPicPr>
        <p:blipFill>
          <a:blip r:embed="rId4" cstate="print"/>
          <a:srcRect/>
          <a:stretch>
            <a:fillRect/>
          </a:stretch>
        </p:blipFill>
        <p:spPr bwMode="auto">
          <a:xfrm>
            <a:off x="8229600" y="0"/>
            <a:ext cx="914400" cy="914400"/>
          </a:xfrm>
          <a:prstGeom prst="rect">
            <a:avLst/>
          </a:prstGeom>
          <a:noFill/>
          <a:ln w="9525" algn="ctr">
            <a:noFill/>
            <a:miter lim="800000"/>
            <a:headEnd/>
            <a:tailEnd/>
          </a:ln>
        </p:spPr>
      </p:pic>
      <p:sp>
        <p:nvSpPr>
          <p:cNvPr id="10"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32</a:t>
            </a:r>
            <a:endParaRPr lang="en-US" dirty="0">
              <a:solidFill>
                <a:schemeClr val="tx1"/>
              </a:solidFill>
            </a:endParaRPr>
          </a:p>
        </p:txBody>
      </p:sp>
    </p:spTree>
    <p:extLst>
      <p:ext uri="{BB962C8B-B14F-4D97-AF65-F5344CB8AC3E}">
        <p14:creationId xmlns:p14="http://schemas.microsoft.com/office/powerpoint/2010/main" val="297661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000" dirty="0">
                <a:solidFill>
                  <a:schemeClr val="bg1"/>
                </a:solidFill>
                <a:latin typeface="Cambria" pitchFamily="18" charset="0"/>
              </a:rPr>
              <a:t>You have successfully </a:t>
            </a:r>
            <a:r>
              <a:rPr lang="en-US" sz="2000" dirty="0" smtClean="0">
                <a:solidFill>
                  <a:schemeClr val="bg1"/>
                </a:solidFill>
                <a:latin typeface="Cambria" pitchFamily="18" charset="0"/>
              </a:rPr>
              <a:t>completed the session on </a:t>
            </a:r>
            <a:r>
              <a:rPr lang="en-US" sz="2400" dirty="0" smtClean="0">
                <a:solidFill>
                  <a:schemeClr val="bg1"/>
                </a:solidFill>
                <a:latin typeface="Cambria" pitchFamily="18" charset="0"/>
              </a:rPr>
              <a:t>Understanding SQL</a:t>
            </a:r>
            <a:endParaRPr lang="en-US" sz="2400" dirty="0">
              <a:solidFill>
                <a:schemeClr val="bg1"/>
              </a:solidFill>
              <a:latin typeface="Cambria" pitchFamily="18" charset="0"/>
            </a:endParaRPr>
          </a:p>
        </p:txBody>
      </p:sp>
      <p:sp>
        <p:nvSpPr>
          <p:cNvPr id="4" name="Rectangle 3"/>
          <p:cNvSpPr/>
          <p:nvPr/>
        </p:nvSpPr>
        <p:spPr>
          <a:xfrm>
            <a:off x="0" y="1905000"/>
            <a:ext cx="5791200" cy="1143000"/>
          </a:xfrm>
          <a:prstGeom prst="rect">
            <a:avLst/>
          </a:prstGeom>
        </p:spPr>
        <p:txBody>
          <a:bodyPr wrap="square" anchor="ctr" anchorCtr="0">
            <a:noAutofit/>
          </a:bodyPr>
          <a:lstStyle/>
          <a:p>
            <a:pPr lvl="1">
              <a:defRPr/>
            </a:pPr>
            <a:r>
              <a:rPr lang="en-US" sz="2200" b="1" dirty="0">
                <a:latin typeface="Myriad Pro" pitchFamily="34" charset="0"/>
                <a:cs typeface="Arial" pitchFamily="34" charset="0"/>
              </a:rPr>
              <a:t>ANSI SQL</a:t>
            </a:r>
          </a:p>
        </p:txBody>
      </p:sp>
    </p:spTree>
    <p:extLst>
      <p:ext uri="{BB962C8B-B14F-4D97-AF65-F5344CB8AC3E}">
        <p14:creationId xmlns:p14="http://schemas.microsoft.com/office/powerpoint/2010/main" val="99991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Change Log</a:t>
            </a:r>
            <a:endParaRPr lang="en-US" dirty="0"/>
          </a:p>
        </p:txBody>
      </p:sp>
      <p:sp>
        <p:nvSpPr>
          <p:cNvPr id="7" name="Rectangle 1"/>
          <p:cNvSpPr>
            <a:spLocks noChangeArrowheads="1"/>
          </p:cNvSpPr>
          <p:nvPr/>
        </p:nvSpPr>
        <p:spPr bwMode="auto">
          <a:xfrm>
            <a:off x="3321050" y="13970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784415482"/>
              </p:ext>
            </p:extLst>
          </p:nvPr>
        </p:nvGraphicFramePr>
        <p:xfrm>
          <a:off x="685799" y="1524000"/>
          <a:ext cx="7772402" cy="2523717"/>
        </p:xfrm>
        <a:graphic>
          <a:graphicData uri="http://schemas.openxmlformats.org/drawingml/2006/table">
            <a:tbl>
              <a:tblPr firstRow="1" firstCol="1" bandRow="1">
                <a:tableStyleId>{5C22544A-7EE6-4342-B048-85BDC9FD1C3A}</a:tableStyleId>
              </a:tblPr>
              <a:tblGrid>
                <a:gridCol w="1496361"/>
                <a:gridCol w="1358807"/>
                <a:gridCol w="1708781"/>
                <a:gridCol w="1670165"/>
                <a:gridCol w="1538288"/>
              </a:tblGrid>
              <a:tr h="711554">
                <a:tc>
                  <a:txBody>
                    <a:bodyPr/>
                    <a:lstStyle/>
                    <a:p>
                      <a:pPr marL="0" marR="0" algn="just">
                        <a:spcBef>
                          <a:spcPts val="0"/>
                        </a:spcBef>
                        <a:spcAft>
                          <a:spcPts val="0"/>
                        </a:spcAft>
                      </a:pPr>
                      <a:r>
                        <a:rPr lang="en-US" sz="1800" dirty="0">
                          <a:effectLst/>
                        </a:rPr>
                        <a:t>Version Number</a:t>
                      </a:r>
                      <a:endParaRPr lang="en-US" sz="1800" dirty="0">
                        <a:effectLst/>
                        <a:latin typeface="Calibri"/>
                        <a:ea typeface="Calibri"/>
                      </a:endParaRPr>
                    </a:p>
                  </a:txBody>
                  <a:tcPr marL="68580" marR="68580" marT="0" marB="0"/>
                </a:tc>
                <a:tc gridSpan="4">
                  <a:txBody>
                    <a:bodyPr/>
                    <a:lstStyle/>
                    <a:p>
                      <a:pPr marL="0" marR="0" algn="just">
                        <a:spcBef>
                          <a:spcPts val="0"/>
                        </a:spcBef>
                        <a:spcAft>
                          <a:spcPts val="0"/>
                        </a:spcAft>
                      </a:pPr>
                      <a:r>
                        <a:rPr lang="en-US" sz="1800" dirty="0">
                          <a:effectLst/>
                        </a:rPr>
                        <a:t>Changes made</a:t>
                      </a:r>
                      <a:endParaRPr lang="en-US" sz="1800" dirty="0">
                        <a:effectLst/>
                        <a:latin typeface="Calibri"/>
                        <a:ea typeface="Calibri"/>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r>
              <a:tr h="507646">
                <a:tc>
                  <a:txBody>
                    <a:bodyPr/>
                    <a:lstStyle/>
                    <a:p>
                      <a:pPr marL="0" marR="0">
                        <a:spcBef>
                          <a:spcPts val="0"/>
                        </a:spcBef>
                        <a:spcAft>
                          <a:spcPts val="0"/>
                        </a:spcAft>
                      </a:pPr>
                      <a:r>
                        <a:rPr lang="en-US" sz="1600" dirty="0" smtClean="0">
                          <a:effectLst/>
                          <a:latin typeface="Calibri"/>
                          <a:ea typeface="Calibri"/>
                        </a:rPr>
                        <a:t>V1.0</a:t>
                      </a:r>
                      <a:endParaRPr lang="en-US" sz="1600" dirty="0">
                        <a:effectLst/>
                        <a:latin typeface="Calibri"/>
                        <a:ea typeface="Calibri"/>
                      </a:endParaRPr>
                    </a:p>
                  </a:txBody>
                  <a:tcPr marL="68580" marR="68580" marT="0" marB="0"/>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kern="1200" dirty="0" smtClean="0">
                          <a:solidFill>
                            <a:schemeClr val="tx1">
                              <a:lumMod val="65000"/>
                              <a:lumOff val="35000"/>
                            </a:schemeClr>
                          </a:solidFill>
                          <a:latin typeface="+mn-lt"/>
                          <a:ea typeface="+mn-ea"/>
                          <a:cs typeface="+mn-cs"/>
                        </a:rPr>
                        <a:t>Initial Version</a:t>
                      </a: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c hMerge="1">
                  <a:txBody>
                    <a:bodyPr/>
                    <a:lstStyle/>
                    <a:p>
                      <a:pPr marL="0" marR="0">
                        <a:spcBef>
                          <a:spcPts val="0"/>
                        </a:spcBef>
                        <a:spcAft>
                          <a:spcPts val="0"/>
                        </a:spcAft>
                      </a:pPr>
                      <a:endParaRPr lang="en-US" sz="2000" dirty="0">
                        <a:effectLst/>
                        <a:latin typeface="Calibri"/>
                        <a:ea typeface="Calibri"/>
                      </a:endParaRPr>
                    </a:p>
                  </a:txBody>
                  <a:tcPr marL="68580" marR="68580" marT="0" marB="0"/>
                </a:tc>
              </a:tr>
              <a:tr h="5040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rPr>
                        <a:t>V1.1</a:t>
                      </a:r>
                      <a:endParaRPr lang="en-US" sz="1800" dirty="0">
                        <a:effectLst/>
                        <a:latin typeface="Calibri"/>
                        <a:ea typeface="Calibri"/>
                      </a:endParaRPr>
                    </a:p>
                  </a:txBody>
                  <a:tcPr marL="68580" marR="68580" marT="0" marB="0"/>
                </a:tc>
                <a:tc>
                  <a:txBody>
                    <a:bodyPr/>
                    <a:lstStyle/>
                    <a:p>
                      <a:pPr marL="0" marR="0" algn="just" defTabSz="914400" rtl="0" eaLnBrk="1" latinLnBrk="0" hangingPunct="1">
                        <a:spcBef>
                          <a:spcPts val="0"/>
                        </a:spcBef>
                        <a:spcAft>
                          <a:spcPts val="0"/>
                        </a:spcAft>
                      </a:pPr>
                      <a:r>
                        <a:rPr lang="en-US" sz="1600" b="1" kern="1200" dirty="0" smtClean="0">
                          <a:solidFill>
                            <a:schemeClr val="tx1">
                              <a:lumMod val="65000"/>
                              <a:lumOff val="35000"/>
                            </a:schemeClr>
                          </a:solidFill>
                          <a:latin typeface="+mn-lt"/>
                          <a:ea typeface="+mn-ea"/>
                          <a:cs typeface="+mn-cs"/>
                        </a:rPr>
                        <a:t>Slide No.</a:t>
                      </a:r>
                      <a:endParaRPr lang="en-US" sz="1600" b="1" kern="1200" dirty="0">
                        <a:solidFill>
                          <a:schemeClr val="tx1">
                            <a:lumMod val="65000"/>
                            <a:lumOff val="35000"/>
                          </a:schemeClr>
                        </a:solidFill>
                        <a:latin typeface="+mn-lt"/>
                        <a:ea typeface="+mn-ea"/>
                        <a:cs typeface="+mn-cs"/>
                      </a:endParaRPr>
                    </a:p>
                  </a:txBody>
                  <a:tcPr marL="68580" marR="68580" marT="0" marB="0"/>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Changed By</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Effective Date</a:t>
                      </a:r>
                      <a:endParaRPr lang="en-US" sz="1600" b="1" kern="1200" dirty="0">
                        <a:solidFill>
                          <a:schemeClr val="tx1">
                            <a:lumMod val="65000"/>
                            <a:lumOff val="35000"/>
                          </a:schemeClr>
                        </a:solidFill>
                        <a:latin typeface="+mn-lt"/>
                        <a:ea typeface="+mn-ea"/>
                        <a:cs typeface="+mn-cs"/>
                      </a:endParaRPr>
                    </a:p>
                  </a:txBody>
                  <a:tcPr marL="68580" marR="68580" marT="0" marB="0" anchor="ctr"/>
                </a:tc>
                <a:tc>
                  <a:txBody>
                    <a:bodyPr/>
                    <a:lstStyle/>
                    <a:p>
                      <a:pPr marL="0" marR="0" algn="just" defTabSz="914400" rtl="0" eaLnBrk="1" latinLnBrk="0" hangingPunct="1">
                        <a:lnSpc>
                          <a:spcPts val="1650"/>
                        </a:lnSpc>
                        <a:spcBef>
                          <a:spcPts val="0"/>
                        </a:spcBef>
                        <a:spcAft>
                          <a:spcPts val="0"/>
                        </a:spcAft>
                      </a:pPr>
                      <a:r>
                        <a:rPr lang="en-US" sz="1600" b="1" kern="1200" dirty="0" smtClean="0">
                          <a:solidFill>
                            <a:schemeClr val="tx1">
                              <a:lumMod val="65000"/>
                              <a:lumOff val="35000"/>
                            </a:schemeClr>
                          </a:solidFill>
                          <a:latin typeface="+mn-lt"/>
                          <a:ea typeface="+mn-ea"/>
                          <a:cs typeface="+mn-cs"/>
                        </a:rPr>
                        <a:t>Changes Effected</a:t>
                      </a:r>
                      <a:endParaRPr lang="en-US" sz="1600" b="1" kern="1200" dirty="0">
                        <a:solidFill>
                          <a:schemeClr val="tx1">
                            <a:lumMod val="65000"/>
                            <a:lumOff val="35000"/>
                          </a:schemeClr>
                        </a:solidFill>
                        <a:latin typeface="+mn-lt"/>
                        <a:ea typeface="+mn-ea"/>
                        <a:cs typeface="+mn-cs"/>
                      </a:endParaRPr>
                    </a:p>
                  </a:txBody>
                  <a:tcPr marL="68580" marR="68580" marT="0" marB="0" anchor="ctr"/>
                </a:tc>
              </a:tr>
              <a:tr h="444722">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c>
                  <a:txBody>
                    <a:bodyPr/>
                    <a:lstStyle/>
                    <a:p>
                      <a:pPr marL="0" marR="0">
                        <a:spcBef>
                          <a:spcPts val="0"/>
                        </a:spcBef>
                        <a:spcAft>
                          <a:spcPts val="0"/>
                        </a:spcAft>
                      </a:pPr>
                      <a:r>
                        <a:rPr lang="en-US" sz="1800">
                          <a:effectLst/>
                        </a:rPr>
                        <a:t> </a:t>
                      </a:r>
                      <a:endParaRPr lang="en-US" sz="180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c>
                  <a:txBody>
                    <a:bodyPr/>
                    <a:lstStyle/>
                    <a:p>
                      <a:pPr marL="0" marR="0">
                        <a:spcBef>
                          <a:spcPts val="0"/>
                        </a:spcBef>
                        <a:spcAft>
                          <a:spcPts val="0"/>
                        </a:spcAft>
                      </a:pPr>
                      <a:r>
                        <a:rPr lang="en-US" sz="1800" dirty="0">
                          <a:effectLst/>
                        </a:rPr>
                        <a:t> </a:t>
                      </a:r>
                      <a:endParaRPr lang="en-US" sz="1800" dirty="0">
                        <a:effectLst/>
                        <a:latin typeface="Calibri"/>
                        <a:ea typeface="Calibri"/>
                      </a:endParaRPr>
                    </a:p>
                  </a:txBody>
                  <a:tcPr marL="68580" marR="68580" marT="0" marB="0"/>
                </a:tc>
              </a:tr>
              <a:tr h="355777">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a:effectLst/>
                        </a:rPr>
                        <a:t> </a:t>
                      </a:r>
                      <a:endParaRPr lang="en-US" sz="1050">
                        <a:effectLst/>
                        <a:latin typeface="Calibri"/>
                        <a:ea typeface="Calibri"/>
                      </a:endParaRPr>
                    </a:p>
                  </a:txBody>
                  <a:tcPr marL="68580" marR="68580" marT="0" marB="0"/>
                </a:tc>
                <a:tc>
                  <a:txBody>
                    <a:bodyPr/>
                    <a:lstStyle/>
                    <a:p>
                      <a:pPr marL="0" marR="0">
                        <a:spcBef>
                          <a:spcPts val="0"/>
                        </a:spcBef>
                        <a:spcAft>
                          <a:spcPts val="0"/>
                        </a:spcAft>
                      </a:pPr>
                      <a:r>
                        <a:rPr lang="en-US" sz="1050" dirty="0">
                          <a:effectLst/>
                        </a:rPr>
                        <a:t> </a:t>
                      </a:r>
                      <a:endParaRPr lang="en-US" sz="1050" dirty="0">
                        <a:effectLst/>
                        <a:latin typeface="Calibri"/>
                        <a:ea typeface="Calibri"/>
                      </a:endParaRPr>
                    </a:p>
                  </a:txBody>
                  <a:tcPr marL="68580" marR="68580" marT="0" marB="0"/>
                </a:tc>
              </a:tr>
            </a:tbl>
          </a:graphicData>
        </a:graphic>
      </p:graphicFrame>
      <p:sp>
        <p:nvSpPr>
          <p:cNvPr id="6"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34</a:t>
            </a:r>
            <a:endParaRPr lang="en-US" dirty="0">
              <a:solidFill>
                <a:schemeClr val="tx1"/>
              </a:solidFill>
            </a:endParaRPr>
          </a:p>
        </p:txBody>
      </p:sp>
    </p:spTree>
    <p:extLst>
      <p:ext uri="{BB962C8B-B14F-4D97-AF65-F5344CB8AC3E}">
        <p14:creationId xmlns:p14="http://schemas.microsoft.com/office/powerpoint/2010/main" val="553987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Objectives</a:t>
            </a:r>
            <a:endParaRPr lang="en-US" dirty="0"/>
          </a:p>
        </p:txBody>
      </p:sp>
      <p:sp>
        <p:nvSpPr>
          <p:cNvPr id="10" name="Text Placeholder 9"/>
          <p:cNvSpPr>
            <a:spLocks noGrp="1"/>
          </p:cNvSpPr>
          <p:nvPr>
            <p:ph type="body" sz="quarter" idx="10"/>
          </p:nvPr>
        </p:nvSpPr>
        <p:spPr/>
        <p:txBody>
          <a:bodyPr/>
          <a:lstStyle/>
          <a:p>
            <a:r>
              <a:rPr lang="en-US" dirty="0" smtClean="0"/>
              <a:t>At the end of this session, you will be able to:</a:t>
            </a:r>
          </a:p>
          <a:p>
            <a:pPr lvl="1"/>
            <a:r>
              <a:rPr lang="en-US" dirty="0" smtClean="0"/>
              <a:t>Define Database Management System (DBMS) </a:t>
            </a:r>
          </a:p>
          <a:p>
            <a:pPr lvl="1"/>
            <a:r>
              <a:rPr lang="en-US" dirty="0" smtClean="0"/>
              <a:t>Recall the concept that a developer needs to have, to work with it</a:t>
            </a:r>
          </a:p>
          <a:p>
            <a:pPr lvl="1"/>
            <a:r>
              <a:rPr lang="en-US" dirty="0" smtClean="0"/>
              <a:t>Define Database (DB)</a:t>
            </a:r>
          </a:p>
          <a:p>
            <a:pPr lvl="1"/>
            <a:r>
              <a:rPr lang="en-US" dirty="0" smtClean="0"/>
              <a:t>Describe Data Model</a:t>
            </a:r>
          </a:p>
          <a:p>
            <a:pPr lvl="1"/>
            <a:r>
              <a:rPr lang="en-US" dirty="0" smtClean="0"/>
              <a:t>Define Relational Database Management System (RDBMS)</a:t>
            </a:r>
          </a:p>
          <a:p>
            <a:pPr lvl="1"/>
            <a:r>
              <a:rPr lang="en-US" dirty="0" smtClean="0"/>
              <a:t>Describe Database Normalization</a:t>
            </a:r>
          </a:p>
          <a:p>
            <a:pPr lvl="1"/>
            <a:r>
              <a:rPr lang="en-US" dirty="0" smtClean="0"/>
              <a:t>Define Structured Query Language (SQL)</a:t>
            </a:r>
            <a:endParaRPr lang="en-US" dirty="0"/>
          </a:p>
        </p:txBody>
      </p:sp>
      <p:sp>
        <p:nvSpPr>
          <p:cNvPr id="8"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a:solidFill>
                  <a:schemeClr val="tx1"/>
                </a:solidFill>
              </a:rPr>
              <a:t>4</a:t>
            </a:r>
          </a:p>
        </p:txBody>
      </p:sp>
      <p:pic>
        <p:nvPicPr>
          <p:cNvPr id="9" name="Picture Placeholder 8"/>
          <p:cNvPicPr>
            <a:picLocks noGrp="1" noChangeAspect="1"/>
          </p:cNvPicPr>
          <p:nvPr>
            <p:ph type="pic" sz="quarter" idx="11"/>
          </p:nvPr>
        </p:nvPicPr>
        <p:blipFill>
          <a:blip r:embed="rId2">
            <a:extLst>
              <a:ext uri="{28A0092B-C50C-407E-A947-70E740481C1C}">
                <a14:useLocalDpi xmlns:a14="http://schemas.microsoft.com/office/drawing/2010/main" val="0"/>
              </a:ext>
            </a:extLst>
          </a:blip>
          <a:stretch>
            <a:fillRect/>
          </a:stretch>
        </p:blipFill>
        <p:spPr>
          <a:xfrm>
            <a:off x="5486400" y="1828800"/>
            <a:ext cx="3368488" cy="3429000"/>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 calcmode="lin" valueType="num">
                                      <p:cBhvr additive="base">
                                        <p:cTn id="24" dur="2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5" dur="20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 calcmode="lin" valueType="num">
                                      <p:cBhvr additive="base">
                                        <p:cTn id="30" dur="20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31" dur="20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0">
                                            <p:txEl>
                                              <p:pRg st="2" end="2"/>
                                            </p:txEl>
                                          </p:spTgt>
                                        </p:tgtEl>
                                        <p:attrNameLst>
                                          <p:attrName>style.visibility</p:attrName>
                                        </p:attrNameLst>
                                      </p:cBhvr>
                                      <p:to>
                                        <p:strVal val="visible"/>
                                      </p:to>
                                    </p:set>
                                    <p:anim calcmode="lin" valueType="num">
                                      <p:cBhvr additive="base">
                                        <p:cTn id="36" dur="20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37" dur="20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0">
                                            <p:txEl>
                                              <p:pRg st="3" end="3"/>
                                            </p:txEl>
                                          </p:spTgt>
                                        </p:tgtEl>
                                        <p:attrNameLst>
                                          <p:attrName>style.visibility</p:attrName>
                                        </p:attrNameLst>
                                      </p:cBhvr>
                                      <p:to>
                                        <p:strVal val="visible"/>
                                      </p:to>
                                    </p:set>
                                    <p:anim calcmode="lin" valueType="num">
                                      <p:cBhvr additive="base">
                                        <p:cTn id="42" dur="20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43" dur="20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0">
                                            <p:txEl>
                                              <p:pRg st="4" end="4"/>
                                            </p:txEl>
                                          </p:spTgt>
                                        </p:tgtEl>
                                        <p:attrNameLst>
                                          <p:attrName>style.visibility</p:attrName>
                                        </p:attrNameLst>
                                      </p:cBhvr>
                                      <p:to>
                                        <p:strVal val="visible"/>
                                      </p:to>
                                    </p:set>
                                    <p:anim calcmode="lin" valueType="num">
                                      <p:cBhvr additive="base">
                                        <p:cTn id="48" dur="20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49" dur="20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0">
                                            <p:txEl>
                                              <p:pRg st="5" end="5"/>
                                            </p:txEl>
                                          </p:spTgt>
                                        </p:tgtEl>
                                        <p:attrNameLst>
                                          <p:attrName>style.visibility</p:attrName>
                                        </p:attrNameLst>
                                      </p:cBhvr>
                                      <p:to>
                                        <p:strVal val="visible"/>
                                      </p:to>
                                    </p:set>
                                    <p:anim calcmode="lin" valueType="num">
                                      <p:cBhvr additive="base">
                                        <p:cTn id="54" dur="20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55" dur="20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10">
                                            <p:txEl>
                                              <p:pRg st="6" end="6"/>
                                            </p:txEl>
                                          </p:spTgt>
                                        </p:tgtEl>
                                        <p:attrNameLst>
                                          <p:attrName>style.visibility</p:attrName>
                                        </p:attrNameLst>
                                      </p:cBhvr>
                                      <p:to>
                                        <p:strVal val="visible"/>
                                      </p:to>
                                    </p:set>
                                    <p:anim calcmode="lin" valueType="num">
                                      <p:cBhvr additive="base">
                                        <p:cTn id="60" dur="20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61" dur="20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0">
                                            <p:txEl>
                                              <p:pRg st="7" end="7"/>
                                            </p:txEl>
                                          </p:spTgt>
                                        </p:tgtEl>
                                        <p:attrNameLst>
                                          <p:attrName>style.visibility</p:attrName>
                                        </p:attrNameLst>
                                      </p:cBhvr>
                                      <p:to>
                                        <p:strVal val="visible"/>
                                      </p:to>
                                    </p:set>
                                    <p:anim calcmode="lin" valueType="num">
                                      <p:cBhvr additive="base">
                                        <p:cTn id="66" dur="2000" fill="hold"/>
                                        <p:tgtEl>
                                          <p:spTgt spid="10">
                                            <p:txEl>
                                              <p:pRg st="7" end="7"/>
                                            </p:txEl>
                                          </p:spTgt>
                                        </p:tgtEl>
                                        <p:attrNameLst>
                                          <p:attrName>ppt_x</p:attrName>
                                        </p:attrNameLst>
                                      </p:cBhvr>
                                      <p:tavLst>
                                        <p:tav tm="0">
                                          <p:val>
                                            <p:strVal val="0-#ppt_w/2"/>
                                          </p:val>
                                        </p:tav>
                                        <p:tav tm="100000">
                                          <p:val>
                                            <p:strVal val="#ppt_x"/>
                                          </p:val>
                                        </p:tav>
                                      </p:tavLst>
                                    </p:anim>
                                    <p:anim calcmode="lin" valueType="num">
                                      <p:cBhvr additive="base">
                                        <p:cTn id="67" dur="2000" fill="hold"/>
                                        <p:tgtEl>
                                          <p:spTgt spid="1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1066800"/>
          </a:xfrm>
          <a:noFill/>
          <a:ln w="9525">
            <a:noFill/>
            <a:miter lim="800000"/>
            <a:headEnd/>
            <a:tailEnd/>
          </a:ln>
        </p:spPr>
        <p:txBody>
          <a:bodyPr vert="horz" wrap="square" lIns="91440" tIns="45720" rIns="91440" bIns="45720" numCol="1" anchor="t" anchorCtr="0" compatLnSpc="1">
            <a:prstTxWarp prst="textNoShape">
              <a:avLst/>
            </a:prstTxWarp>
            <a:noAutofit/>
          </a:bodyPr>
          <a:lstStyle/>
          <a:p>
            <a:pPr marL="0" indent="-365760">
              <a:spcBef>
                <a:spcPts val="600"/>
              </a:spcBef>
              <a:buNone/>
            </a:pPr>
            <a:r>
              <a:rPr lang="en-US" sz="1800" dirty="0" smtClean="0"/>
              <a:t>After </a:t>
            </a:r>
            <a:r>
              <a:rPr lang="en-US" sz="1800" dirty="0"/>
              <a:t>learning Programming </a:t>
            </a:r>
            <a:r>
              <a:rPr lang="en-US" sz="1800" dirty="0" smtClean="0"/>
              <a:t>Fundamentals, </a:t>
            </a:r>
            <a:r>
              <a:rPr lang="en-US" sz="1800" dirty="0"/>
              <a:t>you might have encountered a need to retain the data which is input, </a:t>
            </a:r>
            <a:r>
              <a:rPr lang="en-US" sz="1800" dirty="0" smtClean="0"/>
              <a:t>manipulated, and </a:t>
            </a:r>
            <a:r>
              <a:rPr lang="en-US" sz="1800" dirty="0"/>
              <a:t>displayed by your code</a:t>
            </a:r>
            <a:r>
              <a:rPr lang="en-US" sz="1800" dirty="0" smtClean="0"/>
              <a:t>.</a:t>
            </a:r>
          </a:p>
          <a:p>
            <a:pPr marL="0" indent="-365760">
              <a:spcBef>
                <a:spcPts val="1200"/>
              </a:spcBef>
              <a:buNone/>
            </a:pPr>
            <a:r>
              <a:rPr lang="en-US" sz="1800" dirty="0" smtClean="0"/>
              <a:t>Program </a:t>
            </a:r>
            <a:r>
              <a:rPr lang="en-US" sz="1800" dirty="0"/>
              <a:t>manipulates data in RAM which is volatile storage.</a:t>
            </a:r>
          </a:p>
          <a:p>
            <a:pPr marL="0" indent="-365760">
              <a:lnSpc>
                <a:spcPct val="120000"/>
              </a:lnSpc>
              <a:buNone/>
            </a:pPr>
            <a:endParaRPr lang="en-US" sz="1800" dirty="0"/>
          </a:p>
          <a:p>
            <a:pPr marL="0" indent="0">
              <a:lnSpc>
                <a:spcPct val="150000"/>
              </a:lnSpc>
              <a:buNone/>
            </a:pPr>
            <a:endParaRPr lang="en-US" sz="1800" dirty="0"/>
          </a:p>
        </p:txBody>
      </p:sp>
      <p:sp>
        <p:nvSpPr>
          <p:cNvPr id="27" name="Title 1"/>
          <p:cNvSpPr>
            <a:spLocks noGrp="1"/>
          </p:cNvSpPr>
          <p:nvPr>
            <p:ph type="title"/>
          </p:nvPr>
        </p:nvSpPr>
        <p:spPr>
          <a:xfrm>
            <a:off x="1303020" y="0"/>
            <a:ext cx="7840980" cy="838200"/>
          </a:xfrm>
        </p:spPr>
        <p:txBody>
          <a:bodyPr/>
          <a:lstStyle/>
          <a:p>
            <a:r>
              <a:rPr lang="en-US" dirty="0"/>
              <a:t>Introduction</a:t>
            </a:r>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5</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2484692445"/>
              </p:ext>
            </p:extLst>
          </p:nvPr>
        </p:nvGraphicFramePr>
        <p:xfrm>
          <a:off x="381000" y="2057399"/>
          <a:ext cx="8458200" cy="43712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9995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4">
                                            <p:graphicEl>
                                              <a:dgm id="{85FFB2DB-4B21-4369-88B9-D557080544ED}"/>
                                            </p:graphicEl>
                                          </p:spTgt>
                                        </p:tgtEl>
                                        <p:attrNameLst>
                                          <p:attrName>style.visibility</p:attrName>
                                        </p:attrNameLst>
                                      </p:cBhvr>
                                      <p:to>
                                        <p:strVal val="visible"/>
                                      </p:to>
                                    </p:set>
                                    <p:animEffect transition="in" filter="fade">
                                      <p:cBhvr>
                                        <p:cTn id="15" dur="2000"/>
                                        <p:tgtEl>
                                          <p:spTgt spid="4">
                                            <p:graphicEl>
                                              <a:dgm id="{85FFB2DB-4B21-4369-88B9-D557080544ED}"/>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4">
                                            <p:graphicEl>
                                              <a:dgm id="{6DF698AC-1266-4B7B-B337-5D31C83104D8}"/>
                                            </p:graphicEl>
                                          </p:spTgt>
                                        </p:tgtEl>
                                        <p:attrNameLst>
                                          <p:attrName>style.visibility</p:attrName>
                                        </p:attrNameLst>
                                      </p:cBhvr>
                                      <p:to>
                                        <p:strVal val="visible"/>
                                      </p:to>
                                    </p:set>
                                    <p:animEffect transition="in" filter="fade">
                                      <p:cBhvr>
                                        <p:cTn id="19" dur="2000"/>
                                        <p:tgtEl>
                                          <p:spTgt spid="4">
                                            <p:graphicEl>
                                              <a:dgm id="{6DF698AC-1266-4B7B-B337-5D31C83104D8}"/>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4">
                                            <p:graphicEl>
                                              <a:dgm id="{65D4C1C9-A22F-4C75-A9DC-F60800AC2C14}"/>
                                            </p:graphicEl>
                                          </p:spTgt>
                                        </p:tgtEl>
                                        <p:attrNameLst>
                                          <p:attrName>style.visibility</p:attrName>
                                        </p:attrNameLst>
                                      </p:cBhvr>
                                      <p:to>
                                        <p:strVal val="visible"/>
                                      </p:to>
                                    </p:set>
                                    <p:animEffect transition="in" filter="fade">
                                      <p:cBhvr>
                                        <p:cTn id="23" dur="2000"/>
                                        <p:tgtEl>
                                          <p:spTgt spid="4">
                                            <p:graphicEl>
                                              <a:dgm id="{65D4C1C9-A22F-4C75-A9DC-F60800AC2C14}"/>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4">
                                            <p:graphicEl>
                                              <a:dgm id="{FA152000-1A72-4B90-9AB4-EE748B90C294}"/>
                                            </p:graphicEl>
                                          </p:spTgt>
                                        </p:tgtEl>
                                        <p:attrNameLst>
                                          <p:attrName>style.visibility</p:attrName>
                                        </p:attrNameLst>
                                      </p:cBhvr>
                                      <p:to>
                                        <p:strVal val="visible"/>
                                      </p:to>
                                    </p:set>
                                    <p:animEffect transition="in" filter="fade">
                                      <p:cBhvr>
                                        <p:cTn id="27" dur="2000"/>
                                        <p:tgtEl>
                                          <p:spTgt spid="4">
                                            <p:graphicEl>
                                              <a:dgm id="{FA152000-1A72-4B90-9AB4-EE748B90C294}"/>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4">
                                            <p:graphicEl>
                                              <a:dgm id="{F45B1EB6-C646-4F31-9B89-99D7227C3816}"/>
                                            </p:graphicEl>
                                          </p:spTgt>
                                        </p:tgtEl>
                                        <p:attrNameLst>
                                          <p:attrName>style.visibility</p:attrName>
                                        </p:attrNameLst>
                                      </p:cBhvr>
                                      <p:to>
                                        <p:strVal val="visible"/>
                                      </p:to>
                                    </p:set>
                                    <p:animEffect transition="in" filter="fade">
                                      <p:cBhvr>
                                        <p:cTn id="31" dur="2000"/>
                                        <p:tgtEl>
                                          <p:spTgt spid="4">
                                            <p:graphicEl>
                                              <a:dgm id="{F45B1EB6-C646-4F31-9B89-99D7227C3816}"/>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smtClean="0"/>
              <a:t>What is DBMS?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6</a:t>
            </a:r>
            <a:endParaRPr lang="en-US" dirty="0">
              <a:solidFill>
                <a:schemeClr val="tx1"/>
              </a:solidFill>
            </a:endParaRPr>
          </a:p>
        </p:txBody>
      </p:sp>
      <p:graphicFrame>
        <p:nvGraphicFramePr>
          <p:cNvPr id="4" name="Diagram 3"/>
          <p:cNvGraphicFramePr/>
          <p:nvPr>
            <p:extLst>
              <p:ext uri="{D42A27DB-BD31-4B8C-83A1-F6EECF244321}">
                <p14:modId xmlns:p14="http://schemas.microsoft.com/office/powerpoint/2010/main" val="478672603"/>
              </p:ext>
            </p:extLst>
          </p:nvPr>
        </p:nvGraphicFramePr>
        <p:xfrm>
          <a:off x="613228" y="1447800"/>
          <a:ext cx="7921171"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601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600200"/>
            <a:ext cx="5105400" cy="4525963"/>
          </a:xfrm>
        </p:spPr>
        <p:txBody>
          <a:bodyPr/>
          <a:lstStyle/>
          <a:p>
            <a:r>
              <a:rPr lang="en-US" sz="1800" dirty="0" smtClean="0"/>
              <a:t>How are the data modeled or structured in DBMS?</a:t>
            </a:r>
          </a:p>
          <a:p>
            <a:pPr lvl="1"/>
            <a:r>
              <a:rPr lang="en-US" dirty="0" smtClean="0"/>
              <a:t>To answer this, let us understand the concept of Data Models.</a:t>
            </a:r>
          </a:p>
        </p:txBody>
      </p:sp>
      <p:sp>
        <p:nvSpPr>
          <p:cNvPr id="6" name="Content Placeholder 5"/>
          <p:cNvSpPr>
            <a:spLocks noGrp="1"/>
          </p:cNvSpPr>
          <p:nvPr>
            <p:ph sz="half" idx="2"/>
          </p:nvPr>
        </p:nvSpPr>
        <p:spPr>
          <a:xfrm>
            <a:off x="381000" y="3886200"/>
            <a:ext cx="4038600" cy="1904999"/>
          </a:xfrm>
        </p:spPr>
        <p:style>
          <a:lnRef idx="3">
            <a:schemeClr val="lt1"/>
          </a:lnRef>
          <a:fillRef idx="1">
            <a:schemeClr val="accent6"/>
          </a:fillRef>
          <a:effectRef idx="1">
            <a:schemeClr val="accent6"/>
          </a:effectRef>
          <a:fontRef idx="minor">
            <a:schemeClr val="lt1"/>
          </a:fontRef>
        </p:style>
        <p:txBody>
          <a:bodyPr/>
          <a:lstStyle/>
          <a:p>
            <a:pPr marL="0" indent="0">
              <a:buNone/>
            </a:pPr>
            <a:r>
              <a:rPr lang="en-US" dirty="0" smtClean="0"/>
              <a:t>A Data Model </a:t>
            </a:r>
            <a:r>
              <a:rPr lang="en-US" dirty="0"/>
              <a:t>is a representation of a real world situation about which data is to be collected and stored in a database. A data model depicts the dataflow and logical interrelationship among different data elements.</a:t>
            </a:r>
          </a:p>
        </p:txBody>
      </p:sp>
      <p:sp>
        <p:nvSpPr>
          <p:cNvPr id="27" name="Title 1"/>
          <p:cNvSpPr>
            <a:spLocks noGrp="1"/>
          </p:cNvSpPr>
          <p:nvPr>
            <p:ph type="title"/>
          </p:nvPr>
        </p:nvSpPr>
        <p:spPr/>
        <p:txBody>
          <a:bodyPr/>
          <a:lstStyle/>
          <a:p>
            <a:r>
              <a:rPr lang="en-US" dirty="0" smtClean="0"/>
              <a:t>Data Models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7</a:t>
            </a:r>
            <a:endParaRPr lang="en-US" dirty="0">
              <a:solidFill>
                <a:schemeClr val="tx1"/>
              </a:solidFill>
            </a:endParaRPr>
          </a:p>
        </p:txBody>
      </p:sp>
      <p:pic>
        <p:nvPicPr>
          <p:cNvPr id="1026" name="Picture 2" descr="http://www.iconshock.com/img_jpg/IMPRESSIONS/database/jpg/128/entity_relationship_model_ic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5240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2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2000"/>
                                        <p:tgtEl>
                                          <p:spTgt spid="3">
                                            <p:txEl>
                                              <p:pRg st="0" end="0"/>
                                            </p:txEl>
                                          </p:spTgt>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2000"/>
                                        <p:tgtEl>
                                          <p:spTgt spid="3">
                                            <p:txEl>
                                              <p:pRg st="1" end="1"/>
                                            </p:tx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bg/>
                                          </p:spTgt>
                                        </p:tgtEl>
                                        <p:attrNameLst>
                                          <p:attrName>style.visibility</p:attrName>
                                        </p:attrNameLst>
                                      </p:cBhvr>
                                      <p:to>
                                        <p:strVal val="visible"/>
                                      </p:to>
                                    </p:set>
                                    <p:animEffect transition="in" filter="fade">
                                      <p:cBhvr>
                                        <p:cTn id="19" dur="2000"/>
                                        <p:tgtEl>
                                          <p:spTgt spid="6">
                                            <p:bg/>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fade">
                                      <p:cBhvr>
                                        <p:cTn id="23"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p:txBody>
          <a:bodyPr/>
          <a:lstStyle/>
          <a:p>
            <a:r>
              <a:rPr lang="en-US" dirty="0" smtClean="0"/>
              <a:t>Types of Data Models</a:t>
            </a:r>
            <a:endParaRPr lang="en-US" dirty="0"/>
          </a:p>
        </p:txBody>
      </p:sp>
      <p:sp>
        <p:nvSpPr>
          <p:cNvPr id="5"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8</a:t>
            </a:r>
            <a:endParaRPr lang="en-US" dirty="0">
              <a:solidFill>
                <a:schemeClr val="tx1"/>
              </a:solidFill>
            </a:endParaRPr>
          </a:p>
        </p:txBody>
      </p:sp>
      <p:graphicFrame>
        <p:nvGraphicFramePr>
          <p:cNvPr id="6" name="Diagram 5"/>
          <p:cNvGraphicFramePr/>
          <p:nvPr>
            <p:extLst>
              <p:ext uri="{D42A27DB-BD31-4B8C-83A1-F6EECF244321}">
                <p14:modId xmlns:p14="http://schemas.microsoft.com/office/powerpoint/2010/main" val="1083507387"/>
              </p:ext>
            </p:extLst>
          </p:nvPr>
        </p:nvGraphicFramePr>
        <p:xfrm>
          <a:off x="609600" y="19050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639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graphicEl>
                                              <a:dgm id="{629FD2BA-9DCB-4A0B-99D6-12409AE41451}"/>
                                            </p:graphicEl>
                                          </p:spTgt>
                                        </p:tgtEl>
                                        <p:attrNameLst>
                                          <p:attrName>style.visibility</p:attrName>
                                        </p:attrNameLst>
                                      </p:cBhvr>
                                      <p:to>
                                        <p:strVal val="visible"/>
                                      </p:to>
                                    </p:set>
                                    <p:animEffect transition="in" filter="fade">
                                      <p:cBhvr>
                                        <p:cTn id="7" dur="2000"/>
                                        <p:tgtEl>
                                          <p:spTgt spid="6">
                                            <p:graphicEl>
                                              <a:dgm id="{629FD2BA-9DCB-4A0B-99D6-12409AE41451}"/>
                                            </p:graphic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6">
                                            <p:graphicEl>
                                              <a:dgm id="{80FBFECA-0BC1-4534-830F-28AD5B0E8F12}"/>
                                            </p:graphicEl>
                                          </p:spTgt>
                                        </p:tgtEl>
                                        <p:attrNameLst>
                                          <p:attrName>style.visibility</p:attrName>
                                        </p:attrNameLst>
                                      </p:cBhvr>
                                      <p:to>
                                        <p:strVal val="visible"/>
                                      </p:to>
                                    </p:set>
                                    <p:animEffect transition="in" filter="fade">
                                      <p:cBhvr>
                                        <p:cTn id="11" dur="2000"/>
                                        <p:tgtEl>
                                          <p:spTgt spid="6">
                                            <p:graphicEl>
                                              <a:dgm id="{80FBFECA-0BC1-4534-830F-28AD5B0E8F12}"/>
                                            </p:graphic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6">
                                            <p:graphicEl>
                                              <a:dgm id="{E8D0964F-E4E6-40DD-9F7D-1D3EF2EC037C}"/>
                                            </p:graphicEl>
                                          </p:spTgt>
                                        </p:tgtEl>
                                        <p:attrNameLst>
                                          <p:attrName>style.visibility</p:attrName>
                                        </p:attrNameLst>
                                      </p:cBhvr>
                                      <p:to>
                                        <p:strVal val="visible"/>
                                      </p:to>
                                    </p:set>
                                    <p:animEffect transition="in" filter="fade">
                                      <p:cBhvr>
                                        <p:cTn id="15" dur="2000"/>
                                        <p:tgtEl>
                                          <p:spTgt spid="6">
                                            <p:graphicEl>
                                              <a:dgm id="{E8D0964F-E4E6-40DD-9F7D-1D3EF2EC037C}"/>
                                            </p:graphicEl>
                                          </p:spTgt>
                                        </p:tgtEl>
                                      </p:cBhvr>
                                    </p:animEffect>
                                  </p:childTnLst>
                                </p:cTn>
                              </p:par>
                            </p:childTnLst>
                          </p:cTn>
                        </p:par>
                        <p:par>
                          <p:cTn id="16" fill="hold">
                            <p:stCondLst>
                              <p:cond delay="6000"/>
                            </p:stCondLst>
                            <p:childTnLst>
                              <p:par>
                                <p:cTn id="17" presetID="10" presetClass="entr" presetSubtype="0" fill="hold" grpId="0" nodeType="afterEffect">
                                  <p:stCondLst>
                                    <p:cond delay="0"/>
                                  </p:stCondLst>
                                  <p:childTnLst>
                                    <p:set>
                                      <p:cBhvr>
                                        <p:cTn id="18" dur="1" fill="hold">
                                          <p:stCondLst>
                                            <p:cond delay="0"/>
                                          </p:stCondLst>
                                        </p:cTn>
                                        <p:tgtEl>
                                          <p:spTgt spid="6">
                                            <p:graphicEl>
                                              <a:dgm id="{60B44D94-A064-4FAB-BF62-19486A7D2F2F}"/>
                                            </p:graphicEl>
                                          </p:spTgt>
                                        </p:tgtEl>
                                        <p:attrNameLst>
                                          <p:attrName>style.visibility</p:attrName>
                                        </p:attrNameLst>
                                      </p:cBhvr>
                                      <p:to>
                                        <p:strVal val="visible"/>
                                      </p:to>
                                    </p:set>
                                    <p:animEffect transition="in" filter="fade">
                                      <p:cBhvr>
                                        <p:cTn id="19" dur="2000"/>
                                        <p:tgtEl>
                                          <p:spTgt spid="6">
                                            <p:graphicEl>
                                              <a:dgm id="{60B44D94-A064-4FAB-BF62-19486A7D2F2F}"/>
                                            </p:graphicEl>
                                          </p:spTgt>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6">
                                            <p:graphicEl>
                                              <a:dgm id="{F343C693-937C-4116-98AD-8DAB67F2CD2F}"/>
                                            </p:graphicEl>
                                          </p:spTgt>
                                        </p:tgtEl>
                                        <p:attrNameLst>
                                          <p:attrName>style.visibility</p:attrName>
                                        </p:attrNameLst>
                                      </p:cBhvr>
                                      <p:to>
                                        <p:strVal val="visible"/>
                                      </p:to>
                                    </p:set>
                                    <p:animEffect transition="in" filter="fade">
                                      <p:cBhvr>
                                        <p:cTn id="23" dur="2000"/>
                                        <p:tgtEl>
                                          <p:spTgt spid="6">
                                            <p:graphicEl>
                                              <a:dgm id="{F343C693-937C-4116-98AD-8DAB67F2CD2F}"/>
                                            </p:graphicEl>
                                          </p:spTgt>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6">
                                            <p:graphicEl>
                                              <a:dgm id="{E7EEBA4E-CFFB-440B-8181-4147FB736526}"/>
                                            </p:graphicEl>
                                          </p:spTgt>
                                        </p:tgtEl>
                                        <p:attrNameLst>
                                          <p:attrName>style.visibility</p:attrName>
                                        </p:attrNameLst>
                                      </p:cBhvr>
                                      <p:to>
                                        <p:strVal val="visible"/>
                                      </p:to>
                                    </p:set>
                                    <p:animEffect transition="in" filter="fade">
                                      <p:cBhvr>
                                        <p:cTn id="27" dur="2000"/>
                                        <p:tgtEl>
                                          <p:spTgt spid="6">
                                            <p:graphicEl>
                                              <a:dgm id="{E7EEBA4E-CFFB-440B-8181-4147FB736526}"/>
                                            </p:graphic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6">
                                            <p:graphicEl>
                                              <a:dgm id="{45A34628-1CEF-4E4E-B556-E3B7521B3B38}"/>
                                            </p:graphicEl>
                                          </p:spTgt>
                                        </p:tgtEl>
                                        <p:attrNameLst>
                                          <p:attrName>style.visibility</p:attrName>
                                        </p:attrNameLst>
                                      </p:cBhvr>
                                      <p:to>
                                        <p:strVal val="visible"/>
                                      </p:to>
                                    </p:set>
                                    <p:animEffect transition="in" filter="fade">
                                      <p:cBhvr>
                                        <p:cTn id="31" dur="2000"/>
                                        <p:tgtEl>
                                          <p:spTgt spid="6">
                                            <p:graphicEl>
                                              <a:dgm id="{45A34628-1CEF-4E4E-B556-E3B7521B3B38}"/>
                                            </p:graphicEl>
                                          </p:spTgt>
                                        </p:tgtEl>
                                      </p:cBhvr>
                                    </p:animEffect>
                                  </p:childTnLst>
                                </p:cTn>
                              </p:par>
                            </p:childTnLst>
                          </p:cTn>
                        </p:par>
                        <p:par>
                          <p:cTn id="32" fill="hold">
                            <p:stCondLst>
                              <p:cond delay="14000"/>
                            </p:stCondLst>
                            <p:childTnLst>
                              <p:par>
                                <p:cTn id="33" presetID="10" presetClass="entr" presetSubtype="0" fill="hold" grpId="0" nodeType="afterEffect">
                                  <p:stCondLst>
                                    <p:cond delay="0"/>
                                  </p:stCondLst>
                                  <p:childTnLst>
                                    <p:set>
                                      <p:cBhvr>
                                        <p:cTn id="34" dur="1" fill="hold">
                                          <p:stCondLst>
                                            <p:cond delay="0"/>
                                          </p:stCondLst>
                                        </p:cTn>
                                        <p:tgtEl>
                                          <p:spTgt spid="6">
                                            <p:graphicEl>
                                              <a:dgm id="{12C9A446-91CC-4559-8A91-EDC05119A0C6}"/>
                                            </p:graphicEl>
                                          </p:spTgt>
                                        </p:tgtEl>
                                        <p:attrNameLst>
                                          <p:attrName>style.visibility</p:attrName>
                                        </p:attrNameLst>
                                      </p:cBhvr>
                                      <p:to>
                                        <p:strVal val="visible"/>
                                      </p:to>
                                    </p:set>
                                    <p:animEffect transition="in" filter="fade">
                                      <p:cBhvr>
                                        <p:cTn id="35" dur="2000"/>
                                        <p:tgtEl>
                                          <p:spTgt spid="6">
                                            <p:graphicEl>
                                              <a:dgm id="{12C9A446-91CC-4559-8A91-EDC05119A0C6}"/>
                                            </p:graphicEl>
                                          </p:spTgt>
                                        </p:tgtEl>
                                      </p:cBhvr>
                                    </p:animEffect>
                                  </p:childTnLst>
                                </p:cTn>
                              </p:par>
                            </p:childTnLst>
                          </p:cTn>
                        </p:par>
                        <p:par>
                          <p:cTn id="36" fill="hold">
                            <p:stCondLst>
                              <p:cond delay="16000"/>
                            </p:stCondLst>
                            <p:childTnLst>
                              <p:par>
                                <p:cTn id="37" presetID="10" presetClass="entr" presetSubtype="0" fill="hold" grpId="0" nodeType="afterEffect">
                                  <p:stCondLst>
                                    <p:cond delay="0"/>
                                  </p:stCondLst>
                                  <p:childTnLst>
                                    <p:set>
                                      <p:cBhvr>
                                        <p:cTn id="38" dur="1" fill="hold">
                                          <p:stCondLst>
                                            <p:cond delay="0"/>
                                          </p:stCondLst>
                                        </p:cTn>
                                        <p:tgtEl>
                                          <p:spTgt spid="6">
                                            <p:graphicEl>
                                              <a:dgm id="{DDDEA4DA-D534-4F14-AF21-77279015FEDA}"/>
                                            </p:graphicEl>
                                          </p:spTgt>
                                        </p:tgtEl>
                                        <p:attrNameLst>
                                          <p:attrName>style.visibility</p:attrName>
                                        </p:attrNameLst>
                                      </p:cBhvr>
                                      <p:to>
                                        <p:strVal val="visible"/>
                                      </p:to>
                                    </p:set>
                                    <p:animEffect transition="in" filter="fade">
                                      <p:cBhvr>
                                        <p:cTn id="39" dur="2000"/>
                                        <p:tgtEl>
                                          <p:spTgt spid="6">
                                            <p:graphicEl>
                                              <a:dgm id="{DDDEA4DA-D534-4F14-AF21-77279015FEDA}"/>
                                            </p:graphicEl>
                                          </p:spTgt>
                                        </p:tgtEl>
                                      </p:cBhvr>
                                    </p:animEffect>
                                  </p:childTnLst>
                                </p:cTn>
                              </p:par>
                            </p:childTnLst>
                          </p:cTn>
                        </p:par>
                        <p:par>
                          <p:cTn id="40" fill="hold">
                            <p:stCondLst>
                              <p:cond delay="18000"/>
                            </p:stCondLst>
                            <p:childTnLst>
                              <p:par>
                                <p:cTn id="41" presetID="10" presetClass="entr" presetSubtype="0" fill="hold" grpId="0" nodeType="afterEffect">
                                  <p:stCondLst>
                                    <p:cond delay="0"/>
                                  </p:stCondLst>
                                  <p:childTnLst>
                                    <p:set>
                                      <p:cBhvr>
                                        <p:cTn id="42" dur="1" fill="hold">
                                          <p:stCondLst>
                                            <p:cond delay="0"/>
                                          </p:stCondLst>
                                        </p:cTn>
                                        <p:tgtEl>
                                          <p:spTgt spid="6">
                                            <p:graphicEl>
                                              <a:dgm id="{A69DCAD3-4E53-44B3-8169-7834A557BB92}"/>
                                            </p:graphicEl>
                                          </p:spTgt>
                                        </p:tgtEl>
                                        <p:attrNameLst>
                                          <p:attrName>style.visibility</p:attrName>
                                        </p:attrNameLst>
                                      </p:cBhvr>
                                      <p:to>
                                        <p:strVal val="visible"/>
                                      </p:to>
                                    </p:set>
                                    <p:animEffect transition="in" filter="fade">
                                      <p:cBhvr>
                                        <p:cTn id="43" dur="2000"/>
                                        <p:tgtEl>
                                          <p:spTgt spid="6">
                                            <p:graphicEl>
                                              <a:dgm id="{A69DCAD3-4E53-44B3-8169-7834A557BB92}"/>
                                            </p:graphicEl>
                                          </p:spTgt>
                                        </p:tgtEl>
                                      </p:cBhvr>
                                    </p:animEffect>
                                  </p:childTnLst>
                                </p:cTn>
                              </p:par>
                            </p:childTnLst>
                          </p:cTn>
                        </p:par>
                        <p:par>
                          <p:cTn id="44" fill="hold">
                            <p:stCondLst>
                              <p:cond delay="20000"/>
                            </p:stCondLst>
                            <p:childTnLst>
                              <p:par>
                                <p:cTn id="45" presetID="10" presetClass="entr" presetSubtype="0" fill="hold" grpId="0" nodeType="afterEffect">
                                  <p:stCondLst>
                                    <p:cond delay="0"/>
                                  </p:stCondLst>
                                  <p:childTnLst>
                                    <p:set>
                                      <p:cBhvr>
                                        <p:cTn id="46" dur="1" fill="hold">
                                          <p:stCondLst>
                                            <p:cond delay="0"/>
                                          </p:stCondLst>
                                        </p:cTn>
                                        <p:tgtEl>
                                          <p:spTgt spid="6">
                                            <p:graphicEl>
                                              <a:dgm id="{970EE229-21DB-4C4C-9511-E0FAD46E0E0B}"/>
                                            </p:graphicEl>
                                          </p:spTgt>
                                        </p:tgtEl>
                                        <p:attrNameLst>
                                          <p:attrName>style.visibility</p:attrName>
                                        </p:attrNameLst>
                                      </p:cBhvr>
                                      <p:to>
                                        <p:strVal val="visible"/>
                                      </p:to>
                                    </p:set>
                                    <p:animEffect transition="in" filter="fade">
                                      <p:cBhvr>
                                        <p:cTn id="47" dur="2000"/>
                                        <p:tgtEl>
                                          <p:spTgt spid="6">
                                            <p:graphicEl>
                                              <a:dgm id="{970EE229-21DB-4C4C-9511-E0FAD46E0E0B}"/>
                                            </p:graphicEl>
                                          </p:spTgt>
                                        </p:tgtEl>
                                      </p:cBhvr>
                                    </p:animEffect>
                                  </p:childTnLst>
                                </p:cTn>
                              </p:par>
                            </p:childTnLst>
                          </p:cTn>
                        </p:par>
                        <p:par>
                          <p:cTn id="48" fill="hold">
                            <p:stCondLst>
                              <p:cond delay="22000"/>
                            </p:stCondLst>
                            <p:childTnLst>
                              <p:par>
                                <p:cTn id="49" presetID="10" presetClass="entr" presetSubtype="0" fill="hold" grpId="0" nodeType="afterEffect">
                                  <p:stCondLst>
                                    <p:cond delay="0"/>
                                  </p:stCondLst>
                                  <p:childTnLst>
                                    <p:set>
                                      <p:cBhvr>
                                        <p:cTn id="50" dur="1" fill="hold">
                                          <p:stCondLst>
                                            <p:cond delay="0"/>
                                          </p:stCondLst>
                                        </p:cTn>
                                        <p:tgtEl>
                                          <p:spTgt spid="6">
                                            <p:graphicEl>
                                              <a:dgm id="{F9719BD3-69B8-40D3-BEAB-441B050DA05E}"/>
                                            </p:graphicEl>
                                          </p:spTgt>
                                        </p:tgtEl>
                                        <p:attrNameLst>
                                          <p:attrName>style.visibility</p:attrName>
                                        </p:attrNameLst>
                                      </p:cBhvr>
                                      <p:to>
                                        <p:strVal val="visible"/>
                                      </p:to>
                                    </p:set>
                                    <p:animEffect transition="in" filter="fade">
                                      <p:cBhvr>
                                        <p:cTn id="51" dur="2000"/>
                                        <p:tgtEl>
                                          <p:spTgt spid="6">
                                            <p:graphicEl>
                                              <a:dgm id="{F9719BD3-69B8-40D3-BEAB-441B050DA05E}"/>
                                            </p:graphicEl>
                                          </p:spTgt>
                                        </p:tgtEl>
                                      </p:cBhvr>
                                    </p:animEffect>
                                  </p:childTnLst>
                                </p:cTn>
                              </p:par>
                            </p:childTnLst>
                          </p:cTn>
                        </p:par>
                        <p:par>
                          <p:cTn id="52" fill="hold">
                            <p:stCondLst>
                              <p:cond delay="24000"/>
                            </p:stCondLst>
                            <p:childTnLst>
                              <p:par>
                                <p:cTn id="53" presetID="10" presetClass="entr" presetSubtype="0" fill="hold" grpId="0" nodeType="afterEffect">
                                  <p:stCondLst>
                                    <p:cond delay="0"/>
                                  </p:stCondLst>
                                  <p:childTnLst>
                                    <p:set>
                                      <p:cBhvr>
                                        <p:cTn id="54" dur="1" fill="hold">
                                          <p:stCondLst>
                                            <p:cond delay="0"/>
                                          </p:stCondLst>
                                        </p:cTn>
                                        <p:tgtEl>
                                          <p:spTgt spid="6">
                                            <p:graphicEl>
                                              <a:dgm id="{E7F7745A-19BC-4B7B-989C-EF4DC5546B10}"/>
                                            </p:graphicEl>
                                          </p:spTgt>
                                        </p:tgtEl>
                                        <p:attrNameLst>
                                          <p:attrName>style.visibility</p:attrName>
                                        </p:attrNameLst>
                                      </p:cBhvr>
                                      <p:to>
                                        <p:strVal val="visible"/>
                                      </p:to>
                                    </p:set>
                                    <p:animEffect transition="in" filter="fade">
                                      <p:cBhvr>
                                        <p:cTn id="55" dur="2000"/>
                                        <p:tgtEl>
                                          <p:spTgt spid="6">
                                            <p:graphicEl>
                                              <a:dgm id="{E7F7745A-19BC-4B7B-989C-EF4DC5546B1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of Data </a:t>
            </a:r>
            <a:r>
              <a:rPr lang="en-US" dirty="0" smtClean="0"/>
              <a:t>Models (</a:t>
            </a:r>
            <a:r>
              <a:rPr lang="en-US" dirty="0"/>
              <a:t>Contd</a:t>
            </a:r>
            <a:r>
              <a:rPr lang="en-US" dirty="0" smtClean="0"/>
              <a:t>.)</a:t>
            </a:r>
            <a:endParaRPr lang="en-US" dirty="0"/>
          </a:p>
        </p:txBody>
      </p:sp>
      <p:sp>
        <p:nvSpPr>
          <p:cNvPr id="2" name="TextBox 1"/>
          <p:cNvSpPr txBox="1"/>
          <p:nvPr/>
        </p:nvSpPr>
        <p:spPr>
          <a:xfrm>
            <a:off x="1371600" y="3276600"/>
            <a:ext cx="184731" cy="369332"/>
          </a:xfrm>
          <a:prstGeom prst="rect">
            <a:avLst/>
          </a:prstGeom>
          <a:noFill/>
        </p:spPr>
        <p:txBody>
          <a:bodyPr wrap="none" rtlCol="0">
            <a:spAutoFit/>
          </a:bodyPr>
          <a:lstStyle/>
          <a:p>
            <a:endParaRPr lang="en-US" dirty="0"/>
          </a:p>
        </p:txBody>
      </p:sp>
      <p:sp>
        <p:nvSpPr>
          <p:cNvPr id="13" name="Slide Number Placeholder 25"/>
          <p:cNvSpPr txBox="1">
            <a:spLocks/>
          </p:cNvSpPr>
          <p:nvPr/>
        </p:nvSpPr>
        <p:spPr>
          <a:xfrm>
            <a:off x="152400" y="6428601"/>
            <a:ext cx="457200" cy="276999"/>
          </a:xfrm>
          <a:prstGeom prst="rect">
            <a:avLst/>
          </a:prstGeom>
          <a:ln/>
        </p:spPr>
        <p:txBody>
          <a:bodyPr/>
          <a:lstStyle>
            <a:defPPr>
              <a:defRPr lang="en-US"/>
            </a:defPPr>
            <a:lvl1pPr marL="0" algn="l" defTabSz="914400" rtl="0" eaLnBrk="1" latinLnBrk="0" hangingPunct="1">
              <a:defRPr sz="1400" b="0" kern="1200">
                <a:solidFill>
                  <a:srgbClr val="953735"/>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dirty="0" smtClean="0">
                <a:solidFill>
                  <a:schemeClr val="tx1"/>
                </a:solidFill>
              </a:rPr>
              <a:t>9</a:t>
            </a:r>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3602955882"/>
              </p:ext>
            </p:extLst>
          </p:nvPr>
        </p:nvGraphicFramePr>
        <p:xfrm>
          <a:off x="381000" y="1429266"/>
          <a:ext cx="8382000" cy="2380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5" name="Diagram 14"/>
          <p:cNvGraphicFramePr/>
          <p:nvPr>
            <p:extLst>
              <p:ext uri="{D42A27DB-BD31-4B8C-83A1-F6EECF244321}">
                <p14:modId xmlns:p14="http://schemas.microsoft.com/office/powerpoint/2010/main" val="3162280022"/>
              </p:ext>
            </p:extLst>
          </p:nvPr>
        </p:nvGraphicFramePr>
        <p:xfrm>
          <a:off x="381000" y="3962400"/>
          <a:ext cx="8382000" cy="23807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91095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D9A013F7646E54987CE76DA418D5C98" ma:contentTypeVersion="0" ma:contentTypeDescription="Create a new document." ma:contentTypeScope="" ma:versionID="2787bb0130b710cee90b5ece0fe4d15b">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87111D-7DFB-442C-9FE3-44380E208E2D}">
  <ds:schemaRefs>
    <ds:schemaRef ds:uri="http://schemas.microsoft.com/sharepoint/v3/contenttype/forms"/>
  </ds:schemaRefs>
</ds:datastoreItem>
</file>

<file path=customXml/itemProps2.xml><?xml version="1.0" encoding="utf-8"?>
<ds:datastoreItem xmlns:ds="http://schemas.openxmlformats.org/officeDocument/2006/customXml" ds:itemID="{A7C481EB-8F30-4DBE-97E4-C47F16554C60}">
  <ds:schemaRefs>
    <ds:schemaRef ds:uri="http://purl.org/dc/dcmitype/"/>
    <ds:schemaRef ds:uri="http://www.w3.org/XML/1998/namespace"/>
    <ds:schemaRef ds:uri="http://purl.org/dc/elements/1.1/"/>
    <ds:schemaRef ds:uri="http://purl.org/dc/terms/"/>
    <ds:schemaRef ds:uri="http://schemas.microsoft.com/office/2006/metadata/properties"/>
    <ds:schemaRef ds:uri="http://schemas.openxmlformats.org/package/2006/metadata/core-properties"/>
    <ds:schemaRef ds:uri="http://schemas.microsoft.com/office/2006/documentManagement/types"/>
    <ds:schemaRef ds:uri="http://schemas.microsoft.com/office/infopath/2007/PartnerControls"/>
  </ds:schemaRefs>
</ds:datastoreItem>
</file>

<file path=customXml/itemProps3.xml><?xml version="1.0" encoding="utf-8"?>
<ds:datastoreItem xmlns:ds="http://schemas.openxmlformats.org/officeDocument/2006/customXml" ds:itemID="{13FCB584-A088-49EF-97D4-D0A5873B74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16767</TotalTime>
  <Words>2229</Words>
  <Application>Microsoft Office PowerPoint</Application>
  <PresentationFormat>On-screen Show (4:3)</PresentationFormat>
  <Paragraphs>293</Paragraphs>
  <Slides>35</Slides>
  <Notes>7</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Theme_3</vt:lpstr>
      <vt:lpstr>PowerPoint Presentation</vt:lpstr>
      <vt:lpstr>Icons Used</vt:lpstr>
      <vt:lpstr>Overview</vt:lpstr>
      <vt:lpstr>Objectives</vt:lpstr>
      <vt:lpstr>Introduction</vt:lpstr>
      <vt:lpstr>What is DBMS?</vt:lpstr>
      <vt:lpstr>Data Models</vt:lpstr>
      <vt:lpstr>Types of Data Models</vt:lpstr>
      <vt:lpstr>Types of Data Models (Contd.)</vt:lpstr>
      <vt:lpstr>Object-based Logical Models</vt:lpstr>
      <vt:lpstr>Record-based Logical Models</vt:lpstr>
      <vt:lpstr>Definition of RDMS</vt:lpstr>
      <vt:lpstr>Database Normalization</vt:lpstr>
      <vt:lpstr>Normal Forms</vt:lpstr>
      <vt:lpstr>Normal Forms (Contd.)</vt:lpstr>
      <vt:lpstr>First Normal Form  </vt:lpstr>
      <vt:lpstr>First Normal Form (Contd.)</vt:lpstr>
      <vt:lpstr>Second Normal Form</vt:lpstr>
      <vt:lpstr>Second Normal Form (Contd.)</vt:lpstr>
      <vt:lpstr>Third Normal Form </vt:lpstr>
      <vt:lpstr>Third Normal Form (Contd.)</vt:lpstr>
      <vt:lpstr>Boyce Codd Normal Form</vt:lpstr>
      <vt:lpstr>Boyce Codd Normal Form (Contd.)</vt:lpstr>
      <vt:lpstr>SQL</vt:lpstr>
      <vt:lpstr>SQL</vt:lpstr>
      <vt:lpstr>ANSI SQL</vt:lpstr>
      <vt:lpstr>Why ANSI SQL?</vt:lpstr>
      <vt:lpstr>Questions</vt:lpstr>
      <vt:lpstr>Keywords</vt:lpstr>
      <vt:lpstr>Check Your Understanding</vt:lpstr>
      <vt:lpstr>Summary</vt:lpstr>
      <vt:lpstr>Summary (Contd.)</vt:lpstr>
      <vt:lpstr>Source</vt:lpstr>
      <vt:lpstr>PowerPoint Presentation</vt:lpstr>
      <vt:lpstr>Change Log</vt:lpstr>
    </vt:vector>
  </TitlesOfParts>
  <Company>CTS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RIO_01_Understanding_SQL</dc:title>
  <dc:creator>AssetDevelopmentTeam@cognizant.com</dc:creator>
  <cp:lastModifiedBy>Devadas, Abiramasundari (Cognizant)</cp:lastModifiedBy>
  <cp:revision>1028</cp:revision>
  <dcterms:created xsi:type="dcterms:W3CDTF">2011-06-15T11:24:59Z</dcterms:created>
  <dcterms:modified xsi:type="dcterms:W3CDTF">2013-08-01T12:36:38Z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0x010100AD9A013F7646E54987CE76DA418D5C98</vt:lpwstr>
  </property>
</Properties>
</file>