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6BE0-991D-41A8-A208-C890DC49B16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F305-FBB7-471F-967B-C35635FE52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 and Indexes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view is a virtual table based on the result-set of an SQL statement.</a:t>
            </a:r>
          </a:p>
          <a:p>
            <a:endParaRPr lang="en-US" dirty="0"/>
          </a:p>
          <a:p>
            <a:r>
              <a:rPr lang="en-US" dirty="0" smtClean="0"/>
              <a:t>CREATE  VIEW </a:t>
            </a:r>
            <a:r>
              <a:rPr lang="en-US" dirty="0" err="1" smtClean="0"/>
              <a:t>view_name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AS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(s)</a:t>
            </a:r>
          </a:p>
          <a:p>
            <a:pPr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WHERE (condition);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view will not occupy space in your computer and is loaded dynamically on execution thus saving a lot of space and time.</a:t>
            </a:r>
          </a:p>
          <a:p>
            <a:endParaRPr lang="en-US" dirty="0"/>
          </a:p>
          <a:p>
            <a:r>
              <a:rPr lang="en-US" dirty="0" smtClean="0"/>
              <a:t>View are well suited for scenarios where we grant and revoke access to user group.</a:t>
            </a:r>
          </a:p>
          <a:p>
            <a:endParaRPr lang="en-US" dirty="0"/>
          </a:p>
          <a:p>
            <a:r>
              <a:rPr lang="en-US" dirty="0" smtClean="0"/>
              <a:t>If you created a VIEW and after some day you want to drop that VIEW, you can use DROP.</a:t>
            </a:r>
          </a:p>
          <a:p>
            <a:endParaRPr lang="en-US" dirty="0" smtClean="0"/>
          </a:p>
          <a:p>
            <a:r>
              <a:rPr lang="en-US" dirty="0" smtClean="0"/>
              <a:t>DROP VIEW </a:t>
            </a:r>
            <a:r>
              <a:rPr lang="en-US" dirty="0" err="1" smtClean="0"/>
              <a:t>John_view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John_view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As </a:t>
            </a:r>
          </a:p>
          <a:p>
            <a:pPr>
              <a:buNone/>
            </a:pPr>
            <a:r>
              <a:rPr lang="en-US" dirty="0" smtClean="0"/>
              <a:t>	SELECT * FROM </a:t>
            </a:r>
            <a:r>
              <a:rPr lang="en-US" dirty="0" err="1" smtClean="0"/>
              <a:t>Employee_table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Now, whenever you wanted to recollect this view, you need not to write the whole query again but you can just call the already created view.</a:t>
            </a:r>
          </a:p>
          <a:p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John_view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case we would want a view that displays columns from more than one related tables we make use of joins as below:</a:t>
            </a:r>
          </a:p>
          <a:p>
            <a:endParaRPr lang="en-US" dirty="0" smtClean="0"/>
          </a:p>
          <a:p>
            <a:r>
              <a:rPr lang="en-US" dirty="0"/>
              <a:t>CREATE VIEW </a:t>
            </a:r>
            <a:r>
              <a:rPr lang="en-US" dirty="0" err="1" smtClean="0"/>
              <a:t>view_Offices_Employees</a:t>
            </a:r>
            <a:endParaRPr lang="en-US" dirty="0"/>
          </a:p>
          <a:p>
            <a:pPr>
              <a:buNone/>
            </a:pPr>
            <a:r>
              <a:rPr lang="en-US" dirty="0"/>
              <a:t>	As </a:t>
            </a:r>
          </a:p>
          <a:p>
            <a:pPr>
              <a:buNone/>
            </a:pPr>
            <a:r>
              <a:rPr lang="en-US" dirty="0"/>
              <a:t>	SELECT </a:t>
            </a:r>
            <a:r>
              <a:rPr lang="en-US" dirty="0" err="1" smtClean="0"/>
              <a:t>a.city</a:t>
            </a:r>
            <a:r>
              <a:rPr lang="en-US" dirty="0" smtClean="0"/>
              <a:t> , </a:t>
            </a:r>
            <a:r>
              <a:rPr lang="en-US" dirty="0" err="1"/>
              <a:t>b</a:t>
            </a:r>
            <a:r>
              <a:rPr lang="en-US" dirty="0" err="1" smtClean="0"/>
              <a:t>.employee_num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Offices a JOIN employee b where </a:t>
            </a:r>
            <a:r>
              <a:rPr lang="en-US" dirty="0" err="1" smtClean="0"/>
              <a:t>a.officecode</a:t>
            </a:r>
            <a:r>
              <a:rPr lang="en-US" dirty="0" smtClean="0"/>
              <a:t> = </a:t>
            </a:r>
            <a:r>
              <a:rPr lang="en-US" dirty="0" err="1" smtClean="0"/>
              <a:t>b.officecode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Indexes are special lookup tables that the database search engine can use to speed up data retrieval.</a:t>
            </a:r>
          </a:p>
          <a:p>
            <a:endParaRPr lang="en-US" dirty="0"/>
          </a:p>
          <a:p>
            <a:r>
              <a:rPr lang="en-US" dirty="0" smtClean="0"/>
              <a:t>CREATE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CREATE INDEX </a:t>
            </a:r>
            <a:r>
              <a:rPr lang="en-US" dirty="0" err="1" smtClean="0"/>
              <a:t>EmpIndex</a:t>
            </a:r>
            <a:r>
              <a:rPr lang="en-US" dirty="0" smtClean="0"/>
              <a:t> ON </a:t>
            </a:r>
            <a:r>
              <a:rPr lang="en-US" dirty="0" err="1" smtClean="0"/>
              <a:t>Employee_table</a:t>
            </a:r>
            <a:r>
              <a:rPr lang="en-US" dirty="0" smtClean="0"/>
              <a:t>(</a:t>
            </a:r>
            <a:r>
              <a:rPr lang="en-US" dirty="0" err="1" smtClean="0"/>
              <a:t>Emp_name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Indexes are of two types:</a:t>
            </a:r>
          </a:p>
          <a:p>
            <a:pPr>
              <a:buNone/>
            </a:pPr>
            <a:r>
              <a:rPr lang="en-US" dirty="0" smtClean="0"/>
              <a:t>	1. UNIQUE(avoid duplication)</a:t>
            </a:r>
          </a:p>
          <a:p>
            <a:pPr>
              <a:buNone/>
            </a:pPr>
            <a:r>
              <a:rPr lang="en-US" dirty="0" smtClean="0"/>
              <a:t>	2. Non-UNIQUE</a:t>
            </a:r>
          </a:p>
          <a:p>
            <a:endParaRPr lang="en-US" dirty="0"/>
          </a:p>
          <a:p>
            <a:r>
              <a:rPr lang="en-US" dirty="0" smtClean="0"/>
              <a:t>CREATE UNIQUE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CREATE UNIQUE INDEX </a:t>
            </a:r>
            <a:r>
              <a:rPr lang="en-US" dirty="0" err="1" smtClean="0"/>
              <a:t>EmpIndex</a:t>
            </a:r>
            <a:r>
              <a:rPr lang="en-US" dirty="0" smtClean="0"/>
              <a:t> ON </a:t>
            </a:r>
            <a:r>
              <a:rPr lang="en-US" dirty="0" err="1" smtClean="0"/>
              <a:t>Employee_table</a:t>
            </a:r>
            <a:r>
              <a:rPr lang="en-US" dirty="0" smtClean="0"/>
              <a:t>(</a:t>
            </a:r>
            <a:r>
              <a:rPr lang="en-US" dirty="0" err="1" smtClean="0"/>
              <a:t>Emp_name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If you want to drop Index use DROP.</a:t>
            </a:r>
          </a:p>
          <a:p>
            <a:endParaRPr lang="en-US" dirty="0"/>
          </a:p>
          <a:p>
            <a:r>
              <a:rPr lang="en-US" dirty="0" smtClean="0"/>
              <a:t>DROP INDEX </a:t>
            </a:r>
            <a:r>
              <a:rPr lang="en-US" dirty="0" err="1" smtClean="0"/>
              <a:t>Index_name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720181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you...!!!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35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159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Views and Indexes</vt:lpstr>
      <vt:lpstr>View</vt:lpstr>
      <vt:lpstr>PowerPoint Presentation</vt:lpstr>
      <vt:lpstr>Example</vt:lpstr>
      <vt:lpstr>PowerPoint Presentation</vt:lpstr>
      <vt:lpstr>Indexes</vt:lpstr>
      <vt:lpstr>TYPES </vt:lpstr>
      <vt:lpstr>Thank you...!!!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and Indexes</dc:title>
  <dc:creator>NITIN PC</dc:creator>
  <cp:lastModifiedBy>Windows User</cp:lastModifiedBy>
  <cp:revision>8</cp:revision>
  <dcterms:created xsi:type="dcterms:W3CDTF">2019-03-19T18:00:34Z</dcterms:created>
  <dcterms:modified xsi:type="dcterms:W3CDTF">2019-08-16T05:00:35Z</dcterms:modified>
</cp:coreProperties>
</file>