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711" r:id="rId5"/>
    <p:sldId id="2710" r:id="rId6"/>
    <p:sldId id="73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78972"/>
  </p:normalViewPr>
  <p:slideViewPr>
    <p:cSldViewPr snapToGrid="0" snapToObjects="1">
      <p:cViewPr varScale="1">
        <p:scale>
          <a:sx n="68" d="100"/>
          <a:sy n="68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Report, Video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  <dgm:t>
        <a:bodyPr/>
        <a:lstStyle/>
        <a:p>
          <a:endParaRPr lang="en-IN"/>
        </a:p>
      </dgm:t>
    </dgm:pt>
    <dgm:pt modelId="{C5824803-F72E-EA4F-8F12-DE9F930EC7C1}" type="sibTrans" cxnId="{F442DA51-5527-5E49-BB73-201220D7C572}">
      <dgm:prSet/>
      <dgm:spPr/>
      <dgm:t>
        <a:bodyPr/>
        <a:lstStyle/>
        <a:p>
          <a:endParaRPr lang="en-IN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 custScaleX="136390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 custScaleX="138845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 custScaleY="158195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958493" y="2787699"/>
          <a:ext cx="91440" cy="322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16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18722" y="1762113"/>
          <a:ext cx="4885490" cy="322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48"/>
              </a:lnTo>
              <a:lnTo>
                <a:pt x="4885490" y="219548"/>
              </a:lnTo>
              <a:lnTo>
                <a:pt x="4885490" y="32216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204327" y="2787699"/>
          <a:ext cx="878508" cy="322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48"/>
              </a:lnTo>
              <a:lnTo>
                <a:pt x="878508" y="219548"/>
              </a:lnTo>
              <a:lnTo>
                <a:pt x="878508" y="322168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527373" y="3813284"/>
          <a:ext cx="2030862" cy="322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48"/>
              </a:lnTo>
              <a:lnTo>
                <a:pt x="2030862" y="219548"/>
              </a:lnTo>
              <a:lnTo>
                <a:pt x="2030862" y="32216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527373" y="3813284"/>
          <a:ext cx="461802" cy="322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48"/>
              </a:lnTo>
              <a:lnTo>
                <a:pt x="461802" y="219548"/>
              </a:lnTo>
              <a:lnTo>
                <a:pt x="461802" y="32216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6635268" y="3813284"/>
          <a:ext cx="892105" cy="322168"/>
        </a:xfrm>
        <a:custGeom>
          <a:avLst/>
          <a:gdLst/>
          <a:ahLst/>
          <a:cxnLst/>
          <a:rect l="0" t="0" r="0" b="0"/>
          <a:pathLst>
            <a:path>
              <a:moveTo>
                <a:pt x="892105" y="0"/>
              </a:moveTo>
              <a:lnTo>
                <a:pt x="892105" y="219548"/>
              </a:lnTo>
              <a:lnTo>
                <a:pt x="0" y="219548"/>
              </a:lnTo>
              <a:lnTo>
                <a:pt x="0" y="32216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281359" y="3813284"/>
          <a:ext cx="2246013" cy="322168"/>
        </a:xfrm>
        <a:custGeom>
          <a:avLst/>
          <a:gdLst/>
          <a:ahLst/>
          <a:cxnLst/>
          <a:rect l="0" t="0" r="0" b="0"/>
          <a:pathLst>
            <a:path>
              <a:moveTo>
                <a:pt x="2246013" y="0"/>
              </a:moveTo>
              <a:lnTo>
                <a:pt x="2246013" y="219548"/>
              </a:lnTo>
              <a:lnTo>
                <a:pt x="0" y="219548"/>
              </a:lnTo>
              <a:lnTo>
                <a:pt x="0" y="32216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527373" y="2787699"/>
          <a:ext cx="676954" cy="322168"/>
        </a:xfrm>
        <a:custGeom>
          <a:avLst/>
          <a:gdLst/>
          <a:ahLst/>
          <a:cxnLst/>
          <a:rect l="0" t="0" r="0" b="0"/>
          <a:pathLst>
            <a:path>
              <a:moveTo>
                <a:pt x="676954" y="0"/>
              </a:moveTo>
              <a:lnTo>
                <a:pt x="676954" y="219548"/>
              </a:lnTo>
              <a:lnTo>
                <a:pt x="0" y="219548"/>
              </a:lnTo>
              <a:lnTo>
                <a:pt x="0" y="322168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18722" y="1762113"/>
          <a:ext cx="2085604" cy="322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48"/>
              </a:lnTo>
              <a:lnTo>
                <a:pt x="2085604" y="219548"/>
              </a:lnTo>
              <a:lnTo>
                <a:pt x="2085604" y="32216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4618003" y="2787699"/>
          <a:ext cx="1353908" cy="322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48"/>
              </a:lnTo>
              <a:lnTo>
                <a:pt x="1353908" y="219548"/>
              </a:lnTo>
              <a:lnTo>
                <a:pt x="1353908" y="32216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572283" y="2787699"/>
          <a:ext cx="91440" cy="322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16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264094" y="2787699"/>
          <a:ext cx="1353908" cy="322168"/>
        </a:xfrm>
        <a:custGeom>
          <a:avLst/>
          <a:gdLst/>
          <a:ahLst/>
          <a:cxnLst/>
          <a:rect l="0" t="0" r="0" b="0"/>
          <a:pathLst>
            <a:path>
              <a:moveTo>
                <a:pt x="1353908" y="0"/>
              </a:moveTo>
              <a:lnTo>
                <a:pt x="1353908" y="219548"/>
              </a:lnTo>
              <a:lnTo>
                <a:pt x="0" y="219548"/>
              </a:lnTo>
              <a:lnTo>
                <a:pt x="0" y="32216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4618003" y="1762113"/>
          <a:ext cx="1500719" cy="322168"/>
        </a:xfrm>
        <a:custGeom>
          <a:avLst/>
          <a:gdLst/>
          <a:ahLst/>
          <a:cxnLst/>
          <a:rect l="0" t="0" r="0" b="0"/>
          <a:pathLst>
            <a:path>
              <a:moveTo>
                <a:pt x="1500719" y="0"/>
              </a:moveTo>
              <a:lnTo>
                <a:pt x="1500719" y="219548"/>
              </a:lnTo>
              <a:lnTo>
                <a:pt x="0" y="219548"/>
              </a:lnTo>
              <a:lnTo>
                <a:pt x="0" y="32216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233232" y="2787699"/>
          <a:ext cx="676954" cy="322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48"/>
              </a:lnTo>
              <a:lnTo>
                <a:pt x="676954" y="219548"/>
              </a:lnTo>
              <a:lnTo>
                <a:pt x="676954" y="32216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556278" y="2787699"/>
          <a:ext cx="676954" cy="322168"/>
        </a:xfrm>
        <a:custGeom>
          <a:avLst/>
          <a:gdLst/>
          <a:ahLst/>
          <a:cxnLst/>
          <a:rect l="0" t="0" r="0" b="0"/>
          <a:pathLst>
            <a:path>
              <a:moveTo>
                <a:pt x="676954" y="0"/>
              </a:moveTo>
              <a:lnTo>
                <a:pt x="676954" y="219548"/>
              </a:lnTo>
              <a:lnTo>
                <a:pt x="0" y="219548"/>
              </a:lnTo>
              <a:lnTo>
                <a:pt x="0" y="32216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233232" y="1762113"/>
          <a:ext cx="4885490" cy="322168"/>
        </a:xfrm>
        <a:custGeom>
          <a:avLst/>
          <a:gdLst/>
          <a:ahLst/>
          <a:cxnLst/>
          <a:rect l="0" t="0" r="0" b="0"/>
          <a:pathLst>
            <a:path>
              <a:moveTo>
                <a:pt x="4885490" y="0"/>
              </a:moveTo>
              <a:lnTo>
                <a:pt x="4885490" y="219548"/>
              </a:lnTo>
              <a:lnTo>
                <a:pt x="0" y="219548"/>
              </a:lnTo>
              <a:lnTo>
                <a:pt x="0" y="32216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390914" y="376882"/>
          <a:ext cx="3455615" cy="13852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513997" y="493810"/>
          <a:ext cx="3455615" cy="1385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554569" y="534382"/>
        <a:ext cx="3374471" cy="1304087"/>
      </dsp:txXfrm>
    </dsp:sp>
    <dsp:sp modelId="{98C76165-9034-1643-9104-9B92F7A95E7E}">
      <dsp:nvSpPr>
        <dsp:cNvPr id="0" name=""/>
        <dsp:cNvSpPr/>
      </dsp:nvSpPr>
      <dsp:spPr>
        <a:xfrm>
          <a:off x="679360" y="2084282"/>
          <a:ext cx="1107743" cy="7034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02443" y="2201210"/>
          <a:ext cx="1107743" cy="703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23045" y="2221812"/>
        <a:ext cx="1066539" cy="662212"/>
      </dsp:txXfrm>
    </dsp:sp>
    <dsp:sp modelId="{44BEB450-4BCD-F54F-A322-73AA595A8A41}">
      <dsp:nvSpPr>
        <dsp:cNvPr id="0" name=""/>
        <dsp:cNvSpPr/>
      </dsp:nvSpPr>
      <dsp:spPr>
        <a:xfrm>
          <a:off x="2406" y="3109868"/>
          <a:ext cx="1107743" cy="7034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25489" y="3226796"/>
          <a:ext cx="1107743" cy="703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46091" y="3247398"/>
        <a:ext cx="1066539" cy="662212"/>
      </dsp:txXfrm>
    </dsp:sp>
    <dsp:sp modelId="{FEEC3C17-77DE-4445-9F57-EC26BC3F2F4C}">
      <dsp:nvSpPr>
        <dsp:cNvPr id="0" name=""/>
        <dsp:cNvSpPr/>
      </dsp:nvSpPr>
      <dsp:spPr>
        <a:xfrm>
          <a:off x="1356314" y="3109868"/>
          <a:ext cx="1107743" cy="7034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479397" y="3226796"/>
          <a:ext cx="1107743" cy="703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499999" y="3247398"/>
        <a:ext cx="1066539" cy="662212"/>
      </dsp:txXfrm>
    </dsp:sp>
    <dsp:sp modelId="{10ED8AD8-C95D-7F46-8284-6BFFCB8023D0}">
      <dsp:nvSpPr>
        <dsp:cNvPr id="0" name=""/>
        <dsp:cNvSpPr/>
      </dsp:nvSpPr>
      <dsp:spPr>
        <a:xfrm>
          <a:off x="4064131" y="2084282"/>
          <a:ext cx="1107743" cy="7034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187214" y="2201210"/>
          <a:ext cx="1107743" cy="703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207816" y="2221812"/>
        <a:ext cx="1066539" cy="662212"/>
      </dsp:txXfrm>
    </dsp:sp>
    <dsp:sp modelId="{6E16703E-D480-984D-B802-173E140186A1}">
      <dsp:nvSpPr>
        <dsp:cNvPr id="0" name=""/>
        <dsp:cNvSpPr/>
      </dsp:nvSpPr>
      <dsp:spPr>
        <a:xfrm>
          <a:off x="2710223" y="3109868"/>
          <a:ext cx="1107743" cy="7034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2833305" y="3226796"/>
          <a:ext cx="1107743" cy="703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2853907" y="3247398"/>
        <a:ext cx="1066539" cy="662212"/>
      </dsp:txXfrm>
    </dsp:sp>
    <dsp:sp modelId="{9BB62355-7E98-FF48-B43F-443943F5FC67}">
      <dsp:nvSpPr>
        <dsp:cNvPr id="0" name=""/>
        <dsp:cNvSpPr/>
      </dsp:nvSpPr>
      <dsp:spPr>
        <a:xfrm>
          <a:off x="4064131" y="3109868"/>
          <a:ext cx="1107743" cy="7034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187214" y="3226796"/>
          <a:ext cx="1107743" cy="703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207816" y="3247398"/>
        <a:ext cx="1066539" cy="662212"/>
      </dsp:txXfrm>
    </dsp:sp>
    <dsp:sp modelId="{06B3B77D-83B7-4F4F-A505-FD6E2141620B}">
      <dsp:nvSpPr>
        <dsp:cNvPr id="0" name=""/>
        <dsp:cNvSpPr/>
      </dsp:nvSpPr>
      <dsp:spPr>
        <a:xfrm>
          <a:off x="5418039" y="3109868"/>
          <a:ext cx="1107743" cy="7034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5541122" y="3226796"/>
          <a:ext cx="1107743" cy="703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5561724" y="3247398"/>
        <a:ext cx="1066539" cy="662212"/>
      </dsp:txXfrm>
    </dsp:sp>
    <dsp:sp modelId="{B1AEAF6C-B8B1-1748-805C-DEA9F80466AD}">
      <dsp:nvSpPr>
        <dsp:cNvPr id="0" name=""/>
        <dsp:cNvSpPr/>
      </dsp:nvSpPr>
      <dsp:spPr>
        <a:xfrm>
          <a:off x="7519243" y="2084282"/>
          <a:ext cx="1370167" cy="7034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642326" y="2201210"/>
          <a:ext cx="1370167" cy="703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7662928" y="2221812"/>
        <a:ext cx="1328963" cy="662212"/>
      </dsp:txXfrm>
    </dsp:sp>
    <dsp:sp modelId="{AAD8F2C4-08CA-AF4B-9906-3A68E9EF11C1}">
      <dsp:nvSpPr>
        <dsp:cNvPr id="0" name=""/>
        <dsp:cNvSpPr/>
      </dsp:nvSpPr>
      <dsp:spPr>
        <a:xfrm>
          <a:off x="6771948" y="3109868"/>
          <a:ext cx="1510850" cy="7034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6895030" y="3226796"/>
          <a:ext cx="1510850" cy="703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6915632" y="3247398"/>
        <a:ext cx="1469646" cy="662212"/>
      </dsp:txXfrm>
    </dsp:sp>
    <dsp:sp modelId="{B0CDF186-D985-BC41-8834-2B28FCD0FF51}">
      <dsp:nvSpPr>
        <dsp:cNvPr id="0" name=""/>
        <dsp:cNvSpPr/>
      </dsp:nvSpPr>
      <dsp:spPr>
        <a:xfrm>
          <a:off x="4727488" y="4135453"/>
          <a:ext cx="1107743" cy="70341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4850570" y="4252382"/>
          <a:ext cx="1107743" cy="703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4871172" y="4272984"/>
        <a:ext cx="1066539" cy="662212"/>
      </dsp:txXfrm>
    </dsp:sp>
    <dsp:sp modelId="{7C859C94-1053-684B-9484-AA80DED7B111}">
      <dsp:nvSpPr>
        <dsp:cNvPr id="0" name=""/>
        <dsp:cNvSpPr/>
      </dsp:nvSpPr>
      <dsp:spPr>
        <a:xfrm>
          <a:off x="6081396" y="4135453"/>
          <a:ext cx="1107743" cy="70341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204479" y="4252382"/>
          <a:ext cx="1107743" cy="703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225081" y="4272984"/>
        <a:ext cx="1066539" cy="662212"/>
      </dsp:txXfrm>
    </dsp:sp>
    <dsp:sp modelId="{53E829B1-19C7-E343-8EB6-BD12E842ED9F}">
      <dsp:nvSpPr>
        <dsp:cNvPr id="0" name=""/>
        <dsp:cNvSpPr/>
      </dsp:nvSpPr>
      <dsp:spPr>
        <a:xfrm>
          <a:off x="7435304" y="4135453"/>
          <a:ext cx="1107743" cy="70341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7558387" y="4252382"/>
          <a:ext cx="1107743" cy="703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7578989" y="4272984"/>
        <a:ext cx="1066539" cy="662212"/>
      </dsp:txXfrm>
    </dsp:sp>
    <dsp:sp modelId="{9878DA97-8B1A-D549-8634-E93113E8157A}">
      <dsp:nvSpPr>
        <dsp:cNvPr id="0" name=""/>
        <dsp:cNvSpPr/>
      </dsp:nvSpPr>
      <dsp:spPr>
        <a:xfrm>
          <a:off x="8789213" y="4135453"/>
          <a:ext cx="1538045" cy="70341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8912295" y="4252382"/>
          <a:ext cx="1538045" cy="703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8932897" y="4272984"/>
        <a:ext cx="1496841" cy="662212"/>
      </dsp:txXfrm>
    </dsp:sp>
    <dsp:sp modelId="{EEAF69D3-1C83-BE42-9444-E44A1FE16B6C}">
      <dsp:nvSpPr>
        <dsp:cNvPr id="0" name=""/>
        <dsp:cNvSpPr/>
      </dsp:nvSpPr>
      <dsp:spPr>
        <a:xfrm>
          <a:off x="8528964" y="3109868"/>
          <a:ext cx="1107743" cy="7034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652046" y="3226796"/>
          <a:ext cx="1107743" cy="703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8672648" y="3247398"/>
        <a:ext cx="1066539" cy="662212"/>
      </dsp:txXfrm>
    </dsp:sp>
    <dsp:sp modelId="{CBA00FAD-508D-6344-BC15-83EDCFBB29C3}">
      <dsp:nvSpPr>
        <dsp:cNvPr id="0" name=""/>
        <dsp:cNvSpPr/>
      </dsp:nvSpPr>
      <dsp:spPr>
        <a:xfrm>
          <a:off x="10450341" y="2084282"/>
          <a:ext cx="1107743" cy="7034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573424" y="2201210"/>
          <a:ext cx="1107743" cy="703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594026" y="2221812"/>
        <a:ext cx="1066539" cy="662212"/>
      </dsp:txXfrm>
    </dsp:sp>
    <dsp:sp modelId="{C3B159DB-2D22-914E-B690-F9D9412A8A64}">
      <dsp:nvSpPr>
        <dsp:cNvPr id="0" name=""/>
        <dsp:cNvSpPr/>
      </dsp:nvSpPr>
      <dsp:spPr>
        <a:xfrm>
          <a:off x="10450341" y="3109868"/>
          <a:ext cx="1107743" cy="1112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573424" y="3226796"/>
          <a:ext cx="1107743" cy="1112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Report, Video</a:t>
          </a:r>
        </a:p>
      </dsp:txBody>
      <dsp:txXfrm>
        <a:off x="10605869" y="3259241"/>
        <a:ext cx="1042853" cy="104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412239" y="-1971101"/>
            <a:ext cx="1781737" cy="4842197"/>
            <a:chOff x="0" y="0"/>
            <a:chExt cx="703896" cy="19129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3896" cy="1912967"/>
            </a:xfrm>
            <a:custGeom>
              <a:avLst/>
              <a:gdLst/>
              <a:ahLst/>
              <a:cxnLst/>
              <a:rect l="l" t="t" r="r" b="b"/>
              <a:pathLst>
                <a:path w="703896" h="1912967">
                  <a:moveTo>
                    <a:pt x="0" y="0"/>
                  </a:moveTo>
                  <a:lnTo>
                    <a:pt x="703896" y="0"/>
                  </a:lnTo>
                  <a:lnTo>
                    <a:pt x="703896" y="1912967"/>
                  </a:lnTo>
                  <a:lnTo>
                    <a:pt x="0" y="191296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1783646">
            <a:off x="-1006336" y="-743958"/>
            <a:ext cx="1727896" cy="3333140"/>
            <a:chOff x="0" y="0"/>
            <a:chExt cx="682626" cy="13167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2850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0825160" y="-1966213"/>
            <a:ext cx="1781737" cy="4842197"/>
            <a:chOff x="0" y="0"/>
            <a:chExt cx="703896" cy="19129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3896" cy="1912967"/>
            </a:xfrm>
            <a:custGeom>
              <a:avLst/>
              <a:gdLst/>
              <a:ahLst/>
              <a:cxnLst/>
              <a:rect l="l" t="t" r="r" b="b"/>
              <a:pathLst>
                <a:path w="703896" h="1912967">
                  <a:moveTo>
                    <a:pt x="0" y="0"/>
                  </a:moveTo>
                  <a:lnTo>
                    <a:pt x="703896" y="0"/>
                  </a:lnTo>
                  <a:lnTo>
                    <a:pt x="703896" y="1912967"/>
                  </a:lnTo>
                  <a:lnTo>
                    <a:pt x="0" y="191296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-1786684">
            <a:off x="11470041" y="-743958"/>
            <a:ext cx="1727896" cy="3333140"/>
            <a:chOff x="0" y="0"/>
            <a:chExt cx="682626" cy="131679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2850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-1804907">
            <a:off x="-1245617" y="4508896"/>
            <a:ext cx="1768489" cy="3411446"/>
            <a:chOff x="0" y="0"/>
            <a:chExt cx="682626" cy="131679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2850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34662" tIns="34662" rIns="34662" bIns="34662" rtlCol="0" anchor="ctr"/>
            <a:lstStyle/>
            <a:p>
              <a:pPr algn="ctr" defTabSz="609630">
                <a:lnSpc>
                  <a:spcPts val="1815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1820204">
            <a:off x="11664548" y="4508477"/>
            <a:ext cx="1768489" cy="3411446"/>
            <a:chOff x="0" y="0"/>
            <a:chExt cx="682626" cy="131679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2850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34662" tIns="34662" rIns="34662" bIns="34662" rtlCol="0" anchor="ctr"/>
            <a:lstStyle/>
            <a:p>
              <a:pPr algn="ctr" defTabSz="609630">
                <a:lnSpc>
                  <a:spcPts val="1815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-3580575">
            <a:off x="10483865" y="-1775583"/>
            <a:ext cx="1727896" cy="3333140"/>
            <a:chOff x="0" y="0"/>
            <a:chExt cx="682626" cy="131679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59E0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3600487">
            <a:off x="-20265" y="-1787765"/>
            <a:ext cx="1727896" cy="3333140"/>
            <a:chOff x="0" y="0"/>
            <a:chExt cx="682626" cy="131679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59E0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 rot="-2700000">
            <a:off x="11560080" y="246335"/>
            <a:ext cx="1243416" cy="1243416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5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 rot="-2700000">
            <a:off x="10453175" y="6354299"/>
            <a:ext cx="1243416" cy="1243416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5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2" name="Group 32"/>
          <p:cNvGrpSpPr/>
          <p:nvPr/>
        </p:nvGrpSpPr>
        <p:grpSpPr>
          <a:xfrm rot="-2700000">
            <a:off x="495409" y="6354299"/>
            <a:ext cx="1243416" cy="1243416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5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 rot="-2700000">
            <a:off x="-610793" y="246335"/>
            <a:ext cx="1243416" cy="1243416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5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8" name="AutoShape 38"/>
          <p:cNvSpPr/>
          <p:nvPr/>
        </p:nvSpPr>
        <p:spPr>
          <a:xfrm>
            <a:off x="4719722" y="5246512"/>
            <a:ext cx="2566794" cy="0"/>
          </a:xfrm>
          <a:prstGeom prst="line">
            <a:avLst/>
          </a:prstGeom>
          <a:ln w="85725" cap="rnd">
            <a:solidFill>
              <a:srgbClr val="F59E0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1" name="TextBox 41"/>
          <p:cNvSpPr txBox="1"/>
          <p:nvPr/>
        </p:nvSpPr>
        <p:spPr>
          <a:xfrm>
            <a:off x="2917122" y="827652"/>
            <a:ext cx="6171995" cy="1580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6524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EA7317"/>
                </a:solidFill>
                <a:latin typeface="Calibri"/>
              </a:rPr>
              <a:t>ONLINE INTERNSHIP PROGRAM 2023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F23D5A83-F135-234F-A697-40F4A0FCB1CB}"/>
              </a:ext>
            </a:extLst>
          </p:cNvPr>
          <p:cNvSpPr txBox="1">
            <a:spLocks/>
          </p:cNvSpPr>
          <p:nvPr/>
        </p:nvSpPr>
        <p:spPr>
          <a:xfrm>
            <a:off x="9331511" y="3778053"/>
            <a:ext cx="2860490" cy="932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3600" dirty="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pic>
        <p:nvPicPr>
          <p:cNvPr id="39" name="Picture 38" descr="Chart, pie chart&#10;&#10;Description automatically generated">
            <a:extLst>
              <a:ext uri="{FF2B5EF4-FFF2-40B4-BE49-F238E27FC236}">
                <a16:creationId xmlns:a16="http://schemas.microsoft.com/office/drawing/2014/main" id="{3E4C1E6D-A3E1-0981-6D9C-08A4F7372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6063" y="932656"/>
            <a:ext cx="1218279" cy="93267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8D87031-C61D-2F32-6D58-97F19940FB8F}"/>
              </a:ext>
            </a:extLst>
          </p:cNvPr>
          <p:cNvSpPr txBox="1"/>
          <p:nvPr/>
        </p:nvSpPr>
        <p:spPr>
          <a:xfrm>
            <a:off x="3705449" y="2950127"/>
            <a:ext cx="50322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n-lt"/>
              </a:rPr>
              <a:t>Intern Name: Nikita Girase</a:t>
            </a:r>
          </a:p>
          <a:p>
            <a:endParaRPr lang="en-US" sz="2400" b="1" dirty="0">
              <a:latin typeface="+mn-lt"/>
            </a:endParaRPr>
          </a:p>
          <a:p>
            <a:r>
              <a:rPr lang="en-US" sz="2400" b="1" dirty="0"/>
              <a:t>Project Title: Performance Analyzer</a:t>
            </a:r>
          </a:p>
          <a:p>
            <a:endParaRPr lang="en-US" sz="2400" b="1" dirty="0">
              <a:latin typeface="+mn-lt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225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70762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412239" y="-1971101"/>
            <a:ext cx="1781737" cy="4842197"/>
            <a:chOff x="0" y="0"/>
            <a:chExt cx="703896" cy="19129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3896" cy="1912967"/>
            </a:xfrm>
            <a:custGeom>
              <a:avLst/>
              <a:gdLst/>
              <a:ahLst/>
              <a:cxnLst/>
              <a:rect l="l" t="t" r="r" b="b"/>
              <a:pathLst>
                <a:path w="703896" h="1912967">
                  <a:moveTo>
                    <a:pt x="0" y="0"/>
                  </a:moveTo>
                  <a:lnTo>
                    <a:pt x="703896" y="0"/>
                  </a:lnTo>
                  <a:lnTo>
                    <a:pt x="703896" y="1912967"/>
                  </a:lnTo>
                  <a:lnTo>
                    <a:pt x="0" y="191296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1783646">
            <a:off x="-1006336" y="-743958"/>
            <a:ext cx="1727896" cy="3333140"/>
            <a:chOff x="0" y="0"/>
            <a:chExt cx="682626" cy="13167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2850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0825160" y="-1966213"/>
            <a:ext cx="1781737" cy="4842197"/>
            <a:chOff x="0" y="0"/>
            <a:chExt cx="703896" cy="19129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3896" cy="1912967"/>
            </a:xfrm>
            <a:custGeom>
              <a:avLst/>
              <a:gdLst/>
              <a:ahLst/>
              <a:cxnLst/>
              <a:rect l="l" t="t" r="r" b="b"/>
              <a:pathLst>
                <a:path w="703896" h="1912967">
                  <a:moveTo>
                    <a:pt x="0" y="0"/>
                  </a:moveTo>
                  <a:lnTo>
                    <a:pt x="703896" y="0"/>
                  </a:lnTo>
                  <a:lnTo>
                    <a:pt x="703896" y="1912967"/>
                  </a:lnTo>
                  <a:lnTo>
                    <a:pt x="0" y="191296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-1786684">
            <a:off x="11470041" y="-743958"/>
            <a:ext cx="1727896" cy="3333140"/>
            <a:chOff x="0" y="0"/>
            <a:chExt cx="682626" cy="131679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2850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-1804907">
            <a:off x="-1245617" y="4508896"/>
            <a:ext cx="1768489" cy="3411446"/>
            <a:chOff x="0" y="0"/>
            <a:chExt cx="682626" cy="131679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2850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34662" tIns="34662" rIns="34662" bIns="34662" rtlCol="0" anchor="ctr"/>
            <a:lstStyle/>
            <a:p>
              <a:pPr algn="ctr" defTabSz="609630">
                <a:lnSpc>
                  <a:spcPts val="1815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1820204">
            <a:off x="11664548" y="4508477"/>
            <a:ext cx="1768489" cy="3411446"/>
            <a:chOff x="0" y="0"/>
            <a:chExt cx="682626" cy="131679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2850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34662" tIns="34662" rIns="34662" bIns="34662" rtlCol="0" anchor="ctr"/>
            <a:lstStyle/>
            <a:p>
              <a:pPr algn="ctr" defTabSz="609630">
                <a:lnSpc>
                  <a:spcPts val="1815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-3580575">
            <a:off x="10483865" y="-1775583"/>
            <a:ext cx="1727896" cy="3333140"/>
            <a:chOff x="0" y="0"/>
            <a:chExt cx="682626" cy="131679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59E0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3600487">
            <a:off x="-20265" y="-1787765"/>
            <a:ext cx="1727896" cy="3333140"/>
            <a:chOff x="0" y="0"/>
            <a:chExt cx="682626" cy="131679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59E0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 rot="-2700000">
            <a:off x="11560080" y="246335"/>
            <a:ext cx="1243416" cy="1243416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5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 rot="-2700000">
            <a:off x="10453175" y="6354299"/>
            <a:ext cx="1243416" cy="1243416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5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2" name="Group 32"/>
          <p:cNvGrpSpPr/>
          <p:nvPr/>
        </p:nvGrpSpPr>
        <p:grpSpPr>
          <a:xfrm rot="-2700000">
            <a:off x="495409" y="6354299"/>
            <a:ext cx="1243416" cy="1243416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5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 rot="-2700000">
            <a:off x="-610793" y="246335"/>
            <a:ext cx="1243416" cy="1243416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5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8" name="AutoShape 38"/>
          <p:cNvSpPr/>
          <p:nvPr/>
        </p:nvSpPr>
        <p:spPr>
          <a:xfrm>
            <a:off x="4658095" y="3011312"/>
            <a:ext cx="2566794" cy="0"/>
          </a:xfrm>
          <a:prstGeom prst="line">
            <a:avLst/>
          </a:prstGeom>
          <a:ln w="85725" cap="rnd">
            <a:solidFill>
              <a:srgbClr val="F59E0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1" name="TextBox 41"/>
          <p:cNvSpPr txBox="1"/>
          <p:nvPr/>
        </p:nvSpPr>
        <p:spPr>
          <a:xfrm>
            <a:off x="2935193" y="1856438"/>
            <a:ext cx="6171995" cy="950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6524"/>
              </a:lnSpc>
              <a:spcBef>
                <a:spcPct val="0"/>
              </a:spcBef>
            </a:pPr>
            <a:r>
              <a:rPr lang="en-US" sz="9600" b="1" dirty="0">
                <a:solidFill>
                  <a:srgbClr val="EA7317"/>
                </a:solidFill>
                <a:latin typeface="Calibri"/>
              </a:rPr>
              <a:t>Thank You!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F23D5A83-F135-234F-A697-40F4A0FCB1CB}"/>
              </a:ext>
            </a:extLst>
          </p:cNvPr>
          <p:cNvSpPr txBox="1">
            <a:spLocks/>
          </p:cNvSpPr>
          <p:nvPr/>
        </p:nvSpPr>
        <p:spPr>
          <a:xfrm>
            <a:off x="9331511" y="3778053"/>
            <a:ext cx="2860490" cy="932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3600" dirty="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25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2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6823</TotalTime>
  <Words>246</Words>
  <Application>Microsoft Office PowerPoint</Application>
  <PresentationFormat>Widescreen</PresentationFormat>
  <Paragraphs>55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gordita</vt:lpstr>
      <vt:lpstr>inherit</vt:lpstr>
      <vt:lpstr>Segoe UI</vt:lpstr>
      <vt:lpstr>Office Theme</vt:lpstr>
      <vt:lpstr>PowerPoint Presentation</vt:lpstr>
      <vt:lpstr>WORK BREAKDOWN STRUCTURE –  IP23 Live Project Deliverables – ‘Data Analytics’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NIKITASINGH GIRASE</cp:lastModifiedBy>
  <cp:revision>224</cp:revision>
  <dcterms:created xsi:type="dcterms:W3CDTF">2023-07-15T03:43:48Z</dcterms:created>
  <dcterms:modified xsi:type="dcterms:W3CDTF">2023-09-26T10:33:09Z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2023-09-21T07:47:35Z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c34f99a8-6bac-481a-9234-aef070e78fa6</vt:lpwstr>
  </property>
  <property fmtid="{D5CDD505-2E9C-101B-9397-08002B2CF9AE}" pid="8" name="MSIP_Label_defa4170-0d19-0005-0004-bc88714345d2_ActionId">
    <vt:lpwstr>50407a52-3c54-4c19-865c-068b0334d528</vt:lpwstr>
  </property>
  <property fmtid="{D5CDD505-2E9C-101B-9397-08002B2CF9AE}" pid="9" name="MSIP_Label_defa4170-0d19-0005-0004-bc88714345d2_ContentBits">
    <vt:lpwstr>0</vt:lpwstr>
  </property>
</Properties>
</file>