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66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1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73516-64DA-4BC2-8433-9179D5164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229F8A-C52F-412A-9A4F-52E927653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FDF0E0-6B4D-4BE7-8D60-64BA18E4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D9A1-2E3D-4C92-95EE-6A94A167AB7D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2812D0-5711-47B7-A94D-F755D438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662185-8E20-4485-89B2-244C655F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222E-4EEB-4E82-94BA-B4A7CACB9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54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44E418-29F6-4091-9735-54611D45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FABFBB-059E-4BFC-8DCB-3AD18920D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9F5C5F-FF98-41E7-BF48-23204E53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D9A1-2E3D-4C92-95EE-6A94A167AB7D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3E68B5-3C8F-4D1A-89BB-657E9A29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BF86A2-B6DB-4047-92CD-4BD66749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222E-4EEB-4E82-94BA-B4A7CACB9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4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4D8BC4-F597-497E-98C8-A8C69113E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6FDF41-59F9-421E-8773-9CD92CD3A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2A3F82-CE0D-4676-9DD4-684F3123E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D9A1-2E3D-4C92-95EE-6A94A167AB7D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2DD26E-C542-43E3-8F0A-5CFB81C3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4C76C7-57C2-4930-AE9D-650200E2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222E-4EEB-4E82-94BA-B4A7CACB9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84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4342B-5E27-41B1-A7AA-278E6A65A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1FC72C-509C-4413-B98C-C22AA66D7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D999DA-DB1C-44FE-BF5B-8E0EC460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D9A1-2E3D-4C92-95EE-6A94A167AB7D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5DA929-A9FE-4B8C-A137-AC5341D6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8801EA-044B-4BD8-B5AC-376B8195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222E-4EEB-4E82-94BA-B4A7CACB9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7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86D09-93A9-4C27-B4C1-C4D581A4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47A57D-0BA3-4DCE-88EB-A5904CE69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06A364-B020-471C-9AF1-441246C4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D9A1-2E3D-4C92-95EE-6A94A167AB7D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E1B0E9-8B22-445D-B67F-3A126F9F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6DA3F2-98AD-41ED-A7CF-BCD2A08D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222E-4EEB-4E82-94BA-B4A7CACB9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61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7D818D-11F0-4D39-83CB-08B070CC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A03CDE-E75E-4E7A-B1A5-4875830EE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E204E8-7E92-41AF-9A48-ED79F666E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E372A7-8BD1-4A51-81DD-E1D0AB57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D9A1-2E3D-4C92-95EE-6A94A167AB7D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92BDF4-477F-41D0-BCA6-B5E06FFB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A1BF83-EEDA-4508-A171-144421A7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222E-4EEB-4E82-94BA-B4A7CACB9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20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34CB5-9614-450E-9CCE-C4A1F676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663EA3-2B52-43CA-B717-B6A1E4B66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3EC940-6005-4B7A-809D-D2F83E79E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51C040-198A-4B98-A47D-B000BEB99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F5E157C-029E-4D26-AE6F-78859B109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B9B7354-9368-4835-9C46-1C3557EB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D9A1-2E3D-4C92-95EE-6A94A167AB7D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5C3A55D-2FA8-476D-9D21-70DD33E5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0562DCA-A65C-4F35-BC1C-49AEC88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222E-4EEB-4E82-94BA-B4A7CACB9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45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233D2-8688-4A8C-8E26-47A64321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990DD9-2EB0-4FC8-995E-46FFDACB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D9A1-2E3D-4C92-95EE-6A94A167AB7D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A84C2C-8048-4708-B2C4-D9E2CD6A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D7B4CA9-A40F-41F3-86C8-51996B63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222E-4EEB-4E82-94BA-B4A7CACB9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04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4B366FD-8549-46AB-9DD1-85B7D665D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D9A1-2E3D-4C92-95EE-6A94A167AB7D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9084E0D-A6F8-449F-B267-AD173557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9F1670-D1E4-42FD-BA6F-F7AFE3CC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222E-4EEB-4E82-94BA-B4A7CACB9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04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44C161-F09B-47EB-ADC7-541CC2503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8136E3-BA75-4D0C-B64F-5BABF8050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3E4ED5-46E5-49A1-AC5D-3D20FE906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5323FF-1FF3-403A-B991-D6DB6257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D9A1-2E3D-4C92-95EE-6A94A167AB7D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4727AB-80BE-4A65-A8FA-3D0812A6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02E901-4606-42D8-9B19-3D6C900E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222E-4EEB-4E82-94BA-B4A7CACB9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33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32786-9FDA-4D92-AC23-59FA42B2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8E0EED4-F6AE-4C34-846E-E6C202B9D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F5C1F3-DD2A-49D6-9956-7B9A8133D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ACB210-6017-4712-AA37-78B9D450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D9A1-2E3D-4C92-95EE-6A94A167AB7D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473444-B8A9-4802-8041-2375BA64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C07A36-CAC4-4AE3-ACBC-ECE4D5FBB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222E-4EEB-4E82-94BA-B4A7CACB9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3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BE176-459B-4640-A584-0E01EFB17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5EBA45-3493-47BC-B53B-89D85BAD3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653155-9DDC-4B70-8A43-D0A13B225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D9A1-2E3D-4C92-95EE-6A94A167AB7D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20618A-64C7-4D59-AFB4-693C5C8BF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65DD47-3DFC-475A-86D8-2A57B4D5B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E222E-4EEB-4E82-94BA-B4A7CACB9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47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9638D0-D4B8-4C5E-A543-79665C7C8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31FB4A-25C5-4BDA-B859-8E309C586E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1"/>
          <a:stretch/>
        </p:blipFill>
        <p:spPr>
          <a:xfrm>
            <a:off x="4283242" y="0"/>
            <a:ext cx="7908758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C888D8-88A6-4610-AE39-BBF33A5C93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4"/>
          <a:stretch/>
        </p:blipFill>
        <p:spPr>
          <a:xfrm>
            <a:off x="8069178" y="0"/>
            <a:ext cx="4122821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26E289-A38D-4358-B237-3840D2198B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825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Гордеев</dc:creator>
  <cp:lastModifiedBy>Никита Гордеев</cp:lastModifiedBy>
  <cp:revision>2</cp:revision>
  <dcterms:created xsi:type="dcterms:W3CDTF">2022-12-27T20:35:05Z</dcterms:created>
  <dcterms:modified xsi:type="dcterms:W3CDTF">2022-12-27T20:42:18Z</dcterms:modified>
</cp:coreProperties>
</file>