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64" r:id="rId3"/>
    <p:sldId id="265" r:id="rId4"/>
    <p:sldId id="266" r:id="rId5"/>
    <p:sldId id="258" r:id="rId6"/>
    <p:sldId id="256" r:id="rId7"/>
    <p:sldId id="257" r:id="rId8"/>
    <p:sldId id="259" r:id="rId9"/>
    <p:sldId id="260" r:id="rId10"/>
    <p:sldId id="261" r:id="rId11"/>
    <p:sldId id="262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95B18-9D89-42D6-90BA-984AC33E35D7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BA3AC-C1B8-4C04-9CF2-CDDADB715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95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CCF20-F2DF-5FEA-50C0-349B67488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500F84-96D6-183A-EC96-66AF6E033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1BC981-1DAE-A019-C5D2-50DCAF72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14.12.2023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3D5208-4FE6-0B75-42D5-4A60162B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Никита Гордеев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4A93C7-7F1F-7C3A-7A47-E99FED1F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E86-F394-40D3-9C0A-7E9D2B9D2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85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B17F5-1E3E-F742-062D-DEC8680F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D8BC9B-52DE-3638-1708-D4D1376B8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0411E4-D9A4-7CE5-D7E5-C17A751F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14.12.2023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F3C096-C114-B5DA-6E5D-53C20BC6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Никита Гордеев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004B27-B1C8-5524-97C0-51B3349E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E86-F394-40D3-9C0A-7E9D2B9D2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93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F31A1C-A092-B246-5A3E-F95FF15AA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B4AE85-BD4B-DECC-CA81-7826F4806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F3F8C8-2A69-AB40-CD77-FA3D86DA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14.12.2023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8558AF-F6FE-965C-47CA-E965C457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Никита Гордеев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F0DBB2-E389-633A-8442-8CA26BD5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E86-F394-40D3-9C0A-7E9D2B9D2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58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1351F-1FD6-E5C0-537A-627D2365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E457C2-DA15-0285-F390-47C481CB1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A3A642-6504-2CB9-5B64-D223D093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14.12.2023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01FD91-7B8D-2916-A5AC-1A62761B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Никита Гордеев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295B00-3199-7C56-0AA1-4FB649E9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E86-F394-40D3-9C0A-7E9D2B9D2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36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2581B-44CC-6A4C-014C-BC6CA3CC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619B9D-6EEF-ABBB-B995-FA2CED082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EBFF90-9F8A-7797-5FFD-A722AD98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14.12.2023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1FCE7A-611E-8023-9C5C-DF35449F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Никита Гордеев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808C52-F914-A07B-8DE5-1F3191FF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E86-F394-40D3-9C0A-7E9D2B9D2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28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F49EE-99EC-0287-7A5D-A4B91944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65657D-3B64-7D83-D953-305CF460D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E27270-EE88-608A-DC9E-410E9D300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E3E3CA-1905-42E7-B05C-8DA846FB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14.12.2023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58567F-3197-7F33-C44D-DAB19C0A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Никита Гордеев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C94133-F99C-FDCA-227A-90832D0C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E86-F394-40D3-9C0A-7E9D2B9D2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45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2E2D8-0FBC-6CB1-2C98-1C59CA91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59EC0B-0B39-E6F6-EC67-085F37F03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A17AA0-0FE6-DAFD-832D-16C3C0366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0EFF1C-CA6D-4A7D-5CE9-BE552C9C6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8E0513-0DB7-1E44-7F6D-E7F10006F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FF3E89-3CF5-1F6C-BD2A-F1E61BE1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14.12.2023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FDAD50A-64E5-64FA-E3D1-C860D084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Никита Гордеев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C260F25-0389-93CE-53BE-011BCA4F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E86-F394-40D3-9C0A-7E9D2B9D2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43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3C5CF-4726-BA83-AA17-A5F1FE31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ACCB45-6FB9-D2B8-9ADE-12F8B432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14.12.2023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C7CC94-30F9-5A31-928D-D7F48F64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Никита Гордеев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75E884-2714-8BA6-27B4-AF08AA88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E86-F394-40D3-9C0A-7E9D2B9D2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97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70C4FF-5BDA-32EF-2019-716606E4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14.12.2023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F933EB-0E14-CC71-CAE4-B3AB44F5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Никита Гордеев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C28F3B-BB7E-FEEF-FDEA-2A8BAF6B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E86-F394-40D3-9C0A-7E9D2B9D2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38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44170A-D675-75C0-DB96-F8BC697D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0FD608-D3E3-85A1-46B4-5A43EAB6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C16B25-019A-1CF8-E179-6A5DFCFEC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8C064-58BE-08C0-4C95-D44D5FA3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14.12.2023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90B82E-3147-8062-097D-8F15691B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Никита Гордеев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5E7815-F452-4CD3-F2CB-CD68E5F2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E86-F394-40D3-9C0A-7E9D2B9D2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46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265F9-5560-2723-C8F1-89CEFD88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457B77-96D4-69BC-800C-B576CDCB3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B7F4B5-9E9C-F264-2960-393F702E4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1ADF57-F6DB-386A-8C2F-B314EEF7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14.12.2023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17FD60-E0E9-67D6-A1AA-3205B7E2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Никита Гордеев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D952F4-B020-B5D4-571C-D13D15B4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E86-F394-40D3-9C0A-7E9D2B9D2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34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D7815-BEC6-1045-E90E-DEF2F11AA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9A1BE0-FA4B-5294-F187-7209C000E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C41DB3-E22F-C606-4928-19F259928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14.12.2023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EAE03D-9BE2-3D0C-6A58-6D4B3159A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Никита Гордеев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1B42AA-0AA6-3BBD-1B09-CF785D0F4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D7E86-F394-40D3-9C0A-7E9D2B9D2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32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BCA65-10EA-8966-E519-38C80439B34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Инструменты для тестирования </a:t>
            </a:r>
            <a:r>
              <a:rPr lang="en-US" dirty="0"/>
              <a:t>GUI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DD99D5-1EFA-F837-23C7-370F98C25776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dirty="0"/>
          </a:p>
          <a:p>
            <a:pPr marL="0" indent="0" algn="ctr">
              <a:buNone/>
            </a:pPr>
            <a:r>
              <a:rPr lang="ru-RU" dirty="0"/>
              <a:t>Группа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22307</a:t>
            </a:r>
            <a:r>
              <a:rPr lang="ru-RU" dirty="0"/>
              <a:t> </a:t>
            </a:r>
            <a:endParaRPr lang="en-US" dirty="0"/>
          </a:p>
          <a:p>
            <a:pPr marL="0" indent="0" algn="ctr">
              <a:buNone/>
            </a:pPr>
            <a:r>
              <a:rPr lang="ru-RU" dirty="0"/>
              <a:t>Никита</a:t>
            </a:r>
            <a:r>
              <a:rPr lang="en-US" dirty="0"/>
              <a:t> </a:t>
            </a:r>
            <a:r>
              <a:rPr lang="ru-RU" dirty="0"/>
              <a:t>Гордеев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9ACB06-D590-A6F0-5899-C751E787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14.12.2023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98BFD6-991A-AC1E-8DB9-1820E617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Никита Гордеев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F171DD-2B3E-6666-3AF3-7BAB9307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E86-F394-40D3-9C0A-7E9D2B9D26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27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FE02B67-BA64-2E9B-B5C6-6DCEB04E2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32"/>
            <a:ext cx="12192000" cy="6793735"/>
          </a:xfrm>
          <a:prstGeom prst="rect">
            <a:avLst/>
          </a:prstGeom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001B5EE7-A2BD-9860-BA3D-9109AEB9EC32}"/>
              </a:ext>
            </a:extLst>
          </p:cNvPr>
          <p:cNvSpPr/>
          <p:nvPr/>
        </p:nvSpPr>
        <p:spPr>
          <a:xfrm>
            <a:off x="634481" y="3553905"/>
            <a:ext cx="2476364" cy="1204707"/>
          </a:xfrm>
          <a:prstGeom prst="wedgeRectCallout">
            <a:avLst>
              <a:gd name="adj1" fmla="val -41724"/>
              <a:gd name="adj2" fmla="val 594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3A5BE0-FB60-C745-E1E2-C3E51A134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57" y="3657600"/>
            <a:ext cx="2283310" cy="992744"/>
          </a:xfrm>
          <a:prstGeom prst="rect">
            <a:avLst/>
          </a:prstGeom>
        </p:spPr>
      </p:pic>
      <p:sp>
        <p:nvSpPr>
          <p:cNvPr id="6" name="Дата 5">
            <a:extLst>
              <a:ext uri="{FF2B5EF4-FFF2-40B4-BE49-F238E27FC236}">
                <a16:creationId xmlns:a16="http://schemas.microsoft.com/office/drawing/2014/main" id="{A09FAD8C-051E-6081-8A25-D9C1C69F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14.12.2023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3550AA3-BABA-1197-369A-FFBBB53D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Никита Гордеев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F0E106A-283C-877C-A464-B073846B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E86-F394-40D3-9C0A-7E9D2B9D26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01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FDF199C-DC2C-6171-2076-3D0AA68A3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25146" cy="385480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5E3B26-FF44-5B46-DE84-5E15E5EE9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000" y="2978676"/>
            <a:ext cx="9126000" cy="3879324"/>
          </a:xfrm>
          <a:prstGeom prst="rect">
            <a:avLst/>
          </a:prstGeo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9443211E-3B64-1AE4-E817-5502D9E0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14.12.2023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8A261A-45FD-1BB3-48B9-543CDFF6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Никита Гордеев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E01D20-2AD6-BC9A-95BC-30F3BFD1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E86-F394-40D3-9C0A-7E9D2B9D26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97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DD5E8-CFEF-3FC6-D534-44C448D1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64B002-39E8-2BED-C7C4-6AEFD0EE2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Даёт возможность проверить интерфейс с точки зрения пользователя</a:t>
            </a:r>
          </a:p>
          <a:p>
            <a:r>
              <a:rPr lang="ru-RU" dirty="0"/>
              <a:t>Помогает убедиться в кросс-браузерном совместимости интерфейсов </a:t>
            </a:r>
          </a:p>
          <a:p>
            <a:r>
              <a:rPr lang="ru-RU" dirty="0"/>
              <a:t>Повышает стабильность и качество продукта</a:t>
            </a:r>
          </a:p>
          <a:p>
            <a:r>
              <a:rPr lang="ru-RU" dirty="0"/>
              <a:t>Помогает обнаружить ошибки в серверной части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4E46E8-ADC7-DC66-6E0F-D305E0E1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14.12.2023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BF0457-E8D3-BDFB-7BBC-0C883591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Никита Гордеев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67EDF1-3E0A-3C14-8A90-69BA1FD4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E86-F394-40D3-9C0A-7E9D2B9D26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672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31B67-2C72-53C3-A417-81295B16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материалы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D448A1-42A5-FF8E-818C-E8A2A129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https://www.youtube.com/watch?v=G9gXW2Eob_Q</a:t>
            </a:r>
          </a:p>
          <a:p>
            <a:pPr marL="0" indent="0">
              <a:buNone/>
            </a:pPr>
            <a:r>
              <a:rPr lang="en-US" dirty="0"/>
              <a:t>https://medium.com/quick-code/top-7-visual-ui-testing-tools-for-2022-a7ee5ac9f992</a:t>
            </a:r>
          </a:p>
          <a:p>
            <a:pPr marL="0" indent="0">
              <a:buNone/>
            </a:pPr>
            <a:r>
              <a:rPr lang="en-US" dirty="0"/>
              <a:t>https://www.softwaretestinghelp.com/best-gui-testing-tools/</a:t>
            </a:r>
          </a:p>
          <a:p>
            <a:pPr marL="0" indent="0">
              <a:buNone/>
            </a:pPr>
            <a:r>
              <a:rPr lang="en-US" dirty="0"/>
              <a:t>https://epapers.visiongroup.co.ug/2021/10/08/kak-provodit</a:t>
            </a:r>
            <a:r>
              <a:rPr lang="ru-RU" dirty="0"/>
              <a:t>ь-</a:t>
            </a:r>
            <a:r>
              <a:rPr lang="en-US" dirty="0" err="1"/>
              <a:t>ui-testirovanie-sravnenie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/>
              <a:t>https://www.lambdatest.com/blog/top-ui-automated-testing-tools/</a:t>
            </a:r>
          </a:p>
          <a:p>
            <a:pPr marL="0" indent="0">
              <a:buNone/>
            </a:pPr>
            <a:r>
              <a:rPr lang="en-US" dirty="0"/>
              <a:t>https://kredit-on.ru/wp-content/uploads/b/1/0/b1093ffabeb4dd3581763fd5d035bf25.png</a:t>
            </a:r>
          </a:p>
          <a:p>
            <a:pPr marL="0" indent="0">
              <a:buNone/>
            </a:pPr>
            <a:r>
              <a:rPr lang="en-US" dirty="0"/>
              <a:t>https://cf.ppt-online.org/files1/slide/h/H20WpRBLm1eGiyISfkMlJbN8vo3Us5XOKqDEFr6wz/slide-1.jpg</a:t>
            </a: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EF1BA0-AD03-B050-CD7E-6CB86719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14.12.2023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4BE5F6-0772-6D5F-BE64-605C1199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Никита Гордеев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C949E5-5AC8-E547-763F-E4315311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E86-F394-40D3-9C0A-7E9D2B9D26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23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E5BB65C-7F0A-0286-08BE-A2F0A48E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802" y="1646238"/>
            <a:ext cx="5815945" cy="410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7FB7-098A-A31A-2EE1-B01F8DAF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3A3CC1-D183-6682-509E-D01C5C43D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ru-RU" dirty="0"/>
              <a:t>Веб сайты растут в размерах</a:t>
            </a:r>
          </a:p>
          <a:p>
            <a:r>
              <a:rPr lang="ru-RU" dirty="0"/>
              <a:t>Графический интерфейс – это то, через что пользователь взаимодействует с приложением. </a:t>
            </a:r>
          </a:p>
          <a:p>
            <a:r>
              <a:rPr lang="ru-RU" dirty="0"/>
              <a:t>Неисправности или неполадки в интерфейсе могут существенно повлиять на восприятие и удобство использования программы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87E47-FDCD-F25B-82FF-D356147B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14.12.2023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27F2F7-5905-FD9B-7049-D9040E28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Никита Гордеев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79296B-10E1-C047-0F0A-49CDEC7E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E86-F394-40D3-9C0A-7E9D2B9D26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0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A0644-7ADD-BE7A-244E-49E1B26B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аспекты тестирования </a:t>
            </a:r>
            <a:r>
              <a:rPr lang="en-US" dirty="0"/>
              <a:t>GUI: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697979-4883-1A81-740B-1DFDD1C9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14.12.2023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EE901D-818E-50C5-0D51-667E23AB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Никита Гордеев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880A8B-C650-A887-6810-F1C67809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E86-F394-40D3-9C0A-7E9D2B9D26AA}" type="slidenum">
              <a:rPr lang="ru-RU" smtClean="0"/>
              <a:t>3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BE1942-C134-EB9D-72D7-0EC14708B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2113"/>
            <a:ext cx="7684856" cy="298148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830F04AD-63BA-0D96-C593-AFE5BCB23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001551"/>
          </a:xfrm>
        </p:spPr>
        <p:txBody>
          <a:bodyPr/>
          <a:lstStyle/>
          <a:p>
            <a:r>
              <a:rPr lang="ru-RU" dirty="0"/>
              <a:t>Функциональность</a:t>
            </a:r>
          </a:p>
          <a:p>
            <a:r>
              <a:rPr lang="ru-RU" dirty="0"/>
              <a:t>Визуальный дизайн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1F50085F-7D67-B82F-5CE4-906C855FC305}"/>
              </a:ext>
            </a:extLst>
          </p:cNvPr>
          <p:cNvSpPr txBox="1">
            <a:spLocks/>
          </p:cNvSpPr>
          <p:nvPr/>
        </p:nvSpPr>
        <p:spPr>
          <a:xfrm>
            <a:off x="6096000" y="1786262"/>
            <a:ext cx="5257800" cy="104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Стабильность</a:t>
            </a:r>
          </a:p>
          <a:p>
            <a:r>
              <a:rPr lang="ru-RU" dirty="0"/>
              <a:t>Удобство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250264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44697979-4883-1A81-740B-1DFDD1C9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14.12.2023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EE901D-818E-50C5-0D51-667E23AB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Никита Гордеев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880A8B-C650-A887-6810-F1C67809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E86-F394-40D3-9C0A-7E9D2B9D26AA}" type="slidenum">
              <a:rPr lang="ru-RU" smtClean="0"/>
              <a:t>4</a:t>
            </a:fld>
            <a:endParaRPr lang="ru-RU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263B5D2-F46B-5C0B-0EF2-988651EEAF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0"/>
          <a:stretch/>
        </p:blipFill>
        <p:spPr bwMode="auto">
          <a:xfrm>
            <a:off x="1390421" y="0"/>
            <a:ext cx="9411158" cy="624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20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lenium">
            <a:extLst>
              <a:ext uri="{FF2B5EF4-FFF2-40B4-BE49-F238E27FC236}">
                <a16:creationId xmlns:a16="http://schemas.microsoft.com/office/drawing/2014/main" id="{4FC7F874-593A-208D-35C9-6DB13B325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100"/>
            <a:ext cx="12192000" cy="576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Дата 1">
            <a:extLst>
              <a:ext uri="{FF2B5EF4-FFF2-40B4-BE49-F238E27FC236}">
                <a16:creationId xmlns:a16="http://schemas.microsoft.com/office/drawing/2014/main" id="{375731B4-955E-21A6-1BC4-F984C55D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14.12.2023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E72A66-2F97-0961-1934-ECC2C0E3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Никита Гордеев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82C1B8-1F56-577A-3981-C9FA9E63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E86-F394-40D3-9C0A-7E9D2B9D26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33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C3A2B7C-D566-BF44-0173-DCEFFC60A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0688"/>
            <a:ext cx="12192000" cy="601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7594DBCB-21CA-64B4-9317-70CBA079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14.12.2023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B23E39-8691-74AA-9F13-32A23ECA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Никита Гордеев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1A7A63-94BA-9F20-D99D-DF660D63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E86-F394-40D3-9C0A-7E9D2B9D26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48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E57CFC4-DDFE-E35B-1E97-FFA57FED2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1525"/>
            <a:ext cx="12192000" cy="531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Дата 1">
            <a:extLst>
              <a:ext uri="{FF2B5EF4-FFF2-40B4-BE49-F238E27FC236}">
                <a16:creationId xmlns:a16="http://schemas.microsoft.com/office/drawing/2014/main" id="{349B41C4-1387-B123-8C5E-74BC5228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14.12.2023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CEDB9C1-7267-F931-D99C-E011FF3B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Никита Гордеев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EF9B6B-D6E9-A501-EBE6-71C5A615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E86-F394-40D3-9C0A-7E9D2B9D26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12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uppeteer">
            <a:extLst>
              <a:ext uri="{FF2B5EF4-FFF2-40B4-BE49-F238E27FC236}">
                <a16:creationId xmlns:a16="http://schemas.microsoft.com/office/drawing/2014/main" id="{A30DEEA8-A7A2-0C22-D34F-3E2905F78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738"/>
            <a:ext cx="12192000" cy="572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Дата 1">
            <a:extLst>
              <a:ext uri="{FF2B5EF4-FFF2-40B4-BE49-F238E27FC236}">
                <a16:creationId xmlns:a16="http://schemas.microsoft.com/office/drawing/2014/main" id="{5A4F2B01-C555-A40E-4DE8-F6FD5E8A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14.12.2023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6F9358-5B1B-049A-8720-A84CE054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Никита Гордеев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64BE81-7806-0B2A-2AE5-0EAD85EB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E86-F394-40D3-9C0A-7E9D2B9D26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91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8F9AD2C-8A73-C330-30C5-88E0973C4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235" y="2813501"/>
            <a:ext cx="6307484" cy="3690994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F5F5770-6A68-C4B4-0912-2224785A2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81" y="353505"/>
            <a:ext cx="6307484" cy="3751229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ED4945E8-8A9D-6321-0B9E-CD28B0D4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14.12.2023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048074-CF05-FBAA-7F31-AD2DD42B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Никита Гордеев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F2E28B-4252-6E04-19BB-A6B78949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7E86-F394-40D3-9C0A-7E9D2B9D26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7937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230</Words>
  <Application>Microsoft Office PowerPoint</Application>
  <PresentationFormat>Широкоэкранный</PresentationFormat>
  <Paragraphs>65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Введение</vt:lpstr>
      <vt:lpstr>Основные аспекты тестирования GUI: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Использованные материалы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Гордеев</dc:creator>
  <cp:lastModifiedBy>Никита Гордеев</cp:lastModifiedBy>
  <cp:revision>1</cp:revision>
  <dcterms:created xsi:type="dcterms:W3CDTF">2023-12-14T08:22:35Z</dcterms:created>
  <dcterms:modified xsi:type="dcterms:W3CDTF">2023-12-14T08:48:03Z</dcterms:modified>
</cp:coreProperties>
</file>