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B34A31-C60C-45B6-AB56-FFD18B28DC1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0E0BB9-BFAC-4B84-93DC-AA4470DC5A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0283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4A31-C60C-45B6-AB56-FFD18B28DC1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0BB9-BFAC-4B84-93DC-AA4470DC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0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4A31-C60C-45B6-AB56-FFD18B28DC1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0BB9-BFAC-4B84-93DC-AA4470DC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8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4A31-C60C-45B6-AB56-FFD18B28DC1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0BB9-BFAC-4B84-93DC-AA4470DC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7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4A31-C60C-45B6-AB56-FFD18B28DC1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0BB9-BFAC-4B84-93DC-AA4470DC5AB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032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4A31-C60C-45B6-AB56-FFD18B28DC1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0BB9-BFAC-4B84-93DC-AA4470DC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7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4A31-C60C-45B6-AB56-FFD18B28DC1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0BB9-BFAC-4B84-93DC-AA4470DC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9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4A31-C60C-45B6-AB56-FFD18B28DC1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0BB9-BFAC-4B84-93DC-AA4470DC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4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4A31-C60C-45B6-AB56-FFD18B28DC1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0BB9-BFAC-4B84-93DC-AA4470DC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5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4A31-C60C-45B6-AB56-FFD18B28DC1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0BB9-BFAC-4B84-93DC-AA4470DC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6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34A31-C60C-45B6-AB56-FFD18B28DC1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E0BB9-BFAC-4B84-93DC-AA4470DC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9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FB34A31-C60C-45B6-AB56-FFD18B28DC18}" type="datetimeFigureOut">
              <a:rPr lang="en-US" smtClean="0"/>
              <a:t>7/27/2020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0E0BB9-BFAC-4B84-93DC-AA4470DC5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1E30-2A3F-43CF-9B38-BD466A385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Beam Analytical vs FEM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1D7EA-A90A-45F0-8437-1AD3BAF2F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7005742" cy="1143002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495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42CAA4-2103-4A51-A13F-B8211F2C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379CAF-94CE-4983-98DD-4034C1A71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141" y="1723247"/>
            <a:ext cx="7424928" cy="217688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CD1E5C-577F-472E-9150-3CC3468F8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524" y="3588061"/>
            <a:ext cx="7797420" cy="18685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62BAD0-8807-4757-8828-BCC44EFA5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524" y="5417263"/>
            <a:ext cx="7797420" cy="14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49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B4F9-63FB-40B0-9BAE-E593FE7D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Shear forces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775845-2F98-4A0B-BC79-211544D91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112" y="1828800"/>
            <a:ext cx="70286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3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B4F9-63FB-40B0-9BAE-E593FE7D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26337D-ECF5-4163-853A-87A92AD63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112" y="1828800"/>
            <a:ext cx="70286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7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AB96-96DC-48F0-B2E9-7B9057CF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Displacements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5A5354-E873-4A85-B62D-80CA9D305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112" y="1828800"/>
            <a:ext cx="70286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4938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</TotalTime>
  <Words>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Beam Analytical vs FEM</vt:lpstr>
      <vt:lpstr>Model</vt:lpstr>
      <vt:lpstr>Shear forces</vt:lpstr>
      <vt:lpstr>Moment</vt:lpstr>
      <vt:lpstr>Displacements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 Analytical vs FEM</dc:title>
  <dc:creator>nikita avdeev</dc:creator>
  <cp:lastModifiedBy>nikita avdeev</cp:lastModifiedBy>
  <cp:revision>1</cp:revision>
  <dcterms:created xsi:type="dcterms:W3CDTF">2020-07-27T04:25:01Z</dcterms:created>
  <dcterms:modified xsi:type="dcterms:W3CDTF">2020-07-27T04:31:51Z</dcterms:modified>
</cp:coreProperties>
</file>