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1523577cc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1523577cc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1523577cc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1523577cc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1523577cc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1523577cc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1523577cc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1523577cc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1523577cc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1523577cc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1523577cc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1523577cc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1523577cc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1523577cc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1523577cc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1523577cc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1523577cc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1523577cc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1523577cc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1523577cc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1523577cc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1523577cc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nikitajarile/MobileAppProject2021/blob/main/README.md" TargetMode="External"/><Relationship Id="rId4" Type="http://schemas.openxmlformats.org/officeDocument/2006/relationships/hyperlink" Target="https://youtu.be/fJ3wIxnQz_E" TargetMode="External"/><Relationship Id="rId5" Type="http://schemas.openxmlformats.org/officeDocument/2006/relationships/hyperlink" Target="https://console.firebase.google.com/u/0/project/braveu-45098/overview" TargetMode="External"/><Relationship Id="rId6" Type="http://schemas.openxmlformats.org/officeDocument/2006/relationships/hyperlink" Target="https://console.cloud.google.com/apis/dashboard?project=braveu&amp;folder=&amp;organizationId=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topstreetharassment.org/resources/statistics/statistics-academic-studies/" TargetMode="External"/><Relationship Id="rId4" Type="http://schemas.openxmlformats.org/officeDocument/2006/relationships/hyperlink" Target="https://www.un.org/en/des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8.jpg"/><Relationship Id="rId5" Type="http://schemas.openxmlformats.org/officeDocument/2006/relationships/image" Target="../media/image7.jpg"/><Relationship Id="rId6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822950" y="331900"/>
            <a:ext cx="8009100" cy="12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CS639 Mobile App Development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2100400"/>
            <a:ext cx="8520600" cy="29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89"/>
              <a:t>    BraveU</a:t>
            </a:r>
            <a:endParaRPr b="1" sz="4389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</a:t>
            </a:r>
            <a:r>
              <a:rPr b="1" lang="en"/>
              <a:t>Team 4	</a:t>
            </a:r>
            <a:endParaRPr b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</a:t>
            </a:r>
            <a:r>
              <a:rPr lang="en" sz="2400"/>
              <a:t>Nikita Jarile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Revati Deshmukh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Pranav Kullappa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419" y="1673444"/>
            <a:ext cx="1176400" cy="11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Encountered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with Maps - Updating current device’s location and last known location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Sending recorded video directly through the app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Permissions for SMS,Location and Camera.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 one more feature to use the app without internet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recorded video automatically from the app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more than one emergency contacts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time login option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87900" y="468875"/>
            <a:ext cx="8553600" cy="250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 life free of violence is a basic human right,one that every women,man and child deserves”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388000" y="3266225"/>
            <a:ext cx="85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URLS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README.md: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https://github.com/nikitajarile/MobileAppProject2021/blob/main/README.md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Video Url: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https://youtu.be/fJ3wIxnQz_E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FireBase Console: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https://console.firebase.google.com/u/0/project/braveu-45098/overview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Google Developers Console: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https://console.cloud.google.com/apis/dashboard?project=braveu&amp;folder=&amp;organizationId=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Problem: Women Safety Issues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</a:t>
            </a:r>
            <a:r>
              <a:rPr lang="en"/>
              <a:t>Harassment</a:t>
            </a:r>
            <a:r>
              <a:rPr lang="en"/>
              <a:t> and WorkPlace </a:t>
            </a:r>
            <a:r>
              <a:rPr lang="en"/>
              <a:t>Harassment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ActionAid.org Survey= In 2016,</a:t>
            </a:r>
            <a:r>
              <a:rPr lang="en" sz="1400"/>
              <a:t>79% of women living in cities in India, 86% in Thailand, and 89% in Brazil have been subjected to harassment or violence in public, as had 75 % in London, UK.(Source 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https://stopstreetharassment.org/resources/statistics/statistics-academic-studies/</a:t>
            </a:r>
            <a:r>
              <a:rPr lang="en" sz="1400"/>
              <a:t>)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Domestic Violence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UN Survey 2020 = In COVID-19 lockdown,worldwide 18% women have experienced domestic violence in 1 year.(Source :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https://www.un.org/en/desa</a:t>
            </a:r>
            <a:r>
              <a:rPr lang="en" sz="1400"/>
              <a:t>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highlight>
                <a:schemeClr val="dk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1653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Users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64875" y="851400"/>
            <a:ext cx="5157000" cy="3802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Walking home alone at night, exploring an unknown place, getting lost, going on a date with stranger - all are situations in which women have felt vulnerable and still in this day and age being subjected to violence and domestic abuse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Whether you’re going out for a jog or headed off on a blind date, it’s never a bad idea to make sure you’ve got every safety box checked. Our app is subjected to be a safety tool for all such situations where women feel unsafe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875" y="665250"/>
            <a:ext cx="3669724" cy="414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816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of Market Apps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767750"/>
            <a:ext cx="8368200" cy="4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Women Safety: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Issues: Lot of ads, </a:t>
            </a:r>
            <a:r>
              <a:rPr lang="en"/>
              <a:t>repetitive</a:t>
            </a:r>
            <a:r>
              <a:rPr lang="en"/>
              <a:t> SOS message, lot of </a:t>
            </a:r>
            <a:r>
              <a:rPr lang="en"/>
              <a:t>unnecessary</a:t>
            </a:r>
            <a:r>
              <a:rPr lang="en"/>
              <a:t> info asked while registering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Citizen Cop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Issues: Location related Issues, too much permissions, issue with notification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Family locator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Issues: Tracking issues, login issues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Every other apps have either tracking or SOS alert messaging or record feature. We present to you BraveU with all these feature at a single spot integrated together to use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features of App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5223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ALERT (SMS with current location)</a:t>
            </a:r>
            <a:endParaRPr/>
          </a:p>
          <a:p>
            <a:pPr indent="-342900" lvl="0" marL="457200" rtl="0" algn="l">
              <a:lnSpc>
                <a:spcPct val="3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NEARBY POLICE STATIONS</a:t>
            </a:r>
            <a:endParaRPr/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RECORD(Record and send the video)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50" y="1396228"/>
            <a:ext cx="686117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763" y="2466450"/>
            <a:ext cx="503300" cy="5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775" y="3302000"/>
            <a:ext cx="503275" cy="505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 In App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5006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Android Studio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Google MAPs API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Google Locations API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Google Places API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Firebase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Google Developers Console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151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Screenshots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989675"/>
            <a:ext cx="1956975" cy="360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7275" y="989850"/>
            <a:ext cx="1956975" cy="360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6650" y="989850"/>
            <a:ext cx="1895125" cy="360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4175" y="989850"/>
            <a:ext cx="1895125" cy="367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Status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</a:t>
            </a:r>
            <a:r>
              <a:rPr lang="en"/>
              <a:t>Nearby</a:t>
            </a:r>
            <a:r>
              <a:rPr lang="en"/>
              <a:t> Police Station feature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Recording Video Feature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Settings to update emergency contact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