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6" r:id="rId5"/>
    <p:sldId id="264" r:id="rId6"/>
    <p:sldId id="262" r:id="rId7"/>
    <p:sldId id="263" r:id="rId8"/>
    <p:sldId id="265"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1044" y="1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ru-RU" smtClean="0"/>
              <a:t>Образец заголовка</a:t>
            </a:r>
            <a:endParaRPr kumimoji="0" lang="en-US"/>
          </a:p>
        </p:txBody>
      </p:sp>
      <p:sp>
        <p:nvSpPr>
          <p:cNvPr id="28" name="Дата 27"/>
          <p:cNvSpPr>
            <a:spLocks noGrp="1"/>
          </p:cNvSpPr>
          <p:nvPr>
            <p:ph type="dt" sz="half" idx="10"/>
          </p:nvPr>
        </p:nvSpPr>
        <p:spPr/>
        <p:txBody>
          <a:bodyPr/>
          <a:lstStyle/>
          <a:p>
            <a:fld id="{B4C71EC6-210F-42DE-9C53-41977AD35B3D}" type="datetimeFigureOut">
              <a:rPr lang="ru-RU" smtClean="0"/>
              <a:t>02.06.2020</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a:lstStyle/>
          <a:p>
            <a:fld id="{B19B0651-EE4F-4900-A07F-96A6BFA9D0F0}" type="slidenum">
              <a:rPr lang="ru-RU" smtClean="0"/>
              <a:t>‹#›</a:t>
            </a:fld>
            <a:endParaRPr lang="ru-RU"/>
          </a:p>
        </p:txBody>
      </p:sp>
      <p:sp>
        <p:nvSpPr>
          <p:cNvPr id="9" name="Подзаголовок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02.06.2020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02.06.2020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02.06.2020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02.06.2020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7924800" y="6416675"/>
            <a:ext cx="762000" cy="365125"/>
          </a:xfrm>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02.06.2020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t>02.06.2020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B4C71EC6-210F-42DE-9C53-41977AD35B3D}" type="datetimeFigureOut">
              <a:rPr lang="ru-RU" smtClean="0"/>
              <a:t>02.06.2020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02.06.2020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02.06.2020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4" name="Текст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02.06.2020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4C71EC6-210F-42DE-9C53-41977AD35B3D}" type="datetimeFigureOut">
              <a:rPr lang="ru-RU" smtClean="0"/>
              <a:t>02.06.2020</a:t>
            </a:fld>
            <a:endParaRPr lang="ru-RU"/>
          </a:p>
        </p:txBody>
      </p:sp>
      <p:sp>
        <p:nvSpPr>
          <p:cNvPr id="3" name="Нижний колонтитул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ru-RU"/>
          </a:p>
        </p:txBody>
      </p:sp>
      <p:sp>
        <p:nvSpPr>
          <p:cNvPr id="23" name="Номер слайда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19B0651-EE4F-4900-A07F-96A6BFA9D0F0}"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23528" y="1268760"/>
            <a:ext cx="4752528" cy="1600327"/>
          </a:xfrm>
        </p:spPr>
        <p:txBody>
          <a:bodyPr/>
          <a:lstStyle/>
          <a:p>
            <a:r>
              <a:rPr lang="ru-RU" dirty="0" smtClean="0"/>
              <a:t> Курсовой проект  </a:t>
            </a:r>
            <a:endParaRPr lang="ru-RU" dirty="0"/>
          </a:p>
        </p:txBody>
      </p:sp>
      <p:sp>
        <p:nvSpPr>
          <p:cNvPr id="3" name="Подзаголовок 2"/>
          <p:cNvSpPr>
            <a:spLocks noGrp="1"/>
          </p:cNvSpPr>
          <p:nvPr>
            <p:ph type="subTitle" idx="1"/>
          </p:nvPr>
        </p:nvSpPr>
        <p:spPr>
          <a:xfrm>
            <a:off x="395536" y="2924944"/>
            <a:ext cx="4419600" cy="1066800"/>
          </a:xfrm>
        </p:spPr>
        <p:txBody>
          <a:bodyPr>
            <a:normAutofit fontScale="70000" lnSpcReduction="20000"/>
          </a:bodyPr>
          <a:lstStyle/>
          <a:p>
            <a:r>
              <a:rPr lang="ru-RU" dirty="0"/>
              <a:t>РАЗРАБОТКА ПРИЛОЖЕНИЯ «</a:t>
            </a:r>
            <a:r>
              <a:rPr lang="en-US" dirty="0"/>
              <a:t>TODO APPLICATION</a:t>
            </a:r>
            <a:r>
              <a:rPr lang="ru-RU" dirty="0"/>
              <a:t>» НА ФРЕЙМВОРКЕ </a:t>
            </a:r>
            <a:r>
              <a:rPr lang="en-US" dirty="0"/>
              <a:t>JAVASCRIPT</a:t>
            </a:r>
            <a:r>
              <a:rPr lang="ru-RU" dirty="0"/>
              <a:t>- </a:t>
            </a:r>
            <a:r>
              <a:rPr lang="en-US" dirty="0"/>
              <a:t>ANGULAR</a:t>
            </a:r>
            <a:endParaRPr lang="ru-RU" dirty="0"/>
          </a:p>
          <a:p>
            <a:endParaRPr lang="ru-RU" dirty="0"/>
          </a:p>
        </p:txBody>
      </p:sp>
      <p:sp>
        <p:nvSpPr>
          <p:cNvPr id="5" name="TextBox 4"/>
          <p:cNvSpPr txBox="1"/>
          <p:nvPr/>
        </p:nvSpPr>
        <p:spPr>
          <a:xfrm>
            <a:off x="4499992" y="4918046"/>
            <a:ext cx="4536504" cy="2308324"/>
          </a:xfrm>
          <a:prstGeom prst="rect">
            <a:avLst/>
          </a:prstGeom>
          <a:noFill/>
        </p:spPr>
        <p:txBody>
          <a:bodyPr wrap="square" rtlCol="0">
            <a:spAutoFit/>
          </a:bodyPr>
          <a:lstStyle/>
          <a:p>
            <a:r>
              <a:rPr lang="ru-RU" sz="2400" b="1" dirty="0" smtClean="0"/>
              <a:t>Козлов Никита Юрьевич</a:t>
            </a:r>
          </a:p>
          <a:p>
            <a:r>
              <a:rPr lang="ru-RU" sz="2400" b="1" dirty="0" smtClean="0"/>
              <a:t>1курс</a:t>
            </a:r>
            <a:r>
              <a:rPr lang="ru-RU" sz="2400" b="1" dirty="0"/>
              <a:t>, </a:t>
            </a:r>
            <a:r>
              <a:rPr lang="ru-RU" sz="2400" b="1" dirty="0" smtClean="0"/>
              <a:t>14 группа</a:t>
            </a:r>
            <a:r>
              <a:rPr lang="ru-RU" sz="2400" b="1" dirty="0"/>
              <a:t> </a:t>
            </a:r>
          </a:p>
          <a:p>
            <a:r>
              <a:rPr lang="ru-RU" sz="2400" b="1" dirty="0"/>
              <a:t> </a:t>
            </a:r>
            <a:r>
              <a:rPr lang="ru-RU" sz="2400" dirty="0"/>
              <a:t>Руководитель:</a:t>
            </a:r>
          </a:p>
          <a:p>
            <a:r>
              <a:rPr lang="ru-RU" sz="2400" dirty="0"/>
              <a:t>Никитин Александр Игоревич</a:t>
            </a:r>
          </a:p>
          <a:p>
            <a:r>
              <a:rPr lang="ru-RU" sz="2400" dirty="0"/>
              <a:t>Старший преподаватель</a:t>
            </a:r>
          </a:p>
          <a:p>
            <a:endParaRPr lang="ru-RU" sz="2400" b="1" dirty="0"/>
          </a:p>
        </p:txBody>
      </p:sp>
    </p:spTree>
    <p:extLst>
      <p:ext uri="{BB962C8B-B14F-4D97-AF65-F5344CB8AC3E}">
        <p14:creationId xmlns:p14="http://schemas.microsoft.com/office/powerpoint/2010/main" val="248494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395536" y="1124744"/>
            <a:ext cx="8229600" cy="4525963"/>
          </a:xfrm>
        </p:spPr>
        <p:txBody>
          <a:bodyPr>
            <a:normAutofit fontScale="77500" lnSpcReduction="20000"/>
          </a:bodyPr>
          <a:lstStyle/>
          <a:p>
            <a:r>
              <a:rPr lang="ru-RU" dirty="0"/>
              <a:t>Сейчас существует огромное количество самых разных менеджеров задач на любой вкус. Однако у них есть недостаток: они требуют регистраций и загрузок, а так же </a:t>
            </a:r>
            <a:r>
              <a:rPr lang="ru-RU" dirty="0" err="1"/>
              <a:t>расчитаны</a:t>
            </a:r>
            <a:r>
              <a:rPr lang="ru-RU" dirty="0"/>
              <a:t> на долгосрочное пользование. </a:t>
            </a:r>
          </a:p>
          <a:p>
            <a:r>
              <a:rPr lang="ru-RU" dirty="0"/>
              <a:t>Сфера применения планировщиков задач огромна: составление планов работ, списка покупок, текущих дел и т.д. Без хорошего планировщика задач в наши дни трудно, а самое главное — он должен быть простым, чтобы ничего не отвлекало вас от дел. Очень удобно, работая за компьютером или ноутбуком, иметь при себе список задач. Чаще всего придется либо писать его от руки, либо скачивать приложение, что занимает время и место на вашем девайсе. Планировщик на </a:t>
            </a:r>
            <a:r>
              <a:rPr lang="en-US" dirty="0"/>
              <a:t>Angular</a:t>
            </a:r>
            <a:r>
              <a:rPr lang="ru-RU" dirty="0"/>
              <a:t> удобен, т.к. его можно просто открыть в браузере и при желании можно быстро что- либо поменять, или добавить новую задачу.</a:t>
            </a:r>
          </a:p>
          <a:p>
            <a:pPr marL="0" indent="0">
              <a:buNone/>
            </a:pPr>
            <a:endParaRPr lang="ru-RU" dirty="0"/>
          </a:p>
        </p:txBody>
      </p:sp>
    </p:spTree>
    <p:extLst>
      <p:ext uri="{BB962C8B-B14F-4D97-AF65-F5344CB8AC3E}">
        <p14:creationId xmlns:p14="http://schemas.microsoft.com/office/powerpoint/2010/main" val="334904076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539552" y="692696"/>
            <a:ext cx="8229600" cy="5688632"/>
          </a:xfrm>
        </p:spPr>
        <p:txBody>
          <a:bodyPr>
            <a:normAutofit/>
          </a:bodyPr>
          <a:lstStyle/>
          <a:p>
            <a:r>
              <a:rPr lang="ru-RU" dirty="0"/>
              <a:t>Он настолько прост, что даже не требует регистрации! </a:t>
            </a:r>
          </a:p>
          <a:p>
            <a:r>
              <a:rPr lang="ru-RU" dirty="0"/>
              <a:t> 	Для такого приложения не требуются </a:t>
            </a:r>
            <a:r>
              <a:rPr lang="en-US" dirty="0" err="1"/>
              <a:t>google</a:t>
            </a:r>
            <a:r>
              <a:rPr lang="ru-RU" dirty="0"/>
              <a:t> — аккаунты и прочее. Оно просто в применении и не требует времени, чтобы разбираться в нем. Это приложение для тех задач, которые нужно выполнить непосредственно во время рабочего сеанса. Поэтому оно очень помогает в планировке своих ближайших действий, чтобы ничего не забыть во время работы.</a:t>
            </a:r>
          </a:p>
          <a:p>
            <a:pPr marL="0" indent="0">
              <a:buNone/>
            </a:pPr>
            <a:endParaRPr lang="ru-RU" dirty="0"/>
          </a:p>
          <a:p>
            <a:pPr marL="0" indent="0">
              <a:buNone/>
            </a:pPr>
            <a:endParaRPr lang="ru-RU" dirty="0"/>
          </a:p>
        </p:txBody>
      </p:sp>
    </p:spTree>
    <p:extLst>
      <p:ext uri="{BB962C8B-B14F-4D97-AF65-F5344CB8AC3E}">
        <p14:creationId xmlns:p14="http://schemas.microsoft.com/office/powerpoint/2010/main" val="310012840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395536" y="476672"/>
            <a:ext cx="8229600" cy="6120680"/>
          </a:xfrm>
        </p:spPr>
        <p:txBody>
          <a:bodyPr>
            <a:normAutofit/>
          </a:bodyPr>
          <a:lstStyle/>
          <a:p>
            <a:pPr marL="0" indent="0">
              <a:buNone/>
            </a:pPr>
            <a:r>
              <a:rPr lang="ru-RU" dirty="0"/>
              <a:t>Для достижения  поставленной цели необходимо было решить следующие задачи</a:t>
            </a:r>
            <a:r>
              <a:rPr lang="ru-RU" dirty="0" smtClean="0"/>
              <a:t>:</a:t>
            </a:r>
          </a:p>
          <a:p>
            <a:pPr marL="0" indent="0">
              <a:buNone/>
            </a:pPr>
            <a:endParaRPr lang="ru-RU" dirty="0"/>
          </a:p>
          <a:p>
            <a:pPr lvl="0"/>
            <a:r>
              <a:rPr lang="ru-RU" dirty="0"/>
              <a:t>Изучить документацию и уроки по разработке приложений на </a:t>
            </a:r>
            <a:r>
              <a:rPr lang="en-US" dirty="0"/>
              <a:t>Angular </a:t>
            </a:r>
            <a:r>
              <a:rPr lang="ru-RU" dirty="0"/>
              <a:t>9.</a:t>
            </a:r>
          </a:p>
          <a:p>
            <a:pPr lvl="0"/>
            <a:r>
              <a:rPr lang="ru-RU" dirty="0"/>
              <a:t>Вспомнить навыки разработки на </a:t>
            </a:r>
            <a:r>
              <a:rPr lang="en-US" dirty="0"/>
              <a:t>HTML</a:t>
            </a:r>
            <a:r>
              <a:rPr lang="ru-RU" dirty="0"/>
              <a:t>.</a:t>
            </a:r>
          </a:p>
          <a:p>
            <a:pPr lvl="0"/>
            <a:r>
              <a:rPr lang="ru-RU" dirty="0"/>
              <a:t>Разработать функциональные возможности и интерфейс приложения.</a:t>
            </a:r>
          </a:p>
          <a:p>
            <a:pPr lvl="0"/>
            <a:r>
              <a:rPr lang="ru-RU" dirty="0"/>
              <a:t>Реализовать программно выполняемые функции приложения.</a:t>
            </a:r>
          </a:p>
          <a:p>
            <a:endParaRPr lang="ru-RU" dirty="0"/>
          </a:p>
        </p:txBody>
      </p:sp>
    </p:spTree>
    <p:extLst>
      <p:ext uri="{BB962C8B-B14F-4D97-AF65-F5344CB8AC3E}">
        <p14:creationId xmlns:p14="http://schemas.microsoft.com/office/powerpoint/2010/main" val="1790145868"/>
      </p:ext>
    </p:extLst>
  </p:cSld>
  <p:clrMapOvr>
    <a:masterClrMapping/>
  </p:clrMapOvr>
  <p:transition spd="slow">
    <p:wheel spokes="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3429000"/>
            <a:ext cx="8229600" cy="576064"/>
          </a:xfrm>
        </p:spPr>
        <p:txBody>
          <a:bodyPr>
            <a:noAutofit/>
          </a:bodyPr>
          <a:lstStyle/>
          <a:p>
            <a:r>
              <a:rPr lang="ru-RU" sz="2800" dirty="0"/>
              <a:t>П</a:t>
            </a:r>
            <a:r>
              <a:rPr lang="ru-RU" sz="2800" dirty="0" smtClean="0"/>
              <a:t>оказан </a:t>
            </a:r>
            <a:r>
              <a:rPr lang="ru-RU" sz="2800" dirty="0"/>
              <a:t>внешний вид сайта. При нажатии на строку для ввода текста можно начать вводить свою первую задачу на день. После того, как задача написана, то в список задач ее можно добавить путем нажатия левой кнопкой мыши на “+” или же нажатием на клавиатуре кнопку “</a:t>
            </a:r>
            <a:r>
              <a:rPr lang="en-US" sz="2800" dirty="0"/>
              <a:t>Enter</a:t>
            </a:r>
            <a:r>
              <a:rPr lang="ru-RU" sz="2800" dirty="0"/>
              <a:t>”.</a:t>
            </a:r>
            <a:br>
              <a:rPr lang="ru-RU" sz="2800" dirty="0"/>
            </a:br>
            <a:endParaRPr lang="ru-RU" sz="2800" dirty="0"/>
          </a:p>
        </p:txBody>
      </p:sp>
      <p:pic>
        <p:nvPicPr>
          <p:cNvPr id="5" name="Объект 4"/>
          <p:cNvPicPr>
            <a:picLocks noGrp="1"/>
          </p:cNvPicPr>
          <p:nvPr>
            <p:ph idx="1"/>
          </p:nvPr>
        </p:nvPicPr>
        <p:blipFill>
          <a:blip r:embed="rId2"/>
          <a:stretch>
            <a:fillRect/>
          </a:stretch>
        </p:blipFill>
        <p:spPr>
          <a:xfrm>
            <a:off x="1691680" y="3573016"/>
            <a:ext cx="5676900" cy="3086100"/>
          </a:xfrm>
          <a:prstGeom prst="rect">
            <a:avLst/>
          </a:prstGeom>
        </p:spPr>
      </p:pic>
    </p:spTree>
    <p:extLst>
      <p:ext uri="{BB962C8B-B14F-4D97-AF65-F5344CB8AC3E}">
        <p14:creationId xmlns:p14="http://schemas.microsoft.com/office/powerpoint/2010/main" val="30771745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a:t>
            </a:r>
            <a:r>
              <a:rPr lang="ru-RU" dirty="0" smtClean="0"/>
              <a:t>оказаны </a:t>
            </a:r>
            <a:r>
              <a:rPr lang="ru-RU" dirty="0"/>
              <a:t>добавленные задачи в список дел.</a:t>
            </a:r>
          </a:p>
        </p:txBody>
      </p:sp>
      <p:pic>
        <p:nvPicPr>
          <p:cNvPr id="5" name="Объект 4"/>
          <p:cNvPicPr>
            <a:picLocks noGrp="1"/>
          </p:cNvPicPr>
          <p:nvPr>
            <p:ph idx="1"/>
          </p:nvPr>
        </p:nvPicPr>
        <p:blipFill>
          <a:blip r:embed="rId2"/>
          <a:stretch>
            <a:fillRect/>
          </a:stretch>
        </p:blipFill>
        <p:spPr>
          <a:xfrm>
            <a:off x="2214562" y="2559050"/>
            <a:ext cx="4714875" cy="2790825"/>
          </a:xfrm>
          <a:prstGeom prst="rect">
            <a:avLst/>
          </a:prstGeom>
        </p:spPr>
      </p:pic>
    </p:spTree>
    <p:extLst>
      <p:ext uri="{BB962C8B-B14F-4D97-AF65-F5344CB8AC3E}">
        <p14:creationId xmlns:p14="http://schemas.microsoft.com/office/powerpoint/2010/main" val="375462481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548680"/>
            <a:ext cx="8229600" cy="1143000"/>
          </a:xfrm>
        </p:spPr>
        <p:txBody>
          <a:bodyPr>
            <a:normAutofit fontScale="90000"/>
          </a:bodyPr>
          <a:lstStyle/>
          <a:p>
            <a:r>
              <a:rPr lang="ru-RU" dirty="0"/>
              <a:t>П</a:t>
            </a:r>
            <a:r>
              <a:rPr lang="ru-RU" dirty="0" smtClean="0"/>
              <a:t>оказано </a:t>
            </a:r>
            <a:r>
              <a:rPr lang="ru-RU" dirty="0"/>
              <a:t>как выделяются выполненные задачи.</a:t>
            </a:r>
            <a:br>
              <a:rPr lang="ru-RU" dirty="0"/>
            </a:br>
            <a:endParaRPr lang="ru-RU" dirty="0"/>
          </a:p>
        </p:txBody>
      </p:sp>
      <p:pic>
        <p:nvPicPr>
          <p:cNvPr id="5" name="Объект 4"/>
          <p:cNvPicPr>
            <a:picLocks noGrp="1"/>
          </p:cNvPicPr>
          <p:nvPr>
            <p:ph idx="1"/>
          </p:nvPr>
        </p:nvPicPr>
        <p:blipFill>
          <a:blip r:embed="rId2"/>
          <a:stretch>
            <a:fillRect/>
          </a:stretch>
        </p:blipFill>
        <p:spPr>
          <a:xfrm>
            <a:off x="2371725" y="2463800"/>
            <a:ext cx="4400550" cy="2981325"/>
          </a:xfrm>
          <a:prstGeom prst="rect">
            <a:avLst/>
          </a:prstGeom>
        </p:spPr>
      </p:pic>
    </p:spTree>
    <p:extLst>
      <p:ext uri="{BB962C8B-B14F-4D97-AF65-F5344CB8AC3E}">
        <p14:creationId xmlns:p14="http://schemas.microsoft.com/office/powerpoint/2010/main" val="128048289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normAutofit fontScale="77500" lnSpcReduction="20000"/>
          </a:bodyPr>
          <a:lstStyle/>
          <a:p>
            <a:r>
              <a:rPr lang="ru-RU" dirty="0" smtClean="0"/>
              <a:t>В </a:t>
            </a:r>
            <a:r>
              <a:rPr lang="ru-RU" dirty="0"/>
              <a:t>процессе выполнения курсовой работы были изучены основные возможности языков HTML, CSS и </a:t>
            </a:r>
            <a:r>
              <a:rPr lang="ru-RU" dirty="0" err="1"/>
              <a:t>фреймворка</a:t>
            </a:r>
            <a:r>
              <a:rPr lang="en-US" dirty="0"/>
              <a:t>JS</a:t>
            </a:r>
            <a:r>
              <a:rPr lang="ru-RU" dirty="0"/>
              <a:t>, освоены и закреплены основные принципы работы с языков программирования </a:t>
            </a:r>
            <a:r>
              <a:rPr lang="en-US" dirty="0"/>
              <a:t>JavaScript</a:t>
            </a:r>
            <a:r>
              <a:rPr lang="ru-RU" dirty="0"/>
              <a:t>, а также были расширены познания в области </a:t>
            </a:r>
            <a:r>
              <a:rPr lang="en-US" dirty="0"/>
              <a:t>Front</a:t>
            </a:r>
            <a:r>
              <a:rPr lang="ru-RU" dirty="0"/>
              <a:t>-</a:t>
            </a:r>
            <a:r>
              <a:rPr lang="en-US" dirty="0"/>
              <a:t>end </a:t>
            </a:r>
            <a:r>
              <a:rPr lang="ru-RU" dirty="0"/>
              <a:t>разработки.</a:t>
            </a:r>
          </a:p>
          <a:p>
            <a:r>
              <a:rPr lang="ru-RU" dirty="0"/>
              <a:t>Так как “</a:t>
            </a:r>
            <a:r>
              <a:rPr lang="en-US" dirty="0"/>
              <a:t>TODO LIST</a:t>
            </a:r>
            <a:r>
              <a:rPr lang="ru-RU" dirty="0"/>
              <a:t>” создавался для пользователей, не имеющих специальных знаний в области программирования, требуется, чтобы оно было достаточно простым в понимании и использовании. Навигация по приложению должна быть интуитивно понятна. </a:t>
            </a:r>
          </a:p>
          <a:p>
            <a:r>
              <a:rPr lang="ru-RU" dirty="0"/>
              <a:t>Выполнение курсовой работы помогло закрепить материал и навыки, полученные на лекциях и лабораторных работах, систематизировать знание языков и научиться применять их к конкретным задачам</a:t>
            </a:r>
            <a:r>
              <a:rPr lang="ru-RU" dirty="0" smtClean="0"/>
              <a:t>.</a:t>
            </a:r>
            <a:endParaRPr lang="ru-RU" dirty="0"/>
          </a:p>
        </p:txBody>
      </p:sp>
    </p:spTree>
    <p:extLst>
      <p:ext uri="{BB962C8B-B14F-4D97-AF65-F5344CB8AC3E}">
        <p14:creationId xmlns:p14="http://schemas.microsoft.com/office/powerpoint/2010/main" val="26081406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пекс">
  <a:themeElements>
    <a:clrScheme name="Апекс">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Апекс">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Апекс">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217</TotalTime>
  <Words>381</Words>
  <Application>Microsoft Office PowerPoint</Application>
  <PresentationFormat>Экран (4:3)</PresentationFormat>
  <Paragraphs>23</Paragraphs>
  <Slides>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Апекс</vt:lpstr>
      <vt:lpstr> Курсовой проект  </vt:lpstr>
      <vt:lpstr>Презентация PowerPoint</vt:lpstr>
      <vt:lpstr>Презентация PowerPoint</vt:lpstr>
      <vt:lpstr>Презентация PowerPoint</vt:lpstr>
      <vt:lpstr>Показан внешний вид сайта. При нажатии на строку для ввода текста можно начать вводить свою первую задачу на день. После того, как задача написана, то в список задач ее можно добавить путем нажатия левой кнопкой мыши на “+” или же нажатием на клавиатуре кнопку “Enter”. </vt:lpstr>
      <vt:lpstr>Показаны добавленные задачи в список дел.</vt:lpstr>
      <vt:lpstr>Показано как выделяются выполненные задачи. </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Курсовой проект </dc:title>
  <dc:creator>User</dc:creator>
  <cp:lastModifiedBy>Nikitos</cp:lastModifiedBy>
  <cp:revision>17</cp:revision>
  <dcterms:created xsi:type="dcterms:W3CDTF">2020-05-22T18:07:50Z</dcterms:created>
  <dcterms:modified xsi:type="dcterms:W3CDTF">2020-06-02T07:05:14Z</dcterms:modified>
</cp:coreProperties>
</file>