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466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08110" y="5163620"/>
            <a:ext cx="4479925" cy="5123815"/>
          </a:xfrm>
          <a:custGeom>
            <a:avLst/>
            <a:gdLst/>
            <a:ahLst/>
            <a:cxnLst/>
            <a:rect l="l" t="t" r="r" b="b"/>
            <a:pathLst>
              <a:path w="4479925" h="5123815">
                <a:moveTo>
                  <a:pt x="4379873" y="5123379"/>
                </a:moveTo>
                <a:lnTo>
                  <a:pt x="200629" y="5123379"/>
                </a:lnTo>
                <a:lnTo>
                  <a:pt x="189631" y="5103459"/>
                </a:lnTo>
                <a:lnTo>
                  <a:pt x="167334" y="5059541"/>
                </a:lnTo>
                <a:lnTo>
                  <a:pt x="146400" y="5014496"/>
                </a:lnTo>
                <a:lnTo>
                  <a:pt x="126862" y="4968319"/>
                </a:lnTo>
                <a:lnTo>
                  <a:pt x="108534" y="4920531"/>
                </a:lnTo>
                <a:lnTo>
                  <a:pt x="91746" y="4872492"/>
                </a:lnTo>
                <a:lnTo>
                  <a:pt x="76470" y="4824220"/>
                </a:lnTo>
                <a:lnTo>
                  <a:pt x="62679" y="4775732"/>
                </a:lnTo>
                <a:lnTo>
                  <a:pt x="50341" y="4727045"/>
                </a:lnTo>
                <a:lnTo>
                  <a:pt x="39430" y="4678177"/>
                </a:lnTo>
                <a:lnTo>
                  <a:pt x="29915" y="4629145"/>
                </a:lnTo>
                <a:lnTo>
                  <a:pt x="21768" y="4579967"/>
                </a:lnTo>
                <a:lnTo>
                  <a:pt x="14961" y="4530659"/>
                </a:lnTo>
                <a:lnTo>
                  <a:pt x="9463" y="4481240"/>
                </a:lnTo>
                <a:lnTo>
                  <a:pt x="5248" y="4431727"/>
                </a:lnTo>
                <a:lnTo>
                  <a:pt x="2284" y="4382136"/>
                </a:lnTo>
                <a:lnTo>
                  <a:pt x="544" y="4332486"/>
                </a:lnTo>
                <a:lnTo>
                  <a:pt x="0" y="4282794"/>
                </a:lnTo>
                <a:lnTo>
                  <a:pt x="620" y="4233077"/>
                </a:lnTo>
                <a:lnTo>
                  <a:pt x="2379" y="4183353"/>
                </a:lnTo>
                <a:lnTo>
                  <a:pt x="5245" y="4133638"/>
                </a:lnTo>
                <a:lnTo>
                  <a:pt x="9190" y="4083951"/>
                </a:lnTo>
                <a:lnTo>
                  <a:pt x="14186" y="4034308"/>
                </a:lnTo>
                <a:lnTo>
                  <a:pt x="20204" y="3984728"/>
                </a:lnTo>
                <a:lnTo>
                  <a:pt x="27214" y="3935227"/>
                </a:lnTo>
                <a:lnTo>
                  <a:pt x="35188" y="3885823"/>
                </a:lnTo>
                <a:lnTo>
                  <a:pt x="44097" y="3836533"/>
                </a:lnTo>
                <a:lnTo>
                  <a:pt x="53912" y="3787374"/>
                </a:lnTo>
                <a:lnTo>
                  <a:pt x="64605" y="3738365"/>
                </a:lnTo>
                <a:lnTo>
                  <a:pt x="76146" y="3689521"/>
                </a:lnTo>
                <a:lnTo>
                  <a:pt x="88506" y="3640862"/>
                </a:lnTo>
                <a:lnTo>
                  <a:pt x="101657" y="3592404"/>
                </a:lnTo>
                <a:lnTo>
                  <a:pt x="115569" y="3544164"/>
                </a:lnTo>
                <a:lnTo>
                  <a:pt x="130215" y="3496160"/>
                </a:lnTo>
                <a:lnTo>
                  <a:pt x="145565" y="3448409"/>
                </a:lnTo>
                <a:lnTo>
                  <a:pt x="161589" y="3400928"/>
                </a:lnTo>
                <a:lnTo>
                  <a:pt x="178260" y="3353736"/>
                </a:lnTo>
                <a:lnTo>
                  <a:pt x="195549" y="3306849"/>
                </a:lnTo>
                <a:lnTo>
                  <a:pt x="213426" y="3260285"/>
                </a:lnTo>
                <a:lnTo>
                  <a:pt x="231862" y="3214061"/>
                </a:lnTo>
                <a:lnTo>
                  <a:pt x="251107" y="3167308"/>
                </a:lnTo>
                <a:lnTo>
                  <a:pt x="270806" y="3120788"/>
                </a:lnTo>
                <a:lnTo>
                  <a:pt x="290937" y="3074487"/>
                </a:lnTo>
                <a:lnTo>
                  <a:pt x="311474" y="3028394"/>
                </a:lnTo>
                <a:lnTo>
                  <a:pt x="332393" y="2982497"/>
                </a:lnTo>
                <a:lnTo>
                  <a:pt x="353669" y="2936782"/>
                </a:lnTo>
                <a:lnTo>
                  <a:pt x="375279" y="2891239"/>
                </a:lnTo>
                <a:lnTo>
                  <a:pt x="397197" y="2845855"/>
                </a:lnTo>
                <a:lnTo>
                  <a:pt x="419400" y="2800617"/>
                </a:lnTo>
                <a:lnTo>
                  <a:pt x="441862" y="2755513"/>
                </a:lnTo>
                <a:lnTo>
                  <a:pt x="464560" y="2710532"/>
                </a:lnTo>
                <a:lnTo>
                  <a:pt x="487468" y="2665661"/>
                </a:lnTo>
                <a:lnTo>
                  <a:pt x="510563" y="2620887"/>
                </a:lnTo>
                <a:lnTo>
                  <a:pt x="533820" y="2576199"/>
                </a:lnTo>
                <a:lnTo>
                  <a:pt x="557215" y="2531584"/>
                </a:lnTo>
                <a:lnTo>
                  <a:pt x="580723" y="2487030"/>
                </a:lnTo>
                <a:lnTo>
                  <a:pt x="769925" y="2131333"/>
                </a:lnTo>
                <a:lnTo>
                  <a:pt x="793351" y="2086780"/>
                </a:lnTo>
                <a:lnTo>
                  <a:pt x="816647" y="2042165"/>
                </a:lnTo>
                <a:lnTo>
                  <a:pt x="839786" y="1997477"/>
                </a:lnTo>
                <a:lnTo>
                  <a:pt x="862745" y="1952703"/>
                </a:lnTo>
                <a:lnTo>
                  <a:pt x="885500" y="1907832"/>
                </a:lnTo>
                <a:lnTo>
                  <a:pt x="908025" y="1862850"/>
                </a:lnTo>
                <a:lnTo>
                  <a:pt x="930298" y="1817747"/>
                </a:lnTo>
                <a:lnTo>
                  <a:pt x="952292" y="1772509"/>
                </a:lnTo>
                <a:lnTo>
                  <a:pt x="973984" y="1727125"/>
                </a:lnTo>
                <a:lnTo>
                  <a:pt x="995349" y="1681581"/>
                </a:lnTo>
                <a:lnTo>
                  <a:pt x="1016363" y="1635867"/>
                </a:lnTo>
                <a:lnTo>
                  <a:pt x="1037001" y="1589970"/>
                </a:lnTo>
                <a:lnTo>
                  <a:pt x="1057240" y="1543877"/>
                </a:lnTo>
                <a:lnTo>
                  <a:pt x="1077053" y="1497576"/>
                </a:lnTo>
                <a:lnTo>
                  <a:pt x="1096418" y="1451056"/>
                </a:lnTo>
                <a:lnTo>
                  <a:pt x="1115310" y="1404303"/>
                </a:lnTo>
                <a:lnTo>
                  <a:pt x="1151861" y="1312544"/>
                </a:lnTo>
                <a:lnTo>
                  <a:pt x="1170229" y="1266694"/>
                </a:lnTo>
                <a:lnTo>
                  <a:pt x="1188780" y="1220934"/>
                </a:lnTo>
                <a:lnTo>
                  <a:pt x="1207603" y="1175315"/>
                </a:lnTo>
                <a:lnTo>
                  <a:pt x="1226791" y="1129890"/>
                </a:lnTo>
                <a:lnTo>
                  <a:pt x="1246433" y="1084711"/>
                </a:lnTo>
                <a:lnTo>
                  <a:pt x="1266620" y="1039829"/>
                </a:lnTo>
                <a:lnTo>
                  <a:pt x="1287443" y="995298"/>
                </a:lnTo>
                <a:lnTo>
                  <a:pt x="1308992" y="951169"/>
                </a:lnTo>
                <a:lnTo>
                  <a:pt x="1331359" y="907494"/>
                </a:lnTo>
                <a:lnTo>
                  <a:pt x="1354632" y="864325"/>
                </a:lnTo>
                <a:lnTo>
                  <a:pt x="1378905" y="821715"/>
                </a:lnTo>
                <a:lnTo>
                  <a:pt x="1404266" y="779716"/>
                </a:lnTo>
                <a:lnTo>
                  <a:pt x="1430807" y="738379"/>
                </a:lnTo>
                <a:lnTo>
                  <a:pt x="1458617" y="697758"/>
                </a:lnTo>
                <a:lnTo>
                  <a:pt x="1487789" y="657903"/>
                </a:lnTo>
                <a:lnTo>
                  <a:pt x="1518413" y="618868"/>
                </a:lnTo>
                <a:lnTo>
                  <a:pt x="1550057" y="580896"/>
                </a:lnTo>
                <a:lnTo>
                  <a:pt x="1582953" y="543912"/>
                </a:lnTo>
                <a:lnTo>
                  <a:pt x="1617052" y="507942"/>
                </a:lnTo>
                <a:lnTo>
                  <a:pt x="1652303" y="473013"/>
                </a:lnTo>
                <a:lnTo>
                  <a:pt x="1688657" y="439152"/>
                </a:lnTo>
                <a:lnTo>
                  <a:pt x="1726065" y="406384"/>
                </a:lnTo>
                <a:lnTo>
                  <a:pt x="1764477" y="374737"/>
                </a:lnTo>
                <a:lnTo>
                  <a:pt x="1803843" y="344238"/>
                </a:lnTo>
                <a:lnTo>
                  <a:pt x="1844115" y="314911"/>
                </a:lnTo>
                <a:lnTo>
                  <a:pt x="1885243" y="286785"/>
                </a:lnTo>
                <a:lnTo>
                  <a:pt x="1927176" y="259885"/>
                </a:lnTo>
                <a:lnTo>
                  <a:pt x="1969867" y="234238"/>
                </a:lnTo>
                <a:lnTo>
                  <a:pt x="2013264" y="209871"/>
                </a:lnTo>
                <a:lnTo>
                  <a:pt x="2057320" y="186810"/>
                </a:lnTo>
                <a:lnTo>
                  <a:pt x="2101983" y="165081"/>
                </a:lnTo>
                <a:lnTo>
                  <a:pt x="2147205" y="144712"/>
                </a:lnTo>
                <a:lnTo>
                  <a:pt x="2192287" y="125656"/>
                </a:lnTo>
                <a:lnTo>
                  <a:pt x="2237897" y="107864"/>
                </a:lnTo>
                <a:lnTo>
                  <a:pt x="2283994" y="91355"/>
                </a:lnTo>
                <a:lnTo>
                  <a:pt x="2330540" y="76148"/>
                </a:lnTo>
                <a:lnTo>
                  <a:pt x="2377496" y="62264"/>
                </a:lnTo>
                <a:lnTo>
                  <a:pt x="2424824" y="49721"/>
                </a:lnTo>
                <a:lnTo>
                  <a:pt x="2472484" y="38538"/>
                </a:lnTo>
                <a:lnTo>
                  <a:pt x="2520437" y="28736"/>
                </a:lnTo>
                <a:lnTo>
                  <a:pt x="2568645" y="20334"/>
                </a:lnTo>
                <a:lnTo>
                  <a:pt x="2617069" y="13351"/>
                </a:lnTo>
                <a:lnTo>
                  <a:pt x="2665670" y="7807"/>
                </a:lnTo>
                <a:lnTo>
                  <a:pt x="2714408" y="3720"/>
                </a:lnTo>
                <a:lnTo>
                  <a:pt x="2763245" y="1111"/>
                </a:lnTo>
                <a:lnTo>
                  <a:pt x="2812143" y="0"/>
                </a:lnTo>
                <a:lnTo>
                  <a:pt x="2861062" y="404"/>
                </a:lnTo>
                <a:lnTo>
                  <a:pt x="2909963" y="2344"/>
                </a:lnTo>
                <a:lnTo>
                  <a:pt x="2959089" y="6099"/>
                </a:lnTo>
                <a:lnTo>
                  <a:pt x="3008223" y="11857"/>
                </a:lnTo>
                <a:lnTo>
                  <a:pt x="3057319" y="19499"/>
                </a:lnTo>
                <a:lnTo>
                  <a:pt x="3106328" y="28906"/>
                </a:lnTo>
                <a:lnTo>
                  <a:pt x="3155203" y="39961"/>
                </a:lnTo>
                <a:lnTo>
                  <a:pt x="3203896" y="52544"/>
                </a:lnTo>
                <a:lnTo>
                  <a:pt x="3252359" y="66537"/>
                </a:lnTo>
                <a:lnTo>
                  <a:pt x="3300544" y="81823"/>
                </a:lnTo>
                <a:lnTo>
                  <a:pt x="3348404" y="98282"/>
                </a:lnTo>
                <a:lnTo>
                  <a:pt x="3395891" y="115796"/>
                </a:lnTo>
                <a:lnTo>
                  <a:pt x="3442958" y="134246"/>
                </a:lnTo>
                <a:lnTo>
                  <a:pt x="3489555" y="153515"/>
                </a:lnTo>
                <a:lnTo>
                  <a:pt x="3535637" y="173484"/>
                </a:lnTo>
                <a:lnTo>
                  <a:pt x="3581154" y="194035"/>
                </a:lnTo>
                <a:lnTo>
                  <a:pt x="3626060" y="215048"/>
                </a:lnTo>
                <a:lnTo>
                  <a:pt x="3670307" y="236406"/>
                </a:lnTo>
                <a:lnTo>
                  <a:pt x="3715435" y="258856"/>
                </a:lnTo>
                <a:lnTo>
                  <a:pt x="3760079" y="282080"/>
                </a:lnTo>
                <a:lnTo>
                  <a:pt x="3804243" y="306063"/>
                </a:lnTo>
                <a:lnTo>
                  <a:pt x="3847930" y="330787"/>
                </a:lnTo>
                <a:lnTo>
                  <a:pt x="3891144" y="356236"/>
                </a:lnTo>
                <a:lnTo>
                  <a:pt x="3933889" y="382392"/>
                </a:lnTo>
                <a:lnTo>
                  <a:pt x="3976169" y="409240"/>
                </a:lnTo>
                <a:lnTo>
                  <a:pt x="4017987" y="436761"/>
                </a:lnTo>
                <a:lnTo>
                  <a:pt x="4059347" y="464941"/>
                </a:lnTo>
                <a:lnTo>
                  <a:pt x="4100253" y="493761"/>
                </a:lnTo>
                <a:lnTo>
                  <a:pt x="4140708" y="523204"/>
                </a:lnTo>
                <a:lnTo>
                  <a:pt x="4180717" y="553255"/>
                </a:lnTo>
                <a:lnTo>
                  <a:pt x="4220283" y="583896"/>
                </a:lnTo>
                <a:lnTo>
                  <a:pt x="4259410" y="615111"/>
                </a:lnTo>
                <a:lnTo>
                  <a:pt x="4298102" y="646882"/>
                </a:lnTo>
                <a:lnTo>
                  <a:pt x="4336362" y="679194"/>
                </a:lnTo>
                <a:lnTo>
                  <a:pt x="4374194" y="712028"/>
                </a:lnTo>
                <a:lnTo>
                  <a:pt x="4411602" y="745369"/>
                </a:lnTo>
                <a:lnTo>
                  <a:pt x="4448590" y="779199"/>
                </a:lnTo>
                <a:lnTo>
                  <a:pt x="4479889" y="808556"/>
                </a:lnTo>
                <a:lnTo>
                  <a:pt x="4479889" y="5062459"/>
                </a:lnTo>
                <a:lnTo>
                  <a:pt x="4379873" y="512337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3225" y="2793"/>
            <a:ext cx="12262485" cy="10287635"/>
          </a:xfrm>
          <a:custGeom>
            <a:avLst/>
            <a:gdLst/>
            <a:ahLst/>
            <a:cxnLst/>
            <a:rect l="l" t="t" r="r" b="b"/>
            <a:pathLst>
              <a:path w="12262485" h="10287635">
                <a:moveTo>
                  <a:pt x="12261939" y="4323156"/>
                </a:moveTo>
                <a:lnTo>
                  <a:pt x="12261507" y="4275633"/>
                </a:lnTo>
                <a:lnTo>
                  <a:pt x="12260605" y="4227766"/>
                </a:lnTo>
                <a:lnTo>
                  <a:pt x="12259247" y="4179570"/>
                </a:lnTo>
                <a:lnTo>
                  <a:pt x="12257430" y="4131030"/>
                </a:lnTo>
                <a:lnTo>
                  <a:pt x="12255157" y="4082161"/>
                </a:lnTo>
                <a:lnTo>
                  <a:pt x="12244946" y="4043210"/>
                </a:lnTo>
                <a:lnTo>
                  <a:pt x="12241784" y="3993692"/>
                </a:lnTo>
                <a:lnTo>
                  <a:pt x="12238203" y="3943870"/>
                </a:lnTo>
                <a:lnTo>
                  <a:pt x="12234202" y="3893731"/>
                </a:lnTo>
                <a:lnTo>
                  <a:pt x="12229770" y="3843286"/>
                </a:lnTo>
                <a:lnTo>
                  <a:pt x="12217438" y="3802786"/>
                </a:lnTo>
                <a:lnTo>
                  <a:pt x="12212193" y="3751745"/>
                </a:lnTo>
                <a:lnTo>
                  <a:pt x="12199049" y="3710660"/>
                </a:lnTo>
                <a:lnTo>
                  <a:pt x="12193016" y="3659035"/>
                </a:lnTo>
                <a:lnTo>
                  <a:pt x="12186603" y="3607130"/>
                </a:lnTo>
                <a:lnTo>
                  <a:pt x="12157634" y="3522992"/>
                </a:lnTo>
                <a:lnTo>
                  <a:pt x="12150103" y="3470275"/>
                </a:lnTo>
                <a:lnTo>
                  <a:pt x="12118962" y="3384550"/>
                </a:lnTo>
                <a:lnTo>
                  <a:pt x="12110364" y="3331057"/>
                </a:lnTo>
                <a:lnTo>
                  <a:pt x="12060072" y="3199841"/>
                </a:lnTo>
                <a:lnTo>
                  <a:pt x="12006898" y="3066529"/>
                </a:lnTo>
                <a:lnTo>
                  <a:pt x="11951018" y="2931236"/>
                </a:lnTo>
                <a:lnTo>
                  <a:pt x="11912359" y="2839999"/>
                </a:lnTo>
                <a:lnTo>
                  <a:pt x="11885117" y="2804337"/>
                </a:lnTo>
                <a:lnTo>
                  <a:pt x="11844858" y="2711932"/>
                </a:lnTo>
                <a:lnTo>
                  <a:pt x="11816855" y="2675712"/>
                </a:lnTo>
                <a:lnTo>
                  <a:pt x="11775123" y="2582240"/>
                </a:lnTo>
                <a:lnTo>
                  <a:pt x="11717477" y="2508593"/>
                </a:lnTo>
                <a:lnTo>
                  <a:pt x="11695836" y="2461285"/>
                </a:lnTo>
                <a:lnTo>
                  <a:pt x="11666474" y="2424074"/>
                </a:lnTo>
                <a:lnTo>
                  <a:pt x="11644414" y="2376462"/>
                </a:lnTo>
                <a:lnTo>
                  <a:pt x="11554574" y="2263533"/>
                </a:lnTo>
                <a:lnTo>
                  <a:pt x="11531765" y="2215375"/>
                </a:lnTo>
                <a:lnTo>
                  <a:pt x="11283734" y="1908022"/>
                </a:lnTo>
                <a:lnTo>
                  <a:pt x="10336098" y="1214742"/>
                </a:lnTo>
                <a:lnTo>
                  <a:pt x="11244631" y="1879409"/>
                </a:lnTo>
                <a:lnTo>
                  <a:pt x="11148543" y="1761909"/>
                </a:lnTo>
                <a:lnTo>
                  <a:pt x="11108461" y="1732584"/>
                </a:lnTo>
                <a:lnTo>
                  <a:pt x="11043222" y="1653387"/>
                </a:lnTo>
                <a:lnTo>
                  <a:pt x="10130244" y="985456"/>
                </a:lnTo>
                <a:lnTo>
                  <a:pt x="11003064" y="1623999"/>
                </a:lnTo>
                <a:lnTo>
                  <a:pt x="10970374" y="1584350"/>
                </a:lnTo>
                <a:lnTo>
                  <a:pt x="10930166" y="1554937"/>
                </a:lnTo>
                <a:lnTo>
                  <a:pt x="10897438" y="1515249"/>
                </a:lnTo>
                <a:lnTo>
                  <a:pt x="10816908" y="1456334"/>
                </a:lnTo>
                <a:lnTo>
                  <a:pt x="10784129" y="1416621"/>
                </a:lnTo>
                <a:lnTo>
                  <a:pt x="10703509" y="1357642"/>
                </a:lnTo>
                <a:lnTo>
                  <a:pt x="10670680" y="1317891"/>
                </a:lnTo>
                <a:lnTo>
                  <a:pt x="10105834" y="904633"/>
                </a:lnTo>
                <a:lnTo>
                  <a:pt x="10058044" y="885418"/>
                </a:lnTo>
                <a:lnTo>
                  <a:pt x="9977476" y="826465"/>
                </a:lnTo>
                <a:lnTo>
                  <a:pt x="9929749" y="807288"/>
                </a:lnTo>
                <a:lnTo>
                  <a:pt x="9849294" y="748423"/>
                </a:lnTo>
                <a:lnTo>
                  <a:pt x="9801606" y="729272"/>
                </a:lnTo>
                <a:lnTo>
                  <a:pt x="10437177" y="1194282"/>
                </a:lnTo>
                <a:lnTo>
                  <a:pt x="9761449" y="699897"/>
                </a:lnTo>
                <a:lnTo>
                  <a:pt x="9713811" y="680796"/>
                </a:lnTo>
                <a:lnTo>
                  <a:pt x="9673717" y="651446"/>
                </a:lnTo>
                <a:lnTo>
                  <a:pt x="9626143" y="632371"/>
                </a:lnTo>
                <a:lnTo>
                  <a:pt x="9586100" y="603072"/>
                </a:lnTo>
                <a:lnTo>
                  <a:pt x="9491116" y="565061"/>
                </a:lnTo>
                <a:lnTo>
                  <a:pt x="9451175" y="535838"/>
                </a:lnTo>
                <a:lnTo>
                  <a:pt x="9356433" y="498005"/>
                </a:lnTo>
                <a:lnTo>
                  <a:pt x="9316606" y="468858"/>
                </a:lnTo>
                <a:lnTo>
                  <a:pt x="9174924" y="412419"/>
                </a:lnTo>
                <a:lnTo>
                  <a:pt x="9135300" y="383425"/>
                </a:lnTo>
                <a:lnTo>
                  <a:pt x="8527758" y="143522"/>
                </a:lnTo>
                <a:lnTo>
                  <a:pt x="8473986" y="135648"/>
                </a:lnTo>
                <a:lnTo>
                  <a:pt x="8289633" y="63715"/>
                </a:lnTo>
                <a:lnTo>
                  <a:pt x="8236242" y="56121"/>
                </a:lnTo>
                <a:lnTo>
                  <a:pt x="8144700" y="20624"/>
                </a:lnTo>
                <a:lnTo>
                  <a:pt x="8091564" y="13220"/>
                </a:lnTo>
                <a:lnTo>
                  <a:pt x="8073491" y="0"/>
                </a:lnTo>
                <a:lnTo>
                  <a:pt x="1605673" y="4635"/>
                </a:lnTo>
                <a:lnTo>
                  <a:pt x="1570075" y="25806"/>
                </a:lnTo>
                <a:lnTo>
                  <a:pt x="1526768" y="57061"/>
                </a:lnTo>
                <a:lnTo>
                  <a:pt x="1483969" y="88696"/>
                </a:lnTo>
                <a:lnTo>
                  <a:pt x="1449184" y="110451"/>
                </a:lnTo>
                <a:lnTo>
                  <a:pt x="1407401" y="142824"/>
                </a:lnTo>
                <a:lnTo>
                  <a:pt x="1366126" y="175564"/>
                </a:lnTo>
                <a:lnTo>
                  <a:pt x="1325346" y="208686"/>
                </a:lnTo>
                <a:lnTo>
                  <a:pt x="1292580" y="231914"/>
                </a:lnTo>
                <a:lnTo>
                  <a:pt x="1252804" y="265760"/>
                </a:lnTo>
                <a:lnTo>
                  <a:pt x="1213535" y="299974"/>
                </a:lnTo>
                <a:lnTo>
                  <a:pt x="1174762" y="334556"/>
                </a:lnTo>
                <a:lnTo>
                  <a:pt x="1136484" y="369493"/>
                </a:lnTo>
                <a:lnTo>
                  <a:pt x="1098702" y="404799"/>
                </a:lnTo>
                <a:lnTo>
                  <a:pt x="1068920" y="430212"/>
                </a:lnTo>
                <a:lnTo>
                  <a:pt x="1032116" y="466229"/>
                </a:lnTo>
                <a:lnTo>
                  <a:pt x="995807" y="502615"/>
                </a:lnTo>
                <a:lnTo>
                  <a:pt x="959980" y="539343"/>
                </a:lnTo>
                <a:lnTo>
                  <a:pt x="924648" y="576440"/>
                </a:lnTo>
                <a:lnTo>
                  <a:pt x="889787" y="613879"/>
                </a:lnTo>
                <a:lnTo>
                  <a:pt x="855421" y="651675"/>
                </a:lnTo>
                <a:lnTo>
                  <a:pt x="821524" y="689825"/>
                </a:lnTo>
                <a:lnTo>
                  <a:pt x="788111" y="728319"/>
                </a:lnTo>
                <a:lnTo>
                  <a:pt x="762673" y="756920"/>
                </a:lnTo>
                <a:lnTo>
                  <a:pt x="730211" y="796112"/>
                </a:lnTo>
                <a:lnTo>
                  <a:pt x="698233" y="835660"/>
                </a:lnTo>
                <a:lnTo>
                  <a:pt x="666711" y="875550"/>
                </a:lnTo>
                <a:lnTo>
                  <a:pt x="635673" y="915771"/>
                </a:lnTo>
                <a:lnTo>
                  <a:pt x="605091" y="956348"/>
                </a:lnTo>
                <a:lnTo>
                  <a:pt x="575005" y="997292"/>
                </a:lnTo>
                <a:lnTo>
                  <a:pt x="545465" y="1038606"/>
                </a:lnTo>
                <a:lnTo>
                  <a:pt x="516432" y="1080312"/>
                </a:lnTo>
                <a:lnTo>
                  <a:pt x="487895" y="1122387"/>
                </a:lnTo>
                <a:lnTo>
                  <a:pt x="459854" y="1164818"/>
                </a:lnTo>
                <a:lnTo>
                  <a:pt x="432295" y="1207592"/>
                </a:lnTo>
                <a:lnTo>
                  <a:pt x="405180" y="1250696"/>
                </a:lnTo>
                <a:lnTo>
                  <a:pt x="378510" y="1294130"/>
                </a:lnTo>
                <a:lnTo>
                  <a:pt x="352272" y="1337881"/>
                </a:lnTo>
                <a:lnTo>
                  <a:pt x="326453" y="1381937"/>
                </a:lnTo>
                <a:lnTo>
                  <a:pt x="301028" y="1426273"/>
                </a:lnTo>
                <a:lnTo>
                  <a:pt x="275983" y="1470901"/>
                </a:lnTo>
                <a:lnTo>
                  <a:pt x="251307" y="1515783"/>
                </a:lnTo>
                <a:lnTo>
                  <a:pt x="234492" y="1550695"/>
                </a:lnTo>
                <a:lnTo>
                  <a:pt x="210502" y="1596085"/>
                </a:lnTo>
                <a:lnTo>
                  <a:pt x="186855" y="1641729"/>
                </a:lnTo>
                <a:lnTo>
                  <a:pt x="163499" y="1687588"/>
                </a:lnTo>
                <a:lnTo>
                  <a:pt x="141300" y="1734286"/>
                </a:lnTo>
                <a:lnTo>
                  <a:pt x="119481" y="1781276"/>
                </a:lnTo>
                <a:lnTo>
                  <a:pt x="98031" y="1828520"/>
                </a:lnTo>
                <a:lnTo>
                  <a:pt x="84467" y="1865807"/>
                </a:lnTo>
                <a:lnTo>
                  <a:pt x="63754" y="1913597"/>
                </a:lnTo>
                <a:lnTo>
                  <a:pt x="43408" y="1961654"/>
                </a:lnTo>
                <a:lnTo>
                  <a:pt x="23431" y="2009978"/>
                </a:lnTo>
                <a:lnTo>
                  <a:pt x="3797" y="2058568"/>
                </a:lnTo>
                <a:lnTo>
                  <a:pt x="0" y="2071509"/>
                </a:lnTo>
                <a:lnTo>
                  <a:pt x="2184" y="7690828"/>
                </a:lnTo>
                <a:lnTo>
                  <a:pt x="3225" y="7694295"/>
                </a:lnTo>
                <a:lnTo>
                  <a:pt x="3225" y="10284206"/>
                </a:lnTo>
                <a:lnTo>
                  <a:pt x="1890750" y="10284206"/>
                </a:lnTo>
                <a:lnTo>
                  <a:pt x="1894306" y="10286797"/>
                </a:lnTo>
                <a:lnTo>
                  <a:pt x="5293652" y="10287495"/>
                </a:lnTo>
                <a:lnTo>
                  <a:pt x="5307177" y="10281653"/>
                </a:lnTo>
                <a:lnTo>
                  <a:pt x="5354485" y="10253320"/>
                </a:lnTo>
                <a:lnTo>
                  <a:pt x="5394007" y="10235019"/>
                </a:lnTo>
                <a:lnTo>
                  <a:pt x="5440756" y="10206291"/>
                </a:lnTo>
                <a:lnTo>
                  <a:pt x="5479770" y="10187622"/>
                </a:lnTo>
                <a:lnTo>
                  <a:pt x="5526062" y="10158539"/>
                </a:lnTo>
                <a:lnTo>
                  <a:pt x="5564632" y="10139553"/>
                </a:lnTo>
                <a:lnTo>
                  <a:pt x="5610517" y="10110178"/>
                </a:lnTo>
                <a:lnTo>
                  <a:pt x="5656224" y="10080676"/>
                </a:lnTo>
                <a:lnTo>
                  <a:pt x="5694273" y="10061308"/>
                </a:lnTo>
                <a:lnTo>
                  <a:pt x="5739689" y="10031578"/>
                </a:lnTo>
                <a:lnTo>
                  <a:pt x="5784977" y="10001771"/>
                </a:lnTo>
                <a:lnTo>
                  <a:pt x="5822658" y="9982136"/>
                </a:lnTo>
                <a:lnTo>
                  <a:pt x="5867755" y="9952190"/>
                </a:lnTo>
                <a:lnTo>
                  <a:pt x="5912777" y="9922180"/>
                </a:lnTo>
                <a:lnTo>
                  <a:pt x="5950255" y="9902393"/>
                </a:lnTo>
                <a:lnTo>
                  <a:pt x="6077547" y="9822421"/>
                </a:lnTo>
                <a:lnTo>
                  <a:pt x="6122479" y="9792360"/>
                </a:lnTo>
                <a:lnTo>
                  <a:pt x="6167679" y="9762477"/>
                </a:lnTo>
                <a:lnTo>
                  <a:pt x="6205550" y="9742983"/>
                </a:lnTo>
                <a:lnTo>
                  <a:pt x="6251118" y="9713366"/>
                </a:lnTo>
                <a:lnTo>
                  <a:pt x="6296863" y="9683890"/>
                </a:lnTo>
                <a:lnTo>
                  <a:pt x="6335281" y="9664789"/>
                </a:lnTo>
                <a:lnTo>
                  <a:pt x="6381382" y="9635566"/>
                </a:lnTo>
                <a:lnTo>
                  <a:pt x="6427635" y="9606470"/>
                </a:lnTo>
                <a:lnTo>
                  <a:pt x="6466560" y="9587738"/>
                </a:lnTo>
                <a:lnTo>
                  <a:pt x="6513131" y="9558871"/>
                </a:lnTo>
                <a:lnTo>
                  <a:pt x="6559867" y="9530118"/>
                </a:lnTo>
                <a:lnTo>
                  <a:pt x="6599250" y="9511716"/>
                </a:lnTo>
                <a:lnTo>
                  <a:pt x="6646265" y="9483179"/>
                </a:lnTo>
                <a:lnTo>
                  <a:pt x="6685928" y="9464980"/>
                </a:lnTo>
                <a:lnTo>
                  <a:pt x="6733222" y="9436646"/>
                </a:lnTo>
                <a:lnTo>
                  <a:pt x="6780657" y="9408401"/>
                </a:lnTo>
                <a:lnTo>
                  <a:pt x="6820700" y="9390494"/>
                </a:lnTo>
                <a:lnTo>
                  <a:pt x="6868376" y="9362427"/>
                </a:lnTo>
                <a:lnTo>
                  <a:pt x="6908673" y="9344698"/>
                </a:lnTo>
                <a:lnTo>
                  <a:pt x="6956565" y="9316796"/>
                </a:lnTo>
                <a:lnTo>
                  <a:pt x="6997078" y="9299219"/>
                </a:lnTo>
                <a:lnTo>
                  <a:pt x="7045185" y="9271470"/>
                </a:lnTo>
                <a:lnTo>
                  <a:pt x="7093394" y="9243797"/>
                </a:lnTo>
                <a:lnTo>
                  <a:pt x="7134199" y="9226448"/>
                </a:lnTo>
                <a:lnTo>
                  <a:pt x="7182586" y="9198902"/>
                </a:lnTo>
                <a:lnTo>
                  <a:pt x="7223557" y="9181668"/>
                </a:lnTo>
                <a:lnTo>
                  <a:pt x="7272109" y="9154249"/>
                </a:lnTo>
                <a:lnTo>
                  <a:pt x="7313231" y="9137129"/>
                </a:lnTo>
                <a:lnTo>
                  <a:pt x="7361936" y="9109812"/>
                </a:lnTo>
                <a:lnTo>
                  <a:pt x="7403198" y="9092794"/>
                </a:lnTo>
                <a:lnTo>
                  <a:pt x="7452017" y="9065565"/>
                </a:lnTo>
                <a:lnTo>
                  <a:pt x="7493406" y="9048636"/>
                </a:lnTo>
                <a:lnTo>
                  <a:pt x="7542339" y="9021483"/>
                </a:lnTo>
                <a:lnTo>
                  <a:pt x="7583818" y="9004630"/>
                </a:lnTo>
                <a:lnTo>
                  <a:pt x="7681900" y="8950503"/>
                </a:lnTo>
                <a:lnTo>
                  <a:pt x="7723492" y="8933726"/>
                </a:lnTo>
                <a:lnTo>
                  <a:pt x="7772616" y="8906713"/>
                </a:lnTo>
                <a:lnTo>
                  <a:pt x="7814259" y="8889975"/>
                </a:lnTo>
                <a:lnTo>
                  <a:pt x="7905102" y="8846287"/>
                </a:lnTo>
                <a:lnTo>
                  <a:pt x="8136077" y="8732025"/>
                </a:lnTo>
                <a:lnTo>
                  <a:pt x="8226907" y="8688324"/>
                </a:lnTo>
                <a:lnTo>
                  <a:pt x="8268538" y="8671573"/>
                </a:lnTo>
                <a:lnTo>
                  <a:pt x="8317649" y="8644560"/>
                </a:lnTo>
                <a:lnTo>
                  <a:pt x="8359229" y="8627770"/>
                </a:lnTo>
                <a:lnTo>
                  <a:pt x="8408276" y="8600707"/>
                </a:lnTo>
                <a:lnTo>
                  <a:pt x="8449780" y="8583866"/>
                </a:lnTo>
                <a:lnTo>
                  <a:pt x="8498738" y="8556739"/>
                </a:lnTo>
                <a:lnTo>
                  <a:pt x="8540140" y="8539823"/>
                </a:lnTo>
                <a:lnTo>
                  <a:pt x="8588997" y="8512619"/>
                </a:lnTo>
                <a:lnTo>
                  <a:pt x="8630298" y="8495627"/>
                </a:lnTo>
                <a:lnTo>
                  <a:pt x="8679028" y="8468335"/>
                </a:lnTo>
                <a:lnTo>
                  <a:pt x="8720201" y="8451253"/>
                </a:lnTo>
                <a:lnTo>
                  <a:pt x="8817305" y="8396402"/>
                </a:lnTo>
                <a:lnTo>
                  <a:pt x="8858237" y="8379142"/>
                </a:lnTo>
                <a:lnTo>
                  <a:pt x="8906586" y="8351571"/>
                </a:lnTo>
                <a:lnTo>
                  <a:pt x="8947353" y="8334184"/>
                </a:lnTo>
                <a:lnTo>
                  <a:pt x="8995512" y="8306473"/>
                </a:lnTo>
                <a:lnTo>
                  <a:pt x="9036075" y="8288947"/>
                </a:lnTo>
                <a:lnTo>
                  <a:pt x="9084031" y="8261083"/>
                </a:lnTo>
                <a:lnTo>
                  <a:pt x="9131884" y="8233156"/>
                </a:lnTo>
                <a:lnTo>
                  <a:pt x="9172118" y="8215376"/>
                </a:lnTo>
                <a:lnTo>
                  <a:pt x="9219730" y="8187271"/>
                </a:lnTo>
                <a:lnTo>
                  <a:pt x="9259722" y="8169326"/>
                </a:lnTo>
                <a:lnTo>
                  <a:pt x="9307093" y="8141043"/>
                </a:lnTo>
                <a:lnTo>
                  <a:pt x="9354325" y="8112646"/>
                </a:lnTo>
                <a:lnTo>
                  <a:pt x="9393923" y="8094408"/>
                </a:lnTo>
                <a:lnTo>
                  <a:pt x="9440888" y="8065821"/>
                </a:lnTo>
                <a:lnTo>
                  <a:pt x="9480194" y="8047380"/>
                </a:lnTo>
                <a:lnTo>
                  <a:pt x="9526854" y="8018564"/>
                </a:lnTo>
                <a:lnTo>
                  <a:pt x="9573362" y="7989646"/>
                </a:lnTo>
                <a:lnTo>
                  <a:pt x="9612211" y="7970863"/>
                </a:lnTo>
                <a:lnTo>
                  <a:pt x="9658388" y="7941704"/>
                </a:lnTo>
                <a:lnTo>
                  <a:pt x="9704400" y="7912430"/>
                </a:lnTo>
                <a:lnTo>
                  <a:pt x="9742741" y="7893266"/>
                </a:lnTo>
                <a:lnTo>
                  <a:pt x="9788411" y="7863726"/>
                </a:lnTo>
                <a:lnTo>
                  <a:pt x="9833889" y="7834058"/>
                </a:lnTo>
                <a:lnTo>
                  <a:pt x="9871164" y="7814132"/>
                </a:lnTo>
                <a:lnTo>
                  <a:pt x="9915741" y="7783792"/>
                </a:lnTo>
                <a:lnTo>
                  <a:pt x="9960115" y="7753312"/>
                </a:lnTo>
                <a:lnTo>
                  <a:pt x="9996767" y="7732916"/>
                </a:lnTo>
                <a:lnTo>
                  <a:pt x="10040696" y="7702118"/>
                </a:lnTo>
                <a:lnTo>
                  <a:pt x="10084397" y="7671143"/>
                </a:lnTo>
                <a:lnTo>
                  <a:pt x="10120376" y="7650251"/>
                </a:lnTo>
                <a:lnTo>
                  <a:pt x="10163607" y="7618946"/>
                </a:lnTo>
                <a:lnTo>
                  <a:pt x="10206609" y="7587450"/>
                </a:lnTo>
                <a:lnTo>
                  <a:pt x="10241851" y="7566038"/>
                </a:lnTo>
                <a:lnTo>
                  <a:pt x="10284346" y="7534186"/>
                </a:lnTo>
                <a:lnTo>
                  <a:pt x="10326586" y="7502144"/>
                </a:lnTo>
                <a:lnTo>
                  <a:pt x="10361066" y="7480160"/>
                </a:lnTo>
                <a:lnTo>
                  <a:pt x="10402786" y="7447737"/>
                </a:lnTo>
                <a:lnTo>
                  <a:pt x="10444226" y="7415111"/>
                </a:lnTo>
                <a:lnTo>
                  <a:pt x="10485387" y="7382281"/>
                </a:lnTo>
                <a:lnTo>
                  <a:pt x="10518762" y="7359485"/>
                </a:lnTo>
                <a:lnTo>
                  <a:pt x="10559352" y="7326236"/>
                </a:lnTo>
                <a:lnTo>
                  <a:pt x="10599649" y="7292784"/>
                </a:lnTo>
                <a:lnTo>
                  <a:pt x="10639654" y="7259104"/>
                </a:lnTo>
                <a:lnTo>
                  <a:pt x="10671848" y="7235444"/>
                </a:lnTo>
                <a:lnTo>
                  <a:pt x="10711244" y="7201319"/>
                </a:lnTo>
                <a:lnTo>
                  <a:pt x="10750309" y="7166965"/>
                </a:lnTo>
                <a:lnTo>
                  <a:pt x="10789069" y="7132383"/>
                </a:lnTo>
                <a:lnTo>
                  <a:pt x="10827499" y="7097547"/>
                </a:lnTo>
                <a:lnTo>
                  <a:pt x="10858106" y="7072731"/>
                </a:lnTo>
                <a:lnTo>
                  <a:pt x="10895876" y="7037425"/>
                </a:lnTo>
                <a:lnTo>
                  <a:pt x="10933303" y="7001865"/>
                </a:lnTo>
                <a:lnTo>
                  <a:pt x="10970400" y="6966051"/>
                </a:lnTo>
                <a:lnTo>
                  <a:pt x="11007128" y="6929983"/>
                </a:lnTo>
                <a:lnTo>
                  <a:pt x="11043514" y="6893661"/>
                </a:lnTo>
                <a:lnTo>
                  <a:pt x="11072038" y="6867322"/>
                </a:lnTo>
                <a:lnTo>
                  <a:pt x="11107687" y="6830466"/>
                </a:lnTo>
                <a:lnTo>
                  <a:pt x="11142980" y="6793331"/>
                </a:lnTo>
                <a:lnTo>
                  <a:pt x="11177892" y="6755930"/>
                </a:lnTo>
                <a:lnTo>
                  <a:pt x="11212424" y="6718249"/>
                </a:lnTo>
                <a:lnTo>
                  <a:pt x="11246561" y="6680289"/>
                </a:lnTo>
                <a:lnTo>
                  <a:pt x="11280318" y="6642036"/>
                </a:lnTo>
                <a:lnTo>
                  <a:pt x="11306175" y="6613753"/>
                </a:lnTo>
                <a:lnTo>
                  <a:pt x="11339132" y="6574917"/>
                </a:lnTo>
                <a:lnTo>
                  <a:pt x="11371682" y="6535788"/>
                </a:lnTo>
                <a:lnTo>
                  <a:pt x="11403825" y="6496355"/>
                </a:lnTo>
                <a:lnTo>
                  <a:pt x="11435550" y="6456616"/>
                </a:lnTo>
                <a:lnTo>
                  <a:pt x="11466855" y="6416573"/>
                </a:lnTo>
                <a:lnTo>
                  <a:pt x="11497729" y="6376225"/>
                </a:lnTo>
                <a:lnTo>
                  <a:pt x="11520665" y="6345796"/>
                </a:lnTo>
                <a:lnTo>
                  <a:pt x="11550675" y="6304800"/>
                </a:lnTo>
                <a:lnTo>
                  <a:pt x="11580228" y="6263487"/>
                </a:lnTo>
                <a:lnTo>
                  <a:pt x="11609349" y="6221844"/>
                </a:lnTo>
                <a:lnTo>
                  <a:pt x="11638013" y="6179871"/>
                </a:lnTo>
                <a:lnTo>
                  <a:pt x="11666220" y="6137567"/>
                </a:lnTo>
                <a:lnTo>
                  <a:pt x="11693957" y="6094920"/>
                </a:lnTo>
                <a:lnTo>
                  <a:pt x="11713731" y="6062167"/>
                </a:lnTo>
                <a:lnTo>
                  <a:pt x="11740528" y="6018835"/>
                </a:lnTo>
                <a:lnTo>
                  <a:pt x="11766855" y="5975147"/>
                </a:lnTo>
                <a:lnTo>
                  <a:pt x="11792687" y="5931103"/>
                </a:lnTo>
                <a:lnTo>
                  <a:pt x="11818036" y="5886716"/>
                </a:lnTo>
                <a:lnTo>
                  <a:pt x="11842890" y="5841949"/>
                </a:lnTo>
                <a:lnTo>
                  <a:pt x="11859755" y="5807075"/>
                </a:lnTo>
                <a:lnTo>
                  <a:pt x="11883606" y="5761583"/>
                </a:lnTo>
                <a:lnTo>
                  <a:pt x="11906949" y="5715711"/>
                </a:lnTo>
                <a:lnTo>
                  <a:pt x="11929770" y="5669470"/>
                </a:lnTo>
                <a:lnTo>
                  <a:pt x="11952084" y="5622849"/>
                </a:lnTo>
                <a:lnTo>
                  <a:pt x="11973865" y="5575846"/>
                </a:lnTo>
                <a:lnTo>
                  <a:pt x="11987619" y="5538698"/>
                </a:lnTo>
                <a:lnTo>
                  <a:pt x="12008333" y="5490908"/>
                </a:lnTo>
                <a:lnTo>
                  <a:pt x="12028513" y="5442724"/>
                </a:lnTo>
                <a:lnTo>
                  <a:pt x="12048147" y="5394147"/>
                </a:lnTo>
                <a:lnTo>
                  <a:pt x="12059730" y="5355412"/>
                </a:lnTo>
                <a:lnTo>
                  <a:pt x="12078246" y="5306022"/>
                </a:lnTo>
                <a:lnTo>
                  <a:pt x="12096217" y="5256225"/>
                </a:lnTo>
                <a:lnTo>
                  <a:pt x="12113616" y="5206009"/>
                </a:lnTo>
                <a:lnTo>
                  <a:pt x="12122950" y="5165623"/>
                </a:lnTo>
                <a:lnTo>
                  <a:pt x="12139193" y="5114569"/>
                </a:lnTo>
                <a:lnTo>
                  <a:pt x="12154865" y="5063096"/>
                </a:lnTo>
                <a:lnTo>
                  <a:pt x="12169953" y="5011178"/>
                </a:lnTo>
                <a:lnTo>
                  <a:pt x="12176785" y="4968976"/>
                </a:lnTo>
                <a:lnTo>
                  <a:pt x="12190552" y="4916106"/>
                </a:lnTo>
                <a:lnTo>
                  <a:pt x="12203773" y="4862842"/>
                </a:lnTo>
                <a:lnTo>
                  <a:pt x="12208955" y="4819408"/>
                </a:lnTo>
                <a:lnTo>
                  <a:pt x="12221083" y="4765345"/>
                </a:lnTo>
                <a:lnTo>
                  <a:pt x="12225172" y="4721136"/>
                </a:lnTo>
                <a:lnTo>
                  <a:pt x="12236234" y="4666285"/>
                </a:lnTo>
                <a:lnTo>
                  <a:pt x="12239282" y="4621301"/>
                </a:lnTo>
                <a:lnTo>
                  <a:pt x="12241809" y="4575949"/>
                </a:lnTo>
                <a:lnTo>
                  <a:pt x="12251334" y="4519968"/>
                </a:lnTo>
                <a:lnTo>
                  <a:pt x="12252846" y="4473867"/>
                </a:lnTo>
                <a:lnTo>
                  <a:pt x="12253862" y="4427398"/>
                </a:lnTo>
                <a:lnTo>
                  <a:pt x="12254395" y="4380585"/>
                </a:lnTo>
                <a:lnTo>
                  <a:pt x="12261939" y="4323156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687800" y="86868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295399"/>
            <a:ext cx="1028700" cy="1349375"/>
          </a:xfrm>
          <a:custGeom>
            <a:avLst/>
            <a:gdLst/>
            <a:ahLst/>
            <a:cxnLst/>
            <a:rect l="l" t="t" r="r" b="b"/>
            <a:pathLst>
              <a:path w="1028700" h="1349375">
                <a:moveTo>
                  <a:pt x="354323" y="1348756"/>
                </a:moveTo>
                <a:lnTo>
                  <a:pt x="304717" y="1346930"/>
                </a:lnTo>
                <a:lnTo>
                  <a:pt x="255370" y="1341458"/>
                </a:lnTo>
                <a:lnTo>
                  <a:pt x="206560" y="1332369"/>
                </a:lnTo>
                <a:lnTo>
                  <a:pt x="158561" y="1319718"/>
                </a:lnTo>
                <a:lnTo>
                  <a:pt x="111622" y="1303570"/>
                </a:lnTo>
                <a:lnTo>
                  <a:pt x="65989" y="1284009"/>
                </a:lnTo>
                <a:lnTo>
                  <a:pt x="21919" y="1261143"/>
                </a:lnTo>
                <a:lnTo>
                  <a:pt x="0" y="1248115"/>
                </a:lnTo>
                <a:lnTo>
                  <a:pt x="0" y="100641"/>
                </a:lnTo>
                <a:lnTo>
                  <a:pt x="36423" y="79629"/>
                </a:lnTo>
                <a:lnTo>
                  <a:pt x="81032" y="57856"/>
                </a:lnTo>
                <a:lnTo>
                  <a:pt x="127132" y="39420"/>
                </a:lnTo>
                <a:lnTo>
                  <a:pt x="174462" y="24427"/>
                </a:lnTo>
                <a:lnTo>
                  <a:pt x="222757" y="12957"/>
                </a:lnTo>
                <a:lnTo>
                  <a:pt x="271767" y="5071"/>
                </a:lnTo>
                <a:lnTo>
                  <a:pt x="321232" y="811"/>
                </a:lnTo>
                <a:lnTo>
                  <a:pt x="354323" y="0"/>
                </a:lnTo>
                <a:lnTo>
                  <a:pt x="370878" y="202"/>
                </a:lnTo>
                <a:lnTo>
                  <a:pt x="420423" y="3247"/>
                </a:lnTo>
                <a:lnTo>
                  <a:pt x="469611" y="9927"/>
                </a:lnTo>
                <a:lnTo>
                  <a:pt x="518183" y="20209"/>
                </a:lnTo>
                <a:lnTo>
                  <a:pt x="565867" y="34038"/>
                </a:lnTo>
                <a:lnTo>
                  <a:pt x="612396" y="51333"/>
                </a:lnTo>
                <a:lnTo>
                  <a:pt x="657526" y="72004"/>
                </a:lnTo>
                <a:lnTo>
                  <a:pt x="701023" y="95944"/>
                </a:lnTo>
                <a:lnTo>
                  <a:pt x="742639" y="123019"/>
                </a:lnTo>
                <a:lnTo>
                  <a:pt x="782143" y="153076"/>
                </a:lnTo>
                <a:lnTo>
                  <a:pt x="819331" y="185958"/>
                </a:lnTo>
                <a:lnTo>
                  <a:pt x="854004" y="221493"/>
                </a:lnTo>
                <a:lnTo>
                  <a:pt x="885970" y="259483"/>
                </a:lnTo>
                <a:lnTo>
                  <a:pt x="915047" y="299712"/>
                </a:lnTo>
                <a:lnTo>
                  <a:pt x="941088" y="341974"/>
                </a:lnTo>
                <a:lnTo>
                  <a:pt x="963953" y="386044"/>
                </a:lnTo>
                <a:lnTo>
                  <a:pt x="983515" y="431677"/>
                </a:lnTo>
                <a:lnTo>
                  <a:pt x="999662" y="478617"/>
                </a:lnTo>
                <a:lnTo>
                  <a:pt x="1012314" y="526615"/>
                </a:lnTo>
                <a:lnTo>
                  <a:pt x="1021403" y="575426"/>
                </a:lnTo>
                <a:lnTo>
                  <a:pt x="1026875" y="624773"/>
                </a:lnTo>
                <a:lnTo>
                  <a:pt x="1028701" y="674378"/>
                </a:lnTo>
                <a:lnTo>
                  <a:pt x="1028498" y="690933"/>
                </a:lnTo>
                <a:lnTo>
                  <a:pt x="1025453" y="740478"/>
                </a:lnTo>
                <a:lnTo>
                  <a:pt x="1018774" y="789666"/>
                </a:lnTo>
                <a:lnTo>
                  <a:pt x="1008491" y="838239"/>
                </a:lnTo>
                <a:lnTo>
                  <a:pt x="994662" y="885922"/>
                </a:lnTo>
                <a:lnTo>
                  <a:pt x="977367" y="932452"/>
                </a:lnTo>
                <a:lnTo>
                  <a:pt x="956696" y="977581"/>
                </a:lnTo>
                <a:lnTo>
                  <a:pt x="932757" y="1021078"/>
                </a:lnTo>
                <a:lnTo>
                  <a:pt x="905681" y="1062695"/>
                </a:lnTo>
                <a:lnTo>
                  <a:pt x="875625" y="1102198"/>
                </a:lnTo>
                <a:lnTo>
                  <a:pt x="842743" y="1139386"/>
                </a:lnTo>
                <a:lnTo>
                  <a:pt x="807208" y="1174059"/>
                </a:lnTo>
                <a:lnTo>
                  <a:pt x="769217" y="1206025"/>
                </a:lnTo>
                <a:lnTo>
                  <a:pt x="728988" y="1235102"/>
                </a:lnTo>
                <a:lnTo>
                  <a:pt x="686727" y="1261143"/>
                </a:lnTo>
                <a:lnTo>
                  <a:pt x="642656" y="1284009"/>
                </a:lnTo>
                <a:lnTo>
                  <a:pt x="597023" y="1303570"/>
                </a:lnTo>
                <a:lnTo>
                  <a:pt x="550084" y="1319718"/>
                </a:lnTo>
                <a:lnTo>
                  <a:pt x="502085" y="1332369"/>
                </a:lnTo>
                <a:lnTo>
                  <a:pt x="453275" y="1341458"/>
                </a:lnTo>
                <a:lnTo>
                  <a:pt x="403928" y="1346930"/>
                </a:lnTo>
                <a:lnTo>
                  <a:pt x="354323" y="1348756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878964" cy="1097915"/>
          </a:xfrm>
          <a:custGeom>
            <a:avLst/>
            <a:gdLst/>
            <a:ahLst/>
            <a:cxnLst/>
            <a:rect l="l" t="t" r="r" b="b"/>
            <a:pathLst>
              <a:path w="1878964" h="1097915">
                <a:moveTo>
                  <a:pt x="1878354" y="0"/>
                </a:moveTo>
                <a:lnTo>
                  <a:pt x="1857674" y="74741"/>
                </a:lnTo>
                <a:lnTo>
                  <a:pt x="1838982" y="122453"/>
                </a:lnTo>
                <a:lnTo>
                  <a:pt x="1817028" y="168322"/>
                </a:lnTo>
                <a:lnTo>
                  <a:pt x="1792040" y="212367"/>
                </a:lnTo>
                <a:lnTo>
                  <a:pt x="1764241" y="254613"/>
                </a:lnTo>
                <a:lnTo>
                  <a:pt x="1733859" y="295081"/>
                </a:lnTo>
                <a:lnTo>
                  <a:pt x="1701117" y="333792"/>
                </a:lnTo>
                <a:lnTo>
                  <a:pt x="1666243" y="370770"/>
                </a:lnTo>
                <a:lnTo>
                  <a:pt x="1629461" y="406035"/>
                </a:lnTo>
                <a:lnTo>
                  <a:pt x="1590996" y="439611"/>
                </a:lnTo>
                <a:lnTo>
                  <a:pt x="1551075" y="471519"/>
                </a:lnTo>
                <a:lnTo>
                  <a:pt x="1509924" y="501781"/>
                </a:lnTo>
                <a:lnTo>
                  <a:pt x="1467766" y="530420"/>
                </a:lnTo>
                <a:lnTo>
                  <a:pt x="1424829" y="557457"/>
                </a:lnTo>
                <a:lnTo>
                  <a:pt x="1381769" y="582877"/>
                </a:lnTo>
                <a:lnTo>
                  <a:pt x="1338196" y="607255"/>
                </a:lnTo>
                <a:lnTo>
                  <a:pt x="1294184" y="630742"/>
                </a:lnTo>
                <a:lnTo>
                  <a:pt x="1249811" y="653487"/>
                </a:lnTo>
                <a:lnTo>
                  <a:pt x="1205151" y="675644"/>
                </a:lnTo>
                <a:lnTo>
                  <a:pt x="1160282" y="697361"/>
                </a:lnTo>
                <a:lnTo>
                  <a:pt x="1115278" y="718789"/>
                </a:lnTo>
                <a:lnTo>
                  <a:pt x="1025172" y="761386"/>
                </a:lnTo>
                <a:lnTo>
                  <a:pt x="980222" y="782855"/>
                </a:lnTo>
                <a:lnTo>
                  <a:pt x="935443" y="804638"/>
                </a:lnTo>
                <a:lnTo>
                  <a:pt x="890909" y="826888"/>
                </a:lnTo>
                <a:lnTo>
                  <a:pt x="846697" y="849754"/>
                </a:lnTo>
                <a:lnTo>
                  <a:pt x="802882" y="873387"/>
                </a:lnTo>
                <a:lnTo>
                  <a:pt x="759542" y="897939"/>
                </a:lnTo>
                <a:lnTo>
                  <a:pt x="716752" y="923559"/>
                </a:lnTo>
                <a:lnTo>
                  <a:pt x="673945" y="949916"/>
                </a:lnTo>
                <a:lnTo>
                  <a:pt x="630941" y="975907"/>
                </a:lnTo>
                <a:lnTo>
                  <a:pt x="587462" y="1000888"/>
                </a:lnTo>
                <a:lnTo>
                  <a:pt x="543228" y="1024213"/>
                </a:lnTo>
                <a:lnTo>
                  <a:pt x="497959" y="1045237"/>
                </a:lnTo>
                <a:lnTo>
                  <a:pt x="451377" y="1063314"/>
                </a:lnTo>
                <a:lnTo>
                  <a:pt x="403202" y="1077799"/>
                </a:lnTo>
                <a:lnTo>
                  <a:pt x="352145" y="1088676"/>
                </a:lnTo>
                <a:lnTo>
                  <a:pt x="300186" y="1095260"/>
                </a:lnTo>
                <a:lnTo>
                  <a:pt x="247741" y="1097612"/>
                </a:lnTo>
                <a:lnTo>
                  <a:pt x="195228" y="1095793"/>
                </a:lnTo>
                <a:lnTo>
                  <a:pt x="143063" y="1089867"/>
                </a:lnTo>
                <a:lnTo>
                  <a:pt x="91662" y="1079894"/>
                </a:lnTo>
                <a:lnTo>
                  <a:pt x="41819" y="1066477"/>
                </a:lnTo>
                <a:lnTo>
                  <a:pt x="0" y="1051778"/>
                </a:lnTo>
                <a:lnTo>
                  <a:pt x="0" y="0"/>
                </a:lnTo>
                <a:lnTo>
                  <a:pt x="1878354" y="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98160" y="6786601"/>
            <a:ext cx="1189990" cy="1911350"/>
          </a:xfrm>
          <a:custGeom>
            <a:avLst/>
            <a:gdLst/>
            <a:ahLst/>
            <a:cxnLst/>
            <a:rect l="l" t="t" r="r" b="b"/>
            <a:pathLst>
              <a:path w="1189990" h="1911350">
                <a:moveTo>
                  <a:pt x="492451" y="1879570"/>
                </a:moveTo>
                <a:lnTo>
                  <a:pt x="444618" y="1866168"/>
                </a:lnTo>
                <a:lnTo>
                  <a:pt x="397494" y="1850149"/>
                </a:lnTo>
                <a:lnTo>
                  <a:pt x="351186" y="1831414"/>
                </a:lnTo>
                <a:lnTo>
                  <a:pt x="308491" y="1810894"/>
                </a:lnTo>
                <a:lnTo>
                  <a:pt x="267410" y="1787767"/>
                </a:lnTo>
                <a:lnTo>
                  <a:pt x="228219" y="1762068"/>
                </a:lnTo>
                <a:lnTo>
                  <a:pt x="191196" y="1733835"/>
                </a:lnTo>
                <a:lnTo>
                  <a:pt x="156617" y="1703102"/>
                </a:lnTo>
                <a:lnTo>
                  <a:pt x="124760" y="1669906"/>
                </a:lnTo>
                <a:lnTo>
                  <a:pt x="95902" y="1634283"/>
                </a:lnTo>
                <a:lnTo>
                  <a:pt x="70320" y="1596269"/>
                </a:lnTo>
                <a:lnTo>
                  <a:pt x="48291" y="1555900"/>
                </a:lnTo>
                <a:lnTo>
                  <a:pt x="30091" y="1513212"/>
                </a:lnTo>
                <a:lnTo>
                  <a:pt x="15999" y="1468241"/>
                </a:lnTo>
                <a:lnTo>
                  <a:pt x="6291" y="1421023"/>
                </a:lnTo>
                <a:lnTo>
                  <a:pt x="915" y="1370518"/>
                </a:lnTo>
                <a:lnTo>
                  <a:pt x="0" y="1320390"/>
                </a:lnTo>
                <a:lnTo>
                  <a:pt x="3256" y="1270732"/>
                </a:lnTo>
                <a:lnTo>
                  <a:pt x="10398" y="1221637"/>
                </a:lnTo>
                <a:lnTo>
                  <a:pt x="21137" y="1173198"/>
                </a:lnTo>
                <a:lnTo>
                  <a:pt x="35188" y="1125510"/>
                </a:lnTo>
                <a:lnTo>
                  <a:pt x="52262" y="1078664"/>
                </a:lnTo>
                <a:lnTo>
                  <a:pt x="72071" y="1032755"/>
                </a:lnTo>
                <a:lnTo>
                  <a:pt x="94330" y="987876"/>
                </a:lnTo>
                <a:lnTo>
                  <a:pt x="118750" y="944120"/>
                </a:lnTo>
                <a:lnTo>
                  <a:pt x="145045" y="901580"/>
                </a:lnTo>
                <a:lnTo>
                  <a:pt x="172926" y="860350"/>
                </a:lnTo>
                <a:lnTo>
                  <a:pt x="203342" y="818532"/>
                </a:lnTo>
                <a:lnTo>
                  <a:pt x="234848" y="777637"/>
                </a:lnTo>
                <a:lnTo>
                  <a:pt x="267239" y="737496"/>
                </a:lnTo>
                <a:lnTo>
                  <a:pt x="300313" y="697941"/>
                </a:lnTo>
                <a:lnTo>
                  <a:pt x="333867" y="658801"/>
                </a:lnTo>
                <a:lnTo>
                  <a:pt x="367698" y="619908"/>
                </a:lnTo>
                <a:lnTo>
                  <a:pt x="401603" y="581094"/>
                </a:lnTo>
                <a:lnTo>
                  <a:pt x="435379" y="542188"/>
                </a:lnTo>
                <a:lnTo>
                  <a:pt x="468822" y="503023"/>
                </a:lnTo>
                <a:lnTo>
                  <a:pt x="501730" y="463429"/>
                </a:lnTo>
                <a:lnTo>
                  <a:pt x="533900" y="423236"/>
                </a:lnTo>
                <a:lnTo>
                  <a:pt x="565129" y="382277"/>
                </a:lnTo>
                <a:lnTo>
                  <a:pt x="595213" y="340381"/>
                </a:lnTo>
                <a:lnTo>
                  <a:pt x="623363" y="299920"/>
                </a:lnTo>
                <a:lnTo>
                  <a:pt x="651984" y="259844"/>
                </a:lnTo>
                <a:lnTo>
                  <a:pt x="681758" y="220793"/>
                </a:lnTo>
                <a:lnTo>
                  <a:pt x="713370" y="183408"/>
                </a:lnTo>
                <a:lnTo>
                  <a:pt x="747504" y="148330"/>
                </a:lnTo>
                <a:lnTo>
                  <a:pt x="784844" y="116199"/>
                </a:lnTo>
                <a:lnTo>
                  <a:pt x="827881" y="85916"/>
                </a:lnTo>
                <a:lnTo>
                  <a:pt x="873888" y="59988"/>
                </a:lnTo>
                <a:lnTo>
                  <a:pt x="922274" y="38574"/>
                </a:lnTo>
                <a:lnTo>
                  <a:pt x="972451" y="21833"/>
                </a:lnTo>
                <a:lnTo>
                  <a:pt x="1023827" y="9925"/>
                </a:lnTo>
                <a:lnTo>
                  <a:pt x="1075283" y="2624"/>
                </a:lnTo>
                <a:lnTo>
                  <a:pt x="1127186" y="0"/>
                </a:lnTo>
                <a:lnTo>
                  <a:pt x="1179077" y="2162"/>
                </a:lnTo>
                <a:lnTo>
                  <a:pt x="1189838" y="3640"/>
                </a:lnTo>
                <a:lnTo>
                  <a:pt x="1189839" y="1846432"/>
                </a:lnTo>
                <a:lnTo>
                  <a:pt x="1144822" y="1858367"/>
                </a:lnTo>
                <a:lnTo>
                  <a:pt x="1092415" y="1870916"/>
                </a:lnTo>
                <a:lnTo>
                  <a:pt x="1039707" y="1882020"/>
                </a:lnTo>
                <a:lnTo>
                  <a:pt x="986680" y="1891503"/>
                </a:lnTo>
                <a:lnTo>
                  <a:pt x="937533" y="1898809"/>
                </a:lnTo>
                <a:lnTo>
                  <a:pt x="888045" y="1904491"/>
                </a:lnTo>
                <a:lnTo>
                  <a:pt x="838320" y="1908449"/>
                </a:lnTo>
                <a:lnTo>
                  <a:pt x="788463" y="1910585"/>
                </a:lnTo>
                <a:lnTo>
                  <a:pt x="738580" y="1910800"/>
                </a:lnTo>
                <a:lnTo>
                  <a:pt x="688776" y="1908993"/>
                </a:lnTo>
                <a:lnTo>
                  <a:pt x="639156" y="1905066"/>
                </a:lnTo>
                <a:lnTo>
                  <a:pt x="589825" y="1898920"/>
                </a:lnTo>
                <a:lnTo>
                  <a:pt x="540888" y="1890454"/>
                </a:lnTo>
                <a:lnTo>
                  <a:pt x="492451" y="187957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2734909"/>
            <a:ext cx="18287999" cy="481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1797" y="940093"/>
            <a:ext cx="8844404" cy="111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9945" y="2171111"/>
            <a:ext cx="11128108" cy="631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96284" y="0"/>
            <a:ext cx="8491855" cy="9825990"/>
            <a:chOff x="9796284" y="0"/>
            <a:chExt cx="8491855" cy="9825990"/>
          </a:xfrm>
        </p:grpSpPr>
        <p:sp>
          <p:nvSpPr>
            <p:cNvPr id="3" name="object 3"/>
            <p:cNvSpPr/>
            <p:nvPr/>
          </p:nvSpPr>
          <p:spPr>
            <a:xfrm>
              <a:off x="9796284" y="0"/>
              <a:ext cx="8489950" cy="9825990"/>
            </a:xfrm>
            <a:custGeom>
              <a:avLst/>
              <a:gdLst/>
              <a:ahLst/>
              <a:cxnLst/>
              <a:rect l="l" t="t" r="r" b="b"/>
              <a:pathLst>
                <a:path w="8489950" h="9825990">
                  <a:moveTo>
                    <a:pt x="8489411" y="9258048"/>
                  </a:moveTo>
                  <a:lnTo>
                    <a:pt x="8467296" y="9267099"/>
                  </a:lnTo>
                  <a:lnTo>
                    <a:pt x="8430878" y="9296104"/>
                  </a:lnTo>
                  <a:lnTo>
                    <a:pt x="8384296" y="9317490"/>
                  </a:lnTo>
                  <a:lnTo>
                    <a:pt x="8348198" y="9346049"/>
                  </a:lnTo>
                  <a:lnTo>
                    <a:pt x="8255861" y="9387666"/>
                  </a:lnTo>
                  <a:lnTo>
                    <a:pt x="8220275" y="9415511"/>
                  </a:lnTo>
                  <a:lnTo>
                    <a:pt x="8083648" y="9475316"/>
                  </a:lnTo>
                  <a:lnTo>
                    <a:pt x="8048808" y="9502121"/>
                  </a:lnTo>
                  <a:lnTo>
                    <a:pt x="8003843" y="9521250"/>
                  </a:lnTo>
                  <a:lnTo>
                    <a:pt x="7870178" y="9576924"/>
                  </a:lnTo>
                  <a:lnTo>
                    <a:pt x="7738449" y="9629896"/>
                  </a:lnTo>
                  <a:lnTo>
                    <a:pt x="7684669" y="9639525"/>
                  </a:lnTo>
                  <a:lnTo>
                    <a:pt x="7641443" y="9656228"/>
                  </a:lnTo>
                  <a:lnTo>
                    <a:pt x="7555709" y="9688635"/>
                  </a:lnTo>
                  <a:lnTo>
                    <a:pt x="7502887" y="9696927"/>
                  </a:lnTo>
                  <a:lnTo>
                    <a:pt x="7418643" y="9727255"/>
                  </a:lnTo>
                  <a:lnTo>
                    <a:pt x="7366586" y="9734479"/>
                  </a:lnTo>
                  <a:lnTo>
                    <a:pt x="7325115" y="9748735"/>
                  </a:lnTo>
                  <a:lnTo>
                    <a:pt x="7273591" y="9755217"/>
                  </a:lnTo>
                  <a:lnTo>
                    <a:pt x="7232661" y="9768717"/>
                  </a:lnTo>
                  <a:lnTo>
                    <a:pt x="7181687" y="9774432"/>
                  </a:lnTo>
                  <a:lnTo>
                    <a:pt x="7130994" y="9779753"/>
                  </a:lnTo>
                  <a:lnTo>
                    <a:pt x="7090910" y="9792075"/>
                  </a:lnTo>
                  <a:lnTo>
                    <a:pt x="7040794" y="9796592"/>
                  </a:lnTo>
                  <a:lnTo>
                    <a:pt x="6990973" y="9800698"/>
                  </a:lnTo>
                  <a:lnTo>
                    <a:pt x="6941451" y="9804385"/>
                  </a:lnTo>
                  <a:lnTo>
                    <a:pt x="6902556" y="9815049"/>
                  </a:lnTo>
                  <a:lnTo>
                    <a:pt x="6853646" y="9817882"/>
                  </a:lnTo>
                  <a:lnTo>
                    <a:pt x="6805050" y="9820280"/>
                  </a:lnTo>
                  <a:lnTo>
                    <a:pt x="6756770" y="9822235"/>
                  </a:lnTo>
                  <a:lnTo>
                    <a:pt x="6708812" y="9823742"/>
                  </a:lnTo>
                  <a:lnTo>
                    <a:pt x="6661180" y="9824794"/>
                  </a:lnTo>
                  <a:lnTo>
                    <a:pt x="6613879" y="9825385"/>
                  </a:lnTo>
                  <a:lnTo>
                    <a:pt x="6566912" y="9825508"/>
                  </a:lnTo>
                  <a:lnTo>
                    <a:pt x="6509963" y="9817759"/>
                  </a:lnTo>
                  <a:lnTo>
                    <a:pt x="6463680" y="9816930"/>
                  </a:lnTo>
                  <a:lnTo>
                    <a:pt x="6417745" y="9815615"/>
                  </a:lnTo>
                  <a:lnTo>
                    <a:pt x="6372162" y="9813808"/>
                  </a:lnTo>
                  <a:lnTo>
                    <a:pt x="6316614" y="9804104"/>
                  </a:lnTo>
                  <a:lnTo>
                    <a:pt x="6271750" y="9801295"/>
                  </a:lnTo>
                  <a:lnTo>
                    <a:pt x="6216930" y="9790576"/>
                  </a:lnTo>
                  <a:lnTo>
                    <a:pt x="6172803" y="9786739"/>
                  </a:lnTo>
                  <a:lnTo>
                    <a:pt x="6118728" y="9774981"/>
                  </a:lnTo>
                  <a:lnTo>
                    <a:pt x="6075354" y="9770092"/>
                  </a:lnTo>
                  <a:lnTo>
                    <a:pt x="6022042" y="9757270"/>
                  </a:lnTo>
                  <a:lnTo>
                    <a:pt x="5979440" y="9751305"/>
                  </a:lnTo>
                  <a:lnTo>
                    <a:pt x="5926908" y="9737393"/>
                  </a:lnTo>
                  <a:lnTo>
                    <a:pt x="5874887" y="9722769"/>
                  </a:lnTo>
                  <a:lnTo>
                    <a:pt x="5833600" y="9714971"/>
                  </a:lnTo>
                  <a:lnTo>
                    <a:pt x="5782398" y="9699205"/>
                  </a:lnTo>
                  <a:lnTo>
                    <a:pt x="5731600" y="9682874"/>
                  </a:lnTo>
                  <a:lnTo>
                    <a:pt x="5681204" y="9665985"/>
                  </a:lnTo>
                  <a:lnTo>
                    <a:pt x="5641526" y="9655940"/>
                  </a:lnTo>
                  <a:lnTo>
                    <a:pt x="5591920" y="9637947"/>
                  </a:lnTo>
                  <a:lnTo>
                    <a:pt x="5542705" y="9619410"/>
                  </a:lnTo>
                  <a:lnTo>
                    <a:pt x="5493876" y="9600333"/>
                  </a:lnTo>
                  <a:lnTo>
                    <a:pt x="5455752" y="9588121"/>
                  </a:lnTo>
                  <a:lnTo>
                    <a:pt x="5407686" y="9567980"/>
                  </a:lnTo>
                  <a:lnTo>
                    <a:pt x="5359997" y="9547314"/>
                  </a:lnTo>
                  <a:lnTo>
                    <a:pt x="5312679" y="9526128"/>
                  </a:lnTo>
                  <a:lnTo>
                    <a:pt x="5265731" y="9504428"/>
                  </a:lnTo>
                  <a:lnTo>
                    <a:pt x="5229471" y="9489617"/>
                  </a:lnTo>
                  <a:lnTo>
                    <a:pt x="5183250" y="9466901"/>
                  </a:lnTo>
                  <a:lnTo>
                    <a:pt x="5137388" y="9443686"/>
                  </a:lnTo>
                  <a:lnTo>
                    <a:pt x="5091882" y="9419975"/>
                  </a:lnTo>
                  <a:lnTo>
                    <a:pt x="5046726" y="9395773"/>
                  </a:lnTo>
                  <a:lnTo>
                    <a:pt x="5012241" y="9378486"/>
                  </a:lnTo>
                  <a:lnTo>
                    <a:pt x="4967778" y="9353319"/>
                  </a:lnTo>
                  <a:lnTo>
                    <a:pt x="4923656" y="9327676"/>
                  </a:lnTo>
                  <a:lnTo>
                    <a:pt x="4879871" y="9301562"/>
                  </a:lnTo>
                  <a:lnTo>
                    <a:pt x="4836420" y="9274983"/>
                  </a:lnTo>
                  <a:lnTo>
                    <a:pt x="4793300" y="9247943"/>
                  </a:lnTo>
                  <a:lnTo>
                    <a:pt x="4760828" y="9227846"/>
                  </a:lnTo>
                  <a:lnTo>
                    <a:pt x="4718358" y="9199899"/>
                  </a:lnTo>
                  <a:lnTo>
                    <a:pt x="4676208" y="9171505"/>
                  </a:lnTo>
                  <a:lnTo>
                    <a:pt x="4634374" y="9142671"/>
                  </a:lnTo>
                  <a:lnTo>
                    <a:pt x="4592853" y="9113400"/>
                  </a:lnTo>
                  <a:lnTo>
                    <a:pt x="4551641" y="9083698"/>
                  </a:lnTo>
                  <a:lnTo>
                    <a:pt x="4521056" y="9060968"/>
                  </a:lnTo>
                  <a:lnTo>
                    <a:pt x="4480452" y="9030418"/>
                  </a:lnTo>
                  <a:lnTo>
                    <a:pt x="4440147" y="8999451"/>
                  </a:lnTo>
                  <a:lnTo>
                    <a:pt x="4400136" y="8968072"/>
                  </a:lnTo>
                  <a:lnTo>
                    <a:pt x="4360418" y="8936287"/>
                  </a:lnTo>
                  <a:lnTo>
                    <a:pt x="4320987" y="8904099"/>
                  </a:lnTo>
                  <a:lnTo>
                    <a:pt x="4281841" y="8871514"/>
                  </a:lnTo>
                  <a:lnTo>
                    <a:pt x="4253299" y="8845937"/>
                  </a:lnTo>
                  <a:lnTo>
                    <a:pt x="4214711" y="8812573"/>
                  </a:lnTo>
                  <a:lnTo>
                    <a:pt x="4176398" y="8778827"/>
                  </a:lnTo>
                  <a:lnTo>
                    <a:pt x="4138355" y="8744703"/>
                  </a:lnTo>
                  <a:lnTo>
                    <a:pt x="4100580" y="8710207"/>
                  </a:lnTo>
                  <a:lnTo>
                    <a:pt x="4063068" y="8675344"/>
                  </a:lnTo>
                  <a:lnTo>
                    <a:pt x="4036137" y="8647517"/>
                  </a:lnTo>
                  <a:lnTo>
                    <a:pt x="3999142" y="8611933"/>
                  </a:lnTo>
                  <a:lnTo>
                    <a:pt x="3962399" y="8575996"/>
                  </a:lnTo>
                  <a:lnTo>
                    <a:pt x="3925905" y="8539711"/>
                  </a:lnTo>
                  <a:lnTo>
                    <a:pt x="3889658" y="8503083"/>
                  </a:lnTo>
                  <a:lnTo>
                    <a:pt x="3863974" y="8473517"/>
                  </a:lnTo>
                  <a:lnTo>
                    <a:pt x="3828208" y="8436218"/>
                  </a:lnTo>
                  <a:lnTo>
                    <a:pt x="3792677" y="8398590"/>
                  </a:lnTo>
                  <a:lnTo>
                    <a:pt x="3757378" y="8360640"/>
                  </a:lnTo>
                  <a:lnTo>
                    <a:pt x="3722307" y="8322371"/>
                  </a:lnTo>
                  <a:lnTo>
                    <a:pt x="3697782" y="8291187"/>
                  </a:lnTo>
                  <a:lnTo>
                    <a:pt x="3663157" y="8252296"/>
                  </a:lnTo>
                  <a:lnTo>
                    <a:pt x="3628750" y="8213101"/>
                  </a:lnTo>
                  <a:lnTo>
                    <a:pt x="3594557" y="8173608"/>
                  </a:lnTo>
                  <a:lnTo>
                    <a:pt x="3560574" y="8133820"/>
                  </a:lnTo>
                  <a:lnTo>
                    <a:pt x="3537121" y="8101143"/>
                  </a:lnTo>
                  <a:lnTo>
                    <a:pt x="3503549" y="8060782"/>
                  </a:lnTo>
                  <a:lnTo>
                    <a:pt x="3470178" y="8020142"/>
                  </a:lnTo>
                  <a:lnTo>
                    <a:pt x="3447325" y="7986627"/>
                  </a:lnTo>
                  <a:lnTo>
                    <a:pt x="3414343" y="7945444"/>
                  </a:lnTo>
                  <a:lnTo>
                    <a:pt x="3381550" y="7903996"/>
                  </a:lnTo>
                  <a:lnTo>
                    <a:pt x="3348944" y="7862289"/>
                  </a:lnTo>
                  <a:lnTo>
                    <a:pt x="3326842" y="7827726"/>
                  </a:lnTo>
                  <a:lnTo>
                    <a:pt x="3294597" y="7785515"/>
                  </a:lnTo>
                  <a:lnTo>
                    <a:pt x="3262528" y="7743058"/>
                  </a:lnTo>
                  <a:lnTo>
                    <a:pt x="3240953" y="7707761"/>
                  </a:lnTo>
                  <a:lnTo>
                    <a:pt x="3209224" y="7664830"/>
                  </a:lnTo>
                  <a:lnTo>
                    <a:pt x="3177659" y="7621669"/>
                  </a:lnTo>
                  <a:lnTo>
                    <a:pt x="3156579" y="7585682"/>
                  </a:lnTo>
                  <a:lnTo>
                    <a:pt x="3125334" y="7542075"/>
                  </a:lnTo>
                  <a:lnTo>
                    <a:pt x="3104565" y="7505652"/>
                  </a:lnTo>
                  <a:lnTo>
                    <a:pt x="3073625" y="7461620"/>
                  </a:lnTo>
                  <a:lnTo>
                    <a:pt x="3042833" y="7417382"/>
                  </a:lnTo>
                  <a:lnTo>
                    <a:pt x="3022506" y="7380343"/>
                  </a:lnTo>
                  <a:lnTo>
                    <a:pt x="2992380" y="7335176"/>
                  </a:lnTo>
                  <a:lnTo>
                    <a:pt x="2962382" y="7289830"/>
                  </a:lnTo>
                  <a:lnTo>
                    <a:pt x="2942832" y="7251708"/>
                  </a:lnTo>
                  <a:lnTo>
                    <a:pt x="2913082" y="7206016"/>
                  </a:lnTo>
                  <a:lnTo>
                    <a:pt x="2883451" y="7160158"/>
                  </a:lnTo>
                  <a:lnTo>
                    <a:pt x="2864258" y="7121537"/>
                  </a:lnTo>
                  <a:lnTo>
                    <a:pt x="2834856" y="7075360"/>
                  </a:lnTo>
                  <a:lnTo>
                    <a:pt x="2805564" y="7029030"/>
                  </a:lnTo>
                  <a:lnTo>
                    <a:pt x="2786700" y="6989950"/>
                  </a:lnTo>
                  <a:lnTo>
                    <a:pt x="2757617" y="6943327"/>
                  </a:lnTo>
                  <a:lnTo>
                    <a:pt x="2738957" y="6903964"/>
                  </a:lnTo>
                  <a:lnTo>
                    <a:pt x="2710071" y="6857065"/>
                  </a:lnTo>
                  <a:lnTo>
                    <a:pt x="2681280" y="6810036"/>
                  </a:lnTo>
                  <a:lnTo>
                    <a:pt x="2662901" y="6770280"/>
                  </a:lnTo>
                  <a:lnTo>
                    <a:pt x="2634288" y="6723002"/>
                  </a:lnTo>
                  <a:lnTo>
                    <a:pt x="2616081" y="6683006"/>
                  </a:lnTo>
                  <a:lnTo>
                    <a:pt x="2587634" y="6635497"/>
                  </a:lnTo>
                  <a:lnTo>
                    <a:pt x="2559264" y="6587879"/>
                  </a:lnTo>
                  <a:lnTo>
                    <a:pt x="2541291" y="6547556"/>
                  </a:lnTo>
                  <a:lnTo>
                    <a:pt x="2513069" y="6499734"/>
                  </a:lnTo>
                  <a:lnTo>
                    <a:pt x="2495236" y="6459215"/>
                  </a:lnTo>
                  <a:lnTo>
                    <a:pt x="2467148" y="6411205"/>
                  </a:lnTo>
                  <a:lnTo>
                    <a:pt x="2449443" y="6370508"/>
                  </a:lnTo>
                  <a:lnTo>
                    <a:pt x="2421476" y="6322330"/>
                  </a:lnTo>
                  <a:lnTo>
                    <a:pt x="2403886" y="6281472"/>
                  </a:lnTo>
                  <a:lnTo>
                    <a:pt x="2376028" y="6233142"/>
                  </a:lnTo>
                  <a:lnTo>
                    <a:pt x="2358541" y="6192141"/>
                  </a:lnTo>
                  <a:lnTo>
                    <a:pt x="2303059" y="6095152"/>
                  </a:lnTo>
                  <a:lnTo>
                    <a:pt x="2285702" y="6053970"/>
                  </a:lnTo>
                  <a:lnTo>
                    <a:pt x="2258060" y="6005337"/>
                  </a:lnTo>
                  <a:lnTo>
                    <a:pt x="2240774" y="5964057"/>
                  </a:lnTo>
                  <a:lnTo>
                    <a:pt x="2213196" y="5915334"/>
                  </a:lnTo>
                  <a:lnTo>
                    <a:pt x="2195968" y="5873972"/>
                  </a:lnTo>
                  <a:lnTo>
                    <a:pt x="2168443" y="5825177"/>
                  </a:lnTo>
                  <a:lnTo>
                    <a:pt x="2151260" y="5783752"/>
                  </a:lnTo>
                  <a:lnTo>
                    <a:pt x="2123774" y="5734902"/>
                  </a:lnTo>
                  <a:lnTo>
                    <a:pt x="1900818" y="5282985"/>
                  </a:lnTo>
                  <a:lnTo>
                    <a:pt x="1883644" y="5241548"/>
                  </a:lnTo>
                  <a:lnTo>
                    <a:pt x="1856128" y="5192740"/>
                  </a:lnTo>
                  <a:lnTo>
                    <a:pt x="1838911" y="5151363"/>
                  </a:lnTo>
                  <a:lnTo>
                    <a:pt x="1811345" y="5102623"/>
                  </a:lnTo>
                  <a:lnTo>
                    <a:pt x="1794073" y="5061324"/>
                  </a:lnTo>
                  <a:lnTo>
                    <a:pt x="1766446" y="5012671"/>
                  </a:lnTo>
                  <a:lnTo>
                    <a:pt x="1749105" y="4971466"/>
                  </a:lnTo>
                  <a:lnTo>
                    <a:pt x="1721403" y="4922917"/>
                  </a:lnTo>
                  <a:lnTo>
                    <a:pt x="1703981" y="4881826"/>
                  </a:lnTo>
                  <a:lnTo>
                    <a:pt x="1676193" y="4833398"/>
                  </a:lnTo>
                  <a:lnTo>
                    <a:pt x="1658677" y="4792436"/>
                  </a:lnTo>
                  <a:lnTo>
                    <a:pt x="1630789" y="4744148"/>
                  </a:lnTo>
                  <a:lnTo>
                    <a:pt x="1613168" y="4703334"/>
                  </a:lnTo>
                  <a:lnTo>
                    <a:pt x="1585167" y="4655203"/>
                  </a:lnTo>
                  <a:lnTo>
                    <a:pt x="1557105" y="4607156"/>
                  </a:lnTo>
                  <a:lnTo>
                    <a:pt x="1539301" y="4566597"/>
                  </a:lnTo>
                  <a:lnTo>
                    <a:pt x="1511108" y="4518734"/>
                  </a:lnTo>
                  <a:lnTo>
                    <a:pt x="1493166" y="4478367"/>
                  </a:lnTo>
                  <a:lnTo>
                    <a:pt x="1464829" y="4430705"/>
                  </a:lnTo>
                  <a:lnTo>
                    <a:pt x="1446737" y="4390548"/>
                  </a:lnTo>
                  <a:lnTo>
                    <a:pt x="1418243" y="4343104"/>
                  </a:lnTo>
                  <a:lnTo>
                    <a:pt x="1399988" y="4303174"/>
                  </a:lnTo>
                  <a:lnTo>
                    <a:pt x="1371325" y="4255966"/>
                  </a:lnTo>
                  <a:lnTo>
                    <a:pt x="1342573" y="4208883"/>
                  </a:lnTo>
                  <a:lnTo>
                    <a:pt x="1324050" y="4169327"/>
                  </a:lnTo>
                  <a:lnTo>
                    <a:pt x="1295109" y="4122506"/>
                  </a:lnTo>
                  <a:lnTo>
                    <a:pt x="1276392" y="4083222"/>
                  </a:lnTo>
                  <a:lnTo>
                    <a:pt x="1247250" y="4036682"/>
                  </a:lnTo>
                  <a:lnTo>
                    <a:pt x="1218003" y="3990288"/>
                  </a:lnTo>
                  <a:lnTo>
                    <a:pt x="1198970" y="3951444"/>
                  </a:lnTo>
                  <a:lnTo>
                    <a:pt x="1169504" y="3905356"/>
                  </a:lnTo>
                  <a:lnTo>
                    <a:pt x="1139923" y="3859429"/>
                  </a:lnTo>
                  <a:lnTo>
                    <a:pt x="1120546" y="3821065"/>
                  </a:lnTo>
                  <a:lnTo>
                    <a:pt x="1090726" y="3775470"/>
                  </a:lnTo>
                  <a:lnTo>
                    <a:pt x="1060782" y="3730049"/>
                  </a:lnTo>
                  <a:lnTo>
                    <a:pt x="1041033" y="3692204"/>
                  </a:lnTo>
                  <a:lnTo>
                    <a:pt x="1010831" y="3647143"/>
                  </a:lnTo>
                  <a:lnTo>
                    <a:pt x="980496" y="3602267"/>
                  </a:lnTo>
                  <a:lnTo>
                    <a:pt x="960565" y="3564676"/>
                  </a:lnTo>
                  <a:lnTo>
                    <a:pt x="869779" y="3429743"/>
                  </a:lnTo>
                  <a:lnTo>
                    <a:pt x="849873" y="3392117"/>
                  </a:lnTo>
                  <a:lnTo>
                    <a:pt x="819683" y="3347039"/>
                  </a:lnTo>
                  <a:lnTo>
                    <a:pt x="789544" y="3301889"/>
                  </a:lnTo>
                  <a:lnTo>
                    <a:pt x="759470" y="3256649"/>
                  </a:lnTo>
                  <a:lnTo>
                    <a:pt x="739796" y="3218700"/>
                  </a:lnTo>
                  <a:lnTo>
                    <a:pt x="709889" y="3173227"/>
                  </a:lnTo>
                  <a:lnTo>
                    <a:pt x="680086" y="3127609"/>
                  </a:lnTo>
                  <a:lnTo>
                    <a:pt x="660721" y="3089228"/>
                  </a:lnTo>
                  <a:lnTo>
                    <a:pt x="631163" y="3043269"/>
                  </a:lnTo>
                  <a:lnTo>
                    <a:pt x="601747" y="2997111"/>
                  </a:lnTo>
                  <a:lnTo>
                    <a:pt x="582808" y="2958136"/>
                  </a:lnTo>
                  <a:lnTo>
                    <a:pt x="553715" y="2911527"/>
                  </a:lnTo>
                  <a:lnTo>
                    <a:pt x="524803" y="2864666"/>
                  </a:lnTo>
                  <a:lnTo>
                    <a:pt x="506407" y="2824934"/>
                  </a:lnTo>
                  <a:lnTo>
                    <a:pt x="477895" y="2777515"/>
                  </a:lnTo>
                  <a:lnTo>
                    <a:pt x="449604" y="2729789"/>
                  </a:lnTo>
                  <a:lnTo>
                    <a:pt x="431866" y="2689137"/>
                  </a:lnTo>
                  <a:lnTo>
                    <a:pt x="404053" y="2640744"/>
                  </a:lnTo>
                  <a:lnTo>
                    <a:pt x="386820" y="2599389"/>
                  </a:lnTo>
                  <a:lnTo>
                    <a:pt x="359536" y="2550256"/>
                  </a:lnTo>
                  <a:lnTo>
                    <a:pt x="342859" y="2508126"/>
                  </a:lnTo>
                  <a:lnTo>
                    <a:pt x="316158" y="2458181"/>
                  </a:lnTo>
                  <a:lnTo>
                    <a:pt x="300088" y="2415203"/>
                  </a:lnTo>
                  <a:lnTo>
                    <a:pt x="274020" y="2364375"/>
                  </a:lnTo>
                  <a:lnTo>
                    <a:pt x="258610" y="2320477"/>
                  </a:lnTo>
                  <a:lnTo>
                    <a:pt x="233228" y="2268693"/>
                  </a:lnTo>
                  <a:lnTo>
                    <a:pt x="218529" y="2223802"/>
                  </a:lnTo>
                  <a:lnTo>
                    <a:pt x="204206" y="2178389"/>
                  </a:lnTo>
                  <a:lnTo>
                    <a:pt x="190270" y="2132434"/>
                  </a:lnTo>
                  <a:lnTo>
                    <a:pt x="166413" y="2078520"/>
                  </a:lnTo>
                  <a:lnTo>
                    <a:pt x="153293" y="2031429"/>
                  </a:lnTo>
                  <a:lnTo>
                    <a:pt x="140599" y="1983742"/>
                  </a:lnTo>
                  <a:lnTo>
                    <a:pt x="128345" y="1935441"/>
                  </a:lnTo>
                  <a:lnTo>
                    <a:pt x="115654" y="1887751"/>
                  </a:lnTo>
                  <a:lnTo>
                    <a:pt x="103314" y="1839570"/>
                  </a:lnTo>
                  <a:lnTo>
                    <a:pt x="91318" y="1790909"/>
                  </a:lnTo>
                  <a:lnTo>
                    <a:pt x="79661" y="1741776"/>
                  </a:lnTo>
                  <a:lnTo>
                    <a:pt x="68335" y="1692180"/>
                  </a:lnTo>
                  <a:lnTo>
                    <a:pt x="57335" y="1642130"/>
                  </a:lnTo>
                  <a:lnTo>
                    <a:pt x="46654" y="1591635"/>
                  </a:lnTo>
                  <a:lnTo>
                    <a:pt x="46608" y="1548103"/>
                  </a:lnTo>
                  <a:lnTo>
                    <a:pt x="36546" y="1496745"/>
                  </a:lnTo>
                  <a:lnTo>
                    <a:pt x="26783" y="1444968"/>
                  </a:lnTo>
                  <a:lnTo>
                    <a:pt x="27637" y="1400181"/>
                  </a:lnTo>
                  <a:lnTo>
                    <a:pt x="18455" y="1347595"/>
                  </a:lnTo>
                  <a:lnTo>
                    <a:pt x="9554" y="1294617"/>
                  </a:lnTo>
                  <a:lnTo>
                    <a:pt x="11249" y="1248656"/>
                  </a:lnTo>
                  <a:lnTo>
                    <a:pt x="2890" y="1194922"/>
                  </a:lnTo>
                  <a:lnTo>
                    <a:pt x="7593" y="1101167"/>
                  </a:lnTo>
                  <a:lnTo>
                    <a:pt x="0" y="1046365"/>
                  </a:lnTo>
                  <a:lnTo>
                    <a:pt x="9611" y="902166"/>
                  </a:lnTo>
                  <a:lnTo>
                    <a:pt x="2948" y="846067"/>
                  </a:lnTo>
                  <a:lnTo>
                    <a:pt x="10909" y="747768"/>
                  </a:lnTo>
                  <a:lnTo>
                    <a:pt x="29226" y="547829"/>
                  </a:lnTo>
                  <a:lnTo>
                    <a:pt x="44589" y="504600"/>
                  </a:lnTo>
                  <a:lnTo>
                    <a:pt x="60717" y="351311"/>
                  </a:lnTo>
                  <a:lnTo>
                    <a:pt x="76728" y="307176"/>
                  </a:lnTo>
                  <a:lnTo>
                    <a:pt x="82564" y="255438"/>
                  </a:lnTo>
                  <a:lnTo>
                    <a:pt x="99271" y="210333"/>
                  </a:lnTo>
                  <a:lnTo>
                    <a:pt x="105816" y="157607"/>
                  </a:lnTo>
                  <a:lnTo>
                    <a:pt x="122836" y="112065"/>
                  </a:lnTo>
                  <a:lnTo>
                    <a:pt x="129683" y="58917"/>
                  </a:lnTo>
                  <a:lnTo>
                    <a:pt x="146995" y="12968"/>
                  </a:lnTo>
                  <a:lnTo>
                    <a:pt x="152806" y="4862"/>
                  </a:lnTo>
                  <a:lnTo>
                    <a:pt x="8484932" y="0"/>
                  </a:lnTo>
                  <a:lnTo>
                    <a:pt x="8489411" y="9258048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3800" y="0"/>
              <a:ext cx="1984375" cy="1833880"/>
            </a:xfrm>
            <a:custGeom>
              <a:avLst/>
              <a:gdLst/>
              <a:ahLst/>
              <a:cxnLst/>
              <a:rect l="l" t="t" r="r" b="b"/>
              <a:pathLst>
                <a:path w="1984375" h="1833880">
                  <a:moveTo>
                    <a:pt x="1914920" y="1426330"/>
                  </a:moveTo>
                  <a:lnTo>
                    <a:pt x="1887467" y="1469415"/>
                  </a:lnTo>
                  <a:lnTo>
                    <a:pt x="1858045" y="1511237"/>
                  </a:lnTo>
                  <a:lnTo>
                    <a:pt x="1826609" y="1551697"/>
                  </a:lnTo>
                  <a:lnTo>
                    <a:pt x="1793111" y="1590692"/>
                  </a:lnTo>
                  <a:lnTo>
                    <a:pt x="1759740" y="1625481"/>
                  </a:lnTo>
                  <a:lnTo>
                    <a:pt x="1724656" y="1658254"/>
                  </a:lnTo>
                  <a:lnTo>
                    <a:pt x="1687950" y="1688824"/>
                  </a:lnTo>
                  <a:lnTo>
                    <a:pt x="1649713" y="1717002"/>
                  </a:lnTo>
                  <a:lnTo>
                    <a:pt x="1610037" y="1742600"/>
                  </a:lnTo>
                  <a:lnTo>
                    <a:pt x="1569013" y="1765431"/>
                  </a:lnTo>
                  <a:lnTo>
                    <a:pt x="1526731" y="1785306"/>
                  </a:lnTo>
                  <a:lnTo>
                    <a:pt x="1483285" y="1802039"/>
                  </a:lnTo>
                  <a:lnTo>
                    <a:pt x="1438764" y="1815440"/>
                  </a:lnTo>
                  <a:lnTo>
                    <a:pt x="1393260" y="1825322"/>
                  </a:lnTo>
                  <a:lnTo>
                    <a:pt x="1346864" y="1831498"/>
                  </a:lnTo>
                  <a:lnTo>
                    <a:pt x="1299668" y="1833779"/>
                  </a:lnTo>
                  <a:lnTo>
                    <a:pt x="1251763" y="1831978"/>
                  </a:lnTo>
                  <a:lnTo>
                    <a:pt x="1203240" y="1825906"/>
                  </a:lnTo>
                  <a:lnTo>
                    <a:pt x="1152884" y="1815274"/>
                  </a:lnTo>
                  <a:lnTo>
                    <a:pt x="1104075" y="1801021"/>
                  </a:lnTo>
                  <a:lnTo>
                    <a:pt x="1056811" y="1783371"/>
                  </a:lnTo>
                  <a:lnTo>
                    <a:pt x="1011089" y="1762552"/>
                  </a:lnTo>
                  <a:lnTo>
                    <a:pt x="966906" y="1738787"/>
                  </a:lnTo>
                  <a:lnTo>
                    <a:pt x="924262" y="1712304"/>
                  </a:lnTo>
                  <a:lnTo>
                    <a:pt x="883152" y="1683326"/>
                  </a:lnTo>
                  <a:lnTo>
                    <a:pt x="843574" y="1652079"/>
                  </a:lnTo>
                  <a:lnTo>
                    <a:pt x="805527" y="1618789"/>
                  </a:lnTo>
                  <a:lnTo>
                    <a:pt x="769007" y="1583682"/>
                  </a:lnTo>
                  <a:lnTo>
                    <a:pt x="734012" y="1546982"/>
                  </a:lnTo>
                  <a:lnTo>
                    <a:pt x="700539" y="1508916"/>
                  </a:lnTo>
                  <a:lnTo>
                    <a:pt x="668586" y="1469708"/>
                  </a:lnTo>
                  <a:lnTo>
                    <a:pt x="638151" y="1429584"/>
                  </a:lnTo>
                  <a:lnTo>
                    <a:pt x="609306" y="1389194"/>
                  </a:lnTo>
                  <a:lnTo>
                    <a:pt x="581447" y="1348202"/>
                  </a:lnTo>
                  <a:lnTo>
                    <a:pt x="554433" y="1306696"/>
                  </a:lnTo>
                  <a:lnTo>
                    <a:pt x="528120" y="1264766"/>
                  </a:lnTo>
                  <a:lnTo>
                    <a:pt x="502367" y="1222499"/>
                  </a:lnTo>
                  <a:lnTo>
                    <a:pt x="477029" y="1179985"/>
                  </a:lnTo>
                  <a:lnTo>
                    <a:pt x="451965" y="1137312"/>
                  </a:lnTo>
                  <a:lnTo>
                    <a:pt x="402088" y="1051846"/>
                  </a:lnTo>
                  <a:lnTo>
                    <a:pt x="376989" y="1009230"/>
                  </a:lnTo>
                  <a:lnTo>
                    <a:pt x="351594" y="966811"/>
                  </a:lnTo>
                  <a:lnTo>
                    <a:pt x="325758" y="924677"/>
                  </a:lnTo>
                  <a:lnTo>
                    <a:pt x="299340" y="882917"/>
                  </a:lnTo>
                  <a:lnTo>
                    <a:pt x="272198" y="841620"/>
                  </a:lnTo>
                  <a:lnTo>
                    <a:pt x="244187" y="800875"/>
                  </a:lnTo>
                  <a:lnTo>
                    <a:pt x="215167" y="760770"/>
                  </a:lnTo>
                  <a:lnTo>
                    <a:pt x="185416" y="720714"/>
                  </a:lnTo>
                  <a:lnTo>
                    <a:pt x="156010" y="680431"/>
                  </a:lnTo>
                  <a:lnTo>
                    <a:pt x="127563" y="639586"/>
                  </a:lnTo>
                  <a:lnTo>
                    <a:pt x="100689" y="597845"/>
                  </a:lnTo>
                  <a:lnTo>
                    <a:pt x="76003" y="554874"/>
                  </a:lnTo>
                  <a:lnTo>
                    <a:pt x="54120" y="510337"/>
                  </a:lnTo>
                  <a:lnTo>
                    <a:pt x="35655" y="463902"/>
                  </a:lnTo>
                  <a:lnTo>
                    <a:pt x="20510" y="414287"/>
                  </a:lnTo>
                  <a:lnTo>
                    <a:pt x="9536" y="363396"/>
                  </a:lnTo>
                  <a:lnTo>
                    <a:pt x="2708" y="311645"/>
                  </a:lnTo>
                  <a:lnTo>
                    <a:pt x="0" y="259453"/>
                  </a:lnTo>
                  <a:lnTo>
                    <a:pt x="1385" y="207239"/>
                  </a:lnTo>
                  <a:lnTo>
                    <a:pt x="6839" y="155420"/>
                  </a:lnTo>
                  <a:lnTo>
                    <a:pt x="15835" y="104836"/>
                  </a:lnTo>
                  <a:lnTo>
                    <a:pt x="28592" y="55047"/>
                  </a:lnTo>
                  <a:lnTo>
                    <a:pt x="45081" y="6376"/>
                  </a:lnTo>
                  <a:lnTo>
                    <a:pt x="1984199" y="0"/>
                  </a:lnTo>
                  <a:lnTo>
                    <a:pt x="1984199" y="1294200"/>
                  </a:lnTo>
                  <a:lnTo>
                    <a:pt x="1964108" y="1336780"/>
                  </a:lnTo>
                  <a:lnTo>
                    <a:pt x="1940452" y="1382085"/>
                  </a:lnTo>
                  <a:lnTo>
                    <a:pt x="1914920" y="142633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477540"/>
            <a:ext cx="8361045" cy="6809740"/>
            <a:chOff x="0" y="3477540"/>
            <a:chExt cx="8361045" cy="6809740"/>
          </a:xfrm>
        </p:grpSpPr>
        <p:sp>
          <p:nvSpPr>
            <p:cNvPr id="6" name="object 6"/>
            <p:cNvSpPr/>
            <p:nvPr/>
          </p:nvSpPr>
          <p:spPr>
            <a:xfrm>
              <a:off x="0" y="7518817"/>
              <a:ext cx="1721485" cy="2536190"/>
            </a:xfrm>
            <a:custGeom>
              <a:avLst/>
              <a:gdLst/>
              <a:ahLst/>
              <a:cxnLst/>
              <a:rect l="l" t="t" r="r" b="b"/>
              <a:pathLst>
                <a:path w="1721485" h="2536190">
                  <a:moveTo>
                    <a:pt x="431016" y="145152"/>
                  </a:moveTo>
                  <a:lnTo>
                    <a:pt x="474186" y="120149"/>
                  </a:lnTo>
                  <a:lnTo>
                    <a:pt x="518444" y="97014"/>
                  </a:lnTo>
                  <a:lnTo>
                    <a:pt x="563787" y="75843"/>
                  </a:lnTo>
                  <a:lnTo>
                    <a:pt x="610211" y="56731"/>
                  </a:lnTo>
                  <a:lnTo>
                    <a:pt x="657599" y="40124"/>
                  </a:lnTo>
                  <a:lnTo>
                    <a:pt x="705634" y="26203"/>
                  </a:lnTo>
                  <a:lnTo>
                    <a:pt x="754142" y="15098"/>
                  </a:lnTo>
                  <a:lnTo>
                    <a:pt x="802952" y="6941"/>
                  </a:lnTo>
                  <a:lnTo>
                    <a:pt x="851890" y="1864"/>
                  </a:lnTo>
                  <a:lnTo>
                    <a:pt x="900783" y="0"/>
                  </a:lnTo>
                  <a:lnTo>
                    <a:pt x="949457" y="1478"/>
                  </a:lnTo>
                  <a:lnTo>
                    <a:pt x="997739" y="6431"/>
                  </a:lnTo>
                  <a:lnTo>
                    <a:pt x="1045456" y="14991"/>
                  </a:lnTo>
                  <a:lnTo>
                    <a:pt x="1092436" y="27290"/>
                  </a:lnTo>
                  <a:lnTo>
                    <a:pt x="1138504" y="43459"/>
                  </a:lnTo>
                  <a:lnTo>
                    <a:pt x="1183488" y="63629"/>
                  </a:lnTo>
                  <a:lnTo>
                    <a:pt x="1227215" y="87933"/>
                  </a:lnTo>
                  <a:lnTo>
                    <a:pt x="1269511" y="116502"/>
                  </a:lnTo>
                  <a:lnTo>
                    <a:pt x="1308679" y="147850"/>
                  </a:lnTo>
                  <a:lnTo>
                    <a:pt x="1345106" y="181509"/>
                  </a:lnTo>
                  <a:lnTo>
                    <a:pt x="1378879" y="217310"/>
                  </a:lnTo>
                  <a:lnTo>
                    <a:pt x="1410086" y="255081"/>
                  </a:lnTo>
                  <a:lnTo>
                    <a:pt x="1438814" y="294654"/>
                  </a:lnTo>
                  <a:lnTo>
                    <a:pt x="1465153" y="335859"/>
                  </a:lnTo>
                  <a:lnTo>
                    <a:pt x="1489190" y="378527"/>
                  </a:lnTo>
                  <a:lnTo>
                    <a:pt x="1511013" y="422488"/>
                  </a:lnTo>
                  <a:lnTo>
                    <a:pt x="1530710" y="467572"/>
                  </a:lnTo>
                  <a:lnTo>
                    <a:pt x="1548368" y="513610"/>
                  </a:lnTo>
                  <a:lnTo>
                    <a:pt x="1564077" y="560433"/>
                  </a:lnTo>
                  <a:lnTo>
                    <a:pt x="1577923" y="607870"/>
                  </a:lnTo>
                  <a:lnTo>
                    <a:pt x="1589994" y="655752"/>
                  </a:lnTo>
                  <a:lnTo>
                    <a:pt x="1600380" y="703909"/>
                  </a:lnTo>
                  <a:lnTo>
                    <a:pt x="1609166" y="752172"/>
                  </a:lnTo>
                  <a:lnTo>
                    <a:pt x="1617037" y="803377"/>
                  </a:lnTo>
                  <a:lnTo>
                    <a:pt x="1623707" y="854677"/>
                  </a:lnTo>
                  <a:lnTo>
                    <a:pt x="1629350" y="906055"/>
                  </a:lnTo>
                  <a:lnTo>
                    <a:pt x="1634140" y="957498"/>
                  </a:lnTo>
                  <a:lnTo>
                    <a:pt x="1638253" y="1008989"/>
                  </a:lnTo>
                  <a:lnTo>
                    <a:pt x="1641862" y="1060514"/>
                  </a:lnTo>
                  <a:lnTo>
                    <a:pt x="1645142" y="1112057"/>
                  </a:lnTo>
                  <a:lnTo>
                    <a:pt x="1651413" y="1215137"/>
                  </a:lnTo>
                  <a:lnTo>
                    <a:pt x="1654752" y="1266644"/>
                  </a:lnTo>
                  <a:lnTo>
                    <a:pt x="1658460" y="1318108"/>
                  </a:lnTo>
                  <a:lnTo>
                    <a:pt x="1662711" y="1369515"/>
                  </a:lnTo>
                  <a:lnTo>
                    <a:pt x="1667679" y="1420848"/>
                  </a:lnTo>
                  <a:lnTo>
                    <a:pt x="1673540" y="1472093"/>
                  </a:lnTo>
                  <a:lnTo>
                    <a:pt x="1680466" y="1523235"/>
                  </a:lnTo>
                  <a:lnTo>
                    <a:pt x="1688634" y="1574258"/>
                  </a:lnTo>
                  <a:lnTo>
                    <a:pt x="1697504" y="1625579"/>
                  </a:lnTo>
                  <a:lnTo>
                    <a:pt x="1705946" y="1676950"/>
                  </a:lnTo>
                  <a:lnTo>
                    <a:pt x="1713233" y="1728390"/>
                  </a:lnTo>
                  <a:lnTo>
                    <a:pt x="1718634" y="1779921"/>
                  </a:lnTo>
                  <a:lnTo>
                    <a:pt x="1721422" y="1831564"/>
                  </a:lnTo>
                  <a:lnTo>
                    <a:pt x="1720868" y="1883338"/>
                  </a:lnTo>
                  <a:lnTo>
                    <a:pt x="1716242" y="1935266"/>
                  </a:lnTo>
                  <a:lnTo>
                    <a:pt x="1707032" y="1988583"/>
                  </a:lnTo>
                  <a:lnTo>
                    <a:pt x="1693343" y="2041118"/>
                  </a:lnTo>
                  <a:lnTo>
                    <a:pt x="1675392" y="2092494"/>
                  </a:lnTo>
                  <a:lnTo>
                    <a:pt x="1653402" y="2142334"/>
                  </a:lnTo>
                  <a:lnTo>
                    <a:pt x="1627592" y="2190262"/>
                  </a:lnTo>
                  <a:lnTo>
                    <a:pt x="1598181" y="2235900"/>
                  </a:lnTo>
                  <a:lnTo>
                    <a:pt x="1566055" y="2278716"/>
                  </a:lnTo>
                  <a:lnTo>
                    <a:pt x="1530804" y="2319016"/>
                  </a:lnTo>
                  <a:lnTo>
                    <a:pt x="1492605" y="2356513"/>
                  </a:lnTo>
                  <a:lnTo>
                    <a:pt x="1451638" y="2390918"/>
                  </a:lnTo>
                  <a:lnTo>
                    <a:pt x="1408081" y="2421947"/>
                  </a:lnTo>
                  <a:lnTo>
                    <a:pt x="1362114" y="2449310"/>
                  </a:lnTo>
                  <a:lnTo>
                    <a:pt x="1320394" y="2469380"/>
                  </a:lnTo>
                  <a:lnTo>
                    <a:pt x="1276697" y="2486013"/>
                  </a:lnTo>
                  <a:lnTo>
                    <a:pt x="1231524" y="2499580"/>
                  </a:lnTo>
                  <a:lnTo>
                    <a:pt x="1185378" y="2510454"/>
                  </a:lnTo>
                  <a:lnTo>
                    <a:pt x="1138762" y="2519006"/>
                  </a:lnTo>
                  <a:lnTo>
                    <a:pt x="1092180" y="2525609"/>
                  </a:lnTo>
                  <a:lnTo>
                    <a:pt x="1046132" y="2530634"/>
                  </a:lnTo>
                  <a:lnTo>
                    <a:pt x="995454" y="2534481"/>
                  </a:lnTo>
                  <a:lnTo>
                    <a:pt x="944815" y="2536116"/>
                  </a:lnTo>
                  <a:lnTo>
                    <a:pt x="894248" y="2535639"/>
                  </a:lnTo>
                  <a:lnTo>
                    <a:pt x="843787" y="2533150"/>
                  </a:lnTo>
                  <a:lnTo>
                    <a:pt x="793468" y="2528748"/>
                  </a:lnTo>
                  <a:lnTo>
                    <a:pt x="743323" y="2522532"/>
                  </a:lnTo>
                  <a:lnTo>
                    <a:pt x="693387" y="2514602"/>
                  </a:lnTo>
                  <a:lnTo>
                    <a:pt x="643695" y="2505059"/>
                  </a:lnTo>
                  <a:lnTo>
                    <a:pt x="594279" y="2494000"/>
                  </a:lnTo>
                  <a:lnTo>
                    <a:pt x="545175" y="2481526"/>
                  </a:lnTo>
                  <a:lnTo>
                    <a:pt x="496417" y="2467737"/>
                  </a:lnTo>
                  <a:lnTo>
                    <a:pt x="448038" y="2452731"/>
                  </a:lnTo>
                  <a:lnTo>
                    <a:pt x="400074" y="2436609"/>
                  </a:lnTo>
                  <a:lnTo>
                    <a:pt x="353263" y="2419792"/>
                  </a:lnTo>
                  <a:lnTo>
                    <a:pt x="306665" y="2402074"/>
                  </a:lnTo>
                  <a:lnTo>
                    <a:pt x="260381" y="2383379"/>
                  </a:lnTo>
                  <a:lnTo>
                    <a:pt x="214511" y="2363635"/>
                  </a:lnTo>
                  <a:lnTo>
                    <a:pt x="169157" y="2342765"/>
                  </a:lnTo>
                  <a:lnTo>
                    <a:pt x="124420" y="2320697"/>
                  </a:lnTo>
                  <a:lnTo>
                    <a:pt x="80400" y="2297355"/>
                  </a:lnTo>
                  <a:lnTo>
                    <a:pt x="37199" y="2272665"/>
                  </a:lnTo>
                  <a:lnTo>
                    <a:pt x="0" y="2249692"/>
                  </a:lnTo>
                  <a:lnTo>
                    <a:pt x="0" y="554864"/>
                  </a:lnTo>
                  <a:lnTo>
                    <a:pt x="28926" y="516137"/>
                  </a:lnTo>
                  <a:lnTo>
                    <a:pt x="59903" y="476896"/>
                  </a:lnTo>
                  <a:lnTo>
                    <a:pt x="92006" y="438471"/>
                  </a:lnTo>
                  <a:lnTo>
                    <a:pt x="125231" y="400957"/>
                  </a:lnTo>
                  <a:lnTo>
                    <a:pt x="159574" y="364451"/>
                  </a:lnTo>
                  <a:lnTo>
                    <a:pt x="195033" y="329048"/>
                  </a:lnTo>
                  <a:lnTo>
                    <a:pt x="231604" y="294844"/>
                  </a:lnTo>
                  <a:lnTo>
                    <a:pt x="269283" y="261935"/>
                  </a:lnTo>
                  <a:lnTo>
                    <a:pt x="308067" y="230415"/>
                  </a:lnTo>
                  <a:lnTo>
                    <a:pt x="347953" y="200381"/>
                  </a:lnTo>
                  <a:lnTo>
                    <a:pt x="388937" y="171928"/>
                  </a:lnTo>
                  <a:lnTo>
                    <a:pt x="431016" y="145152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477540"/>
              <a:ext cx="8361045" cy="6809740"/>
            </a:xfrm>
            <a:custGeom>
              <a:avLst/>
              <a:gdLst/>
              <a:ahLst/>
              <a:cxnLst/>
              <a:rect l="l" t="t" r="r" b="b"/>
              <a:pathLst>
                <a:path w="8361045" h="6809740">
                  <a:moveTo>
                    <a:pt x="0" y="594151"/>
                  </a:moveTo>
                  <a:lnTo>
                    <a:pt x="60414" y="546344"/>
                  </a:lnTo>
                  <a:lnTo>
                    <a:pt x="98364" y="517671"/>
                  </a:lnTo>
                  <a:lnTo>
                    <a:pt x="136747" y="489646"/>
                  </a:lnTo>
                  <a:lnTo>
                    <a:pt x="175563" y="462282"/>
                  </a:lnTo>
                  <a:lnTo>
                    <a:pt x="214808" y="435588"/>
                  </a:lnTo>
                  <a:lnTo>
                    <a:pt x="254480" y="409576"/>
                  </a:lnTo>
                  <a:lnTo>
                    <a:pt x="294577" y="384256"/>
                  </a:lnTo>
                  <a:lnTo>
                    <a:pt x="335096" y="359640"/>
                  </a:lnTo>
                  <a:lnTo>
                    <a:pt x="376034" y="335739"/>
                  </a:lnTo>
                  <a:lnTo>
                    <a:pt x="417389" y="312563"/>
                  </a:lnTo>
                  <a:lnTo>
                    <a:pt x="459158" y="290123"/>
                  </a:lnTo>
                  <a:lnTo>
                    <a:pt x="501340" y="268431"/>
                  </a:lnTo>
                  <a:lnTo>
                    <a:pt x="543931" y="247497"/>
                  </a:lnTo>
                  <a:lnTo>
                    <a:pt x="586930" y="227331"/>
                  </a:lnTo>
                  <a:lnTo>
                    <a:pt x="630333" y="207946"/>
                  </a:lnTo>
                  <a:lnTo>
                    <a:pt x="674138" y="189352"/>
                  </a:lnTo>
                  <a:lnTo>
                    <a:pt x="718342" y="171559"/>
                  </a:lnTo>
                  <a:lnTo>
                    <a:pt x="762944" y="154580"/>
                  </a:lnTo>
                  <a:lnTo>
                    <a:pt x="807941" y="138424"/>
                  </a:lnTo>
                  <a:lnTo>
                    <a:pt x="853329" y="123102"/>
                  </a:lnTo>
                  <a:lnTo>
                    <a:pt x="899108" y="108626"/>
                  </a:lnTo>
                  <a:lnTo>
                    <a:pt x="945273" y="95007"/>
                  </a:lnTo>
                  <a:lnTo>
                    <a:pt x="991823" y="82255"/>
                  </a:lnTo>
                  <a:lnTo>
                    <a:pt x="1038755" y="70381"/>
                  </a:lnTo>
                  <a:lnTo>
                    <a:pt x="1086067" y="59397"/>
                  </a:lnTo>
                  <a:lnTo>
                    <a:pt x="1133757" y="49312"/>
                  </a:lnTo>
                  <a:lnTo>
                    <a:pt x="1181821" y="40139"/>
                  </a:lnTo>
                  <a:lnTo>
                    <a:pt x="1230257" y="31888"/>
                  </a:lnTo>
                  <a:lnTo>
                    <a:pt x="1279063" y="24569"/>
                  </a:lnTo>
                  <a:lnTo>
                    <a:pt x="1328236" y="18195"/>
                  </a:lnTo>
                  <a:lnTo>
                    <a:pt x="1377775" y="12775"/>
                  </a:lnTo>
                  <a:lnTo>
                    <a:pt x="1427675" y="8320"/>
                  </a:lnTo>
                  <a:lnTo>
                    <a:pt x="1477935" y="4843"/>
                  </a:lnTo>
                  <a:lnTo>
                    <a:pt x="1528255" y="2372"/>
                  </a:lnTo>
                  <a:lnTo>
                    <a:pt x="1578437" y="761"/>
                  </a:lnTo>
                  <a:lnTo>
                    <a:pt x="1628480" y="0"/>
                  </a:lnTo>
                  <a:lnTo>
                    <a:pt x="1678380" y="77"/>
                  </a:lnTo>
                  <a:lnTo>
                    <a:pt x="1728136" y="984"/>
                  </a:lnTo>
                  <a:lnTo>
                    <a:pt x="1777745" y="2709"/>
                  </a:lnTo>
                  <a:lnTo>
                    <a:pt x="1827205" y="5242"/>
                  </a:lnTo>
                  <a:lnTo>
                    <a:pt x="1876513" y="8574"/>
                  </a:lnTo>
                  <a:lnTo>
                    <a:pt x="1925669" y="12694"/>
                  </a:lnTo>
                  <a:lnTo>
                    <a:pt x="1974668" y="17592"/>
                  </a:lnTo>
                  <a:lnTo>
                    <a:pt x="2023509" y="23258"/>
                  </a:lnTo>
                  <a:lnTo>
                    <a:pt x="2072190" y="29680"/>
                  </a:lnTo>
                  <a:lnTo>
                    <a:pt x="2120709" y="36850"/>
                  </a:lnTo>
                  <a:lnTo>
                    <a:pt x="2169062" y="44757"/>
                  </a:lnTo>
                  <a:lnTo>
                    <a:pt x="2217249" y="53390"/>
                  </a:lnTo>
                  <a:lnTo>
                    <a:pt x="2265265" y="62740"/>
                  </a:lnTo>
                  <a:lnTo>
                    <a:pt x="2313111" y="72796"/>
                  </a:lnTo>
                  <a:lnTo>
                    <a:pt x="2360782" y="83548"/>
                  </a:lnTo>
                  <a:lnTo>
                    <a:pt x="2408277" y="94986"/>
                  </a:lnTo>
                  <a:lnTo>
                    <a:pt x="2455593" y="107099"/>
                  </a:lnTo>
                  <a:lnTo>
                    <a:pt x="2502729" y="119878"/>
                  </a:lnTo>
                  <a:lnTo>
                    <a:pt x="2549682" y="133312"/>
                  </a:lnTo>
                  <a:lnTo>
                    <a:pt x="2596449" y="147390"/>
                  </a:lnTo>
                  <a:lnTo>
                    <a:pt x="2643029" y="162103"/>
                  </a:lnTo>
                  <a:lnTo>
                    <a:pt x="2689419" y="177441"/>
                  </a:lnTo>
                  <a:lnTo>
                    <a:pt x="2735617" y="193392"/>
                  </a:lnTo>
                  <a:lnTo>
                    <a:pt x="2781620" y="209948"/>
                  </a:lnTo>
                  <a:lnTo>
                    <a:pt x="2827427" y="227097"/>
                  </a:lnTo>
                  <a:lnTo>
                    <a:pt x="2873034" y="244830"/>
                  </a:lnTo>
                  <a:lnTo>
                    <a:pt x="2918441" y="263136"/>
                  </a:lnTo>
                  <a:lnTo>
                    <a:pt x="2963644" y="282005"/>
                  </a:lnTo>
                  <a:lnTo>
                    <a:pt x="3008641" y="301427"/>
                  </a:lnTo>
                  <a:lnTo>
                    <a:pt x="3053430" y="321392"/>
                  </a:lnTo>
                  <a:lnTo>
                    <a:pt x="3098009" y="341888"/>
                  </a:lnTo>
                  <a:lnTo>
                    <a:pt x="3142376" y="362907"/>
                  </a:lnTo>
                  <a:lnTo>
                    <a:pt x="3186527" y="384438"/>
                  </a:lnTo>
                  <a:lnTo>
                    <a:pt x="3230461" y="406470"/>
                  </a:lnTo>
                  <a:lnTo>
                    <a:pt x="3274176" y="428994"/>
                  </a:lnTo>
                  <a:lnTo>
                    <a:pt x="3317670" y="451999"/>
                  </a:lnTo>
                  <a:lnTo>
                    <a:pt x="3360939" y="475475"/>
                  </a:lnTo>
                  <a:lnTo>
                    <a:pt x="3403982" y="499412"/>
                  </a:lnTo>
                  <a:lnTo>
                    <a:pt x="3446797" y="523799"/>
                  </a:lnTo>
                  <a:lnTo>
                    <a:pt x="3489381" y="548627"/>
                  </a:lnTo>
                  <a:lnTo>
                    <a:pt x="3531732" y="573885"/>
                  </a:lnTo>
                  <a:lnTo>
                    <a:pt x="3573848" y="599562"/>
                  </a:lnTo>
                  <a:lnTo>
                    <a:pt x="3615726" y="625649"/>
                  </a:lnTo>
                  <a:lnTo>
                    <a:pt x="3657364" y="652136"/>
                  </a:lnTo>
                  <a:lnTo>
                    <a:pt x="3698760" y="679011"/>
                  </a:lnTo>
                  <a:lnTo>
                    <a:pt x="3739912" y="706266"/>
                  </a:lnTo>
                  <a:lnTo>
                    <a:pt x="3780817" y="733889"/>
                  </a:lnTo>
                  <a:lnTo>
                    <a:pt x="3821474" y="761871"/>
                  </a:lnTo>
                  <a:lnTo>
                    <a:pt x="3861879" y="790201"/>
                  </a:lnTo>
                  <a:lnTo>
                    <a:pt x="3902031" y="818869"/>
                  </a:lnTo>
                  <a:lnTo>
                    <a:pt x="3941926" y="847864"/>
                  </a:lnTo>
                  <a:lnTo>
                    <a:pt x="3981564" y="877178"/>
                  </a:lnTo>
                  <a:lnTo>
                    <a:pt x="4020942" y="906798"/>
                  </a:lnTo>
                  <a:lnTo>
                    <a:pt x="4060057" y="936716"/>
                  </a:lnTo>
                  <a:lnTo>
                    <a:pt x="4098908" y="966921"/>
                  </a:lnTo>
                  <a:lnTo>
                    <a:pt x="4137491" y="997402"/>
                  </a:lnTo>
                  <a:lnTo>
                    <a:pt x="4175805" y="1028150"/>
                  </a:lnTo>
                  <a:lnTo>
                    <a:pt x="4213847" y="1059154"/>
                  </a:lnTo>
                  <a:lnTo>
                    <a:pt x="4251616" y="1090404"/>
                  </a:lnTo>
                  <a:lnTo>
                    <a:pt x="4289108" y="1121889"/>
                  </a:lnTo>
                  <a:lnTo>
                    <a:pt x="4326322" y="1153600"/>
                  </a:lnTo>
                  <a:lnTo>
                    <a:pt x="4364560" y="1186580"/>
                  </a:lnTo>
                  <a:lnTo>
                    <a:pt x="4402586" y="1219768"/>
                  </a:lnTo>
                  <a:lnTo>
                    <a:pt x="4440405" y="1253159"/>
                  </a:lnTo>
                  <a:lnTo>
                    <a:pt x="4478024" y="1286745"/>
                  </a:lnTo>
                  <a:lnTo>
                    <a:pt x="4515449" y="1320522"/>
                  </a:lnTo>
                  <a:lnTo>
                    <a:pt x="4552686" y="1354483"/>
                  </a:lnTo>
                  <a:lnTo>
                    <a:pt x="4589742" y="1388621"/>
                  </a:lnTo>
                  <a:lnTo>
                    <a:pt x="4626623" y="1422930"/>
                  </a:lnTo>
                  <a:lnTo>
                    <a:pt x="4663336" y="1457404"/>
                  </a:lnTo>
                  <a:lnTo>
                    <a:pt x="4699885" y="1492036"/>
                  </a:lnTo>
                  <a:lnTo>
                    <a:pt x="4736279" y="1526821"/>
                  </a:lnTo>
                  <a:lnTo>
                    <a:pt x="4772523" y="1561751"/>
                  </a:lnTo>
                  <a:lnTo>
                    <a:pt x="4808624" y="1596821"/>
                  </a:lnTo>
                  <a:lnTo>
                    <a:pt x="4844587" y="1632025"/>
                  </a:lnTo>
                  <a:lnTo>
                    <a:pt x="4880419" y="1667356"/>
                  </a:lnTo>
                  <a:lnTo>
                    <a:pt x="4916127" y="1702807"/>
                  </a:lnTo>
                  <a:lnTo>
                    <a:pt x="4951717" y="1738373"/>
                  </a:lnTo>
                  <a:lnTo>
                    <a:pt x="4987194" y="1774047"/>
                  </a:lnTo>
                  <a:lnTo>
                    <a:pt x="5022567" y="1809824"/>
                  </a:lnTo>
                  <a:lnTo>
                    <a:pt x="5057839" y="1845696"/>
                  </a:lnTo>
                  <a:lnTo>
                    <a:pt x="5093019" y="1881657"/>
                  </a:lnTo>
                  <a:lnTo>
                    <a:pt x="5128112" y="1917701"/>
                  </a:lnTo>
                  <a:lnTo>
                    <a:pt x="5198064" y="1990014"/>
                  </a:lnTo>
                  <a:lnTo>
                    <a:pt x="5267744" y="2062584"/>
                  </a:lnTo>
                  <a:lnTo>
                    <a:pt x="5371866" y="2171811"/>
                  </a:lnTo>
                  <a:lnTo>
                    <a:pt x="5752156" y="2573545"/>
                  </a:lnTo>
                  <a:lnTo>
                    <a:pt x="5856215" y="2682698"/>
                  </a:lnTo>
                  <a:lnTo>
                    <a:pt x="5925838" y="2755201"/>
                  </a:lnTo>
                  <a:lnTo>
                    <a:pt x="5995720" y="2827433"/>
                  </a:lnTo>
                  <a:lnTo>
                    <a:pt x="6030773" y="2863432"/>
                  </a:lnTo>
                  <a:lnTo>
                    <a:pt x="6065911" y="2899344"/>
                  </a:lnTo>
                  <a:lnTo>
                    <a:pt x="6101138" y="2935164"/>
                  </a:lnTo>
                  <a:lnTo>
                    <a:pt x="6136462" y="2970884"/>
                  </a:lnTo>
                  <a:lnTo>
                    <a:pt x="6171888" y="3006498"/>
                  </a:lnTo>
                  <a:lnTo>
                    <a:pt x="6207423" y="3042001"/>
                  </a:lnTo>
                  <a:lnTo>
                    <a:pt x="6243074" y="3077386"/>
                  </a:lnTo>
                  <a:lnTo>
                    <a:pt x="6278846" y="3112647"/>
                  </a:lnTo>
                  <a:lnTo>
                    <a:pt x="6314745" y="3147777"/>
                  </a:lnTo>
                  <a:lnTo>
                    <a:pt x="6350779" y="3182770"/>
                  </a:lnTo>
                  <a:lnTo>
                    <a:pt x="6386954" y="3217620"/>
                  </a:lnTo>
                  <a:lnTo>
                    <a:pt x="6423275" y="3252320"/>
                  </a:lnTo>
                  <a:lnTo>
                    <a:pt x="6459749" y="3286865"/>
                  </a:lnTo>
                  <a:lnTo>
                    <a:pt x="6496382" y="3321248"/>
                  </a:lnTo>
                  <a:lnTo>
                    <a:pt x="6533182" y="3355462"/>
                  </a:lnTo>
                  <a:lnTo>
                    <a:pt x="6570153" y="3389502"/>
                  </a:lnTo>
                  <a:lnTo>
                    <a:pt x="6607302" y="3423361"/>
                  </a:lnTo>
                  <a:lnTo>
                    <a:pt x="6644637" y="3457033"/>
                  </a:lnTo>
                  <a:lnTo>
                    <a:pt x="6682162" y="3490511"/>
                  </a:lnTo>
                  <a:lnTo>
                    <a:pt x="6719884" y="3523790"/>
                  </a:lnTo>
                  <a:lnTo>
                    <a:pt x="6757810" y="3556862"/>
                  </a:lnTo>
                  <a:lnTo>
                    <a:pt x="6795946" y="3589722"/>
                  </a:lnTo>
                  <a:lnTo>
                    <a:pt x="6834298" y="3622364"/>
                  </a:lnTo>
                  <a:lnTo>
                    <a:pt x="6987270" y="3751899"/>
                  </a:lnTo>
                  <a:lnTo>
                    <a:pt x="7025448" y="3784367"/>
                  </a:lnTo>
                  <a:lnTo>
                    <a:pt x="7063546" y="3816917"/>
                  </a:lnTo>
                  <a:lnTo>
                    <a:pt x="7101538" y="3849571"/>
                  </a:lnTo>
                  <a:lnTo>
                    <a:pt x="7139396" y="3882354"/>
                  </a:lnTo>
                  <a:lnTo>
                    <a:pt x="7177095" y="3915289"/>
                  </a:lnTo>
                  <a:lnTo>
                    <a:pt x="7214607" y="3948401"/>
                  </a:lnTo>
                  <a:lnTo>
                    <a:pt x="7251905" y="3981712"/>
                  </a:lnTo>
                  <a:lnTo>
                    <a:pt x="7288963" y="4015246"/>
                  </a:lnTo>
                  <a:lnTo>
                    <a:pt x="7325754" y="4049028"/>
                  </a:lnTo>
                  <a:lnTo>
                    <a:pt x="7362252" y="4083081"/>
                  </a:lnTo>
                  <a:lnTo>
                    <a:pt x="7398429" y="4117429"/>
                  </a:lnTo>
                  <a:lnTo>
                    <a:pt x="7434258" y="4152094"/>
                  </a:lnTo>
                  <a:lnTo>
                    <a:pt x="7469714" y="4187102"/>
                  </a:lnTo>
                  <a:lnTo>
                    <a:pt x="7504768" y="4222476"/>
                  </a:lnTo>
                  <a:lnTo>
                    <a:pt x="7539396" y="4258239"/>
                  </a:lnTo>
                  <a:lnTo>
                    <a:pt x="7573568" y="4294416"/>
                  </a:lnTo>
                  <a:lnTo>
                    <a:pt x="7607260" y="4331029"/>
                  </a:lnTo>
                  <a:lnTo>
                    <a:pt x="7640443" y="4368103"/>
                  </a:lnTo>
                  <a:lnTo>
                    <a:pt x="7673092" y="4405661"/>
                  </a:lnTo>
                  <a:lnTo>
                    <a:pt x="7705180" y="4443728"/>
                  </a:lnTo>
                  <a:lnTo>
                    <a:pt x="7736679" y="4482326"/>
                  </a:lnTo>
                  <a:lnTo>
                    <a:pt x="7767564" y="4521480"/>
                  </a:lnTo>
                  <a:lnTo>
                    <a:pt x="7797806" y="4561212"/>
                  </a:lnTo>
                  <a:lnTo>
                    <a:pt x="7827381" y="4601548"/>
                  </a:lnTo>
                  <a:lnTo>
                    <a:pt x="7856260" y="4642511"/>
                  </a:lnTo>
                  <a:lnTo>
                    <a:pt x="7884416" y="4684124"/>
                  </a:lnTo>
                  <a:lnTo>
                    <a:pt x="7911825" y="4726411"/>
                  </a:lnTo>
                  <a:lnTo>
                    <a:pt x="7938019" y="4768222"/>
                  </a:lnTo>
                  <a:lnTo>
                    <a:pt x="7963454" y="4810545"/>
                  </a:lnTo>
                  <a:lnTo>
                    <a:pt x="7988126" y="4853362"/>
                  </a:lnTo>
                  <a:lnTo>
                    <a:pt x="8012033" y="4896653"/>
                  </a:lnTo>
                  <a:lnTo>
                    <a:pt x="8035172" y="4940401"/>
                  </a:lnTo>
                  <a:lnTo>
                    <a:pt x="8057540" y="4984588"/>
                  </a:lnTo>
                  <a:lnTo>
                    <a:pt x="8079132" y="5029196"/>
                  </a:lnTo>
                  <a:lnTo>
                    <a:pt x="8099947" y="5074207"/>
                  </a:lnTo>
                  <a:lnTo>
                    <a:pt x="8119982" y="5119602"/>
                  </a:lnTo>
                  <a:lnTo>
                    <a:pt x="8139233" y="5165365"/>
                  </a:lnTo>
                  <a:lnTo>
                    <a:pt x="8157696" y="5211476"/>
                  </a:lnTo>
                  <a:lnTo>
                    <a:pt x="8175370" y="5257918"/>
                  </a:lnTo>
                  <a:lnTo>
                    <a:pt x="8192251" y="5304672"/>
                  </a:lnTo>
                  <a:lnTo>
                    <a:pt x="8208336" y="5351721"/>
                  </a:lnTo>
                  <a:lnTo>
                    <a:pt x="8223622" y="5399046"/>
                  </a:lnTo>
                  <a:lnTo>
                    <a:pt x="8238106" y="5446630"/>
                  </a:lnTo>
                  <a:lnTo>
                    <a:pt x="8251785" y="5494455"/>
                  </a:lnTo>
                  <a:lnTo>
                    <a:pt x="8264655" y="5542502"/>
                  </a:lnTo>
                  <a:lnTo>
                    <a:pt x="8276714" y="5590753"/>
                  </a:lnTo>
                  <a:lnTo>
                    <a:pt x="8287958" y="5639190"/>
                  </a:lnTo>
                  <a:lnTo>
                    <a:pt x="8298385" y="5687796"/>
                  </a:lnTo>
                  <a:lnTo>
                    <a:pt x="8307992" y="5736552"/>
                  </a:lnTo>
                  <a:lnTo>
                    <a:pt x="8316775" y="5785440"/>
                  </a:lnTo>
                  <a:lnTo>
                    <a:pt x="8324731" y="5834443"/>
                  </a:lnTo>
                  <a:lnTo>
                    <a:pt x="8331857" y="5883541"/>
                  </a:lnTo>
                  <a:lnTo>
                    <a:pt x="8338151" y="5932717"/>
                  </a:lnTo>
                  <a:lnTo>
                    <a:pt x="8343609" y="5981954"/>
                  </a:lnTo>
                  <a:lnTo>
                    <a:pt x="8348227" y="6031232"/>
                  </a:lnTo>
                  <a:lnTo>
                    <a:pt x="8352387" y="6081725"/>
                  </a:lnTo>
                  <a:lnTo>
                    <a:pt x="8355710" y="6132289"/>
                  </a:lnTo>
                  <a:lnTo>
                    <a:pt x="8358195" y="6182908"/>
                  </a:lnTo>
                  <a:lnTo>
                    <a:pt x="8359838" y="6233566"/>
                  </a:lnTo>
                  <a:lnTo>
                    <a:pt x="8360639" y="6284247"/>
                  </a:lnTo>
                  <a:lnTo>
                    <a:pt x="8360594" y="6334937"/>
                  </a:lnTo>
                  <a:lnTo>
                    <a:pt x="8359701" y="6385619"/>
                  </a:lnTo>
                  <a:lnTo>
                    <a:pt x="8357959" y="6436277"/>
                  </a:lnTo>
                  <a:lnTo>
                    <a:pt x="8355365" y="6486896"/>
                  </a:lnTo>
                  <a:lnTo>
                    <a:pt x="8351917" y="6537461"/>
                  </a:lnTo>
                  <a:lnTo>
                    <a:pt x="8347612" y="6587955"/>
                  </a:lnTo>
                  <a:lnTo>
                    <a:pt x="8342449" y="6638364"/>
                  </a:lnTo>
                  <a:lnTo>
                    <a:pt x="8336425" y="6688671"/>
                  </a:lnTo>
                  <a:lnTo>
                    <a:pt x="8329537" y="6738860"/>
                  </a:lnTo>
                  <a:lnTo>
                    <a:pt x="8321785" y="6788917"/>
                  </a:lnTo>
                  <a:lnTo>
                    <a:pt x="0" y="6809458"/>
                  </a:lnTo>
                  <a:lnTo>
                    <a:pt x="0" y="594151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2961" y="9258300"/>
              <a:ext cx="1181100" cy="1028700"/>
            </a:xfrm>
            <a:custGeom>
              <a:avLst/>
              <a:gdLst/>
              <a:ahLst/>
              <a:cxnLst/>
              <a:rect l="l" t="t" r="r" b="b"/>
              <a:pathLst>
                <a:path w="1181100" h="1028700">
                  <a:moveTo>
                    <a:pt x="986482" y="1028699"/>
                  </a:moveTo>
                  <a:lnTo>
                    <a:pt x="194617" y="1028699"/>
                  </a:lnTo>
                  <a:lnTo>
                    <a:pt x="193960" y="1028118"/>
                  </a:lnTo>
                  <a:lnTo>
                    <a:pt x="162842" y="997755"/>
                  </a:lnTo>
                  <a:lnTo>
                    <a:pt x="134048" y="965190"/>
                  </a:lnTo>
                  <a:lnTo>
                    <a:pt x="107727" y="930597"/>
                  </a:lnTo>
                  <a:lnTo>
                    <a:pt x="84018" y="894153"/>
                  </a:lnTo>
                  <a:lnTo>
                    <a:pt x="63054" y="856063"/>
                  </a:lnTo>
                  <a:lnTo>
                    <a:pt x="44952" y="816544"/>
                  </a:lnTo>
                  <a:lnTo>
                    <a:pt x="29807" y="775798"/>
                  </a:lnTo>
                  <a:lnTo>
                    <a:pt x="17697" y="734042"/>
                  </a:lnTo>
                  <a:lnTo>
                    <a:pt x="8693" y="691507"/>
                  </a:lnTo>
                  <a:lnTo>
                    <a:pt x="2843" y="648433"/>
                  </a:lnTo>
                  <a:lnTo>
                    <a:pt x="177" y="605047"/>
                  </a:lnTo>
                  <a:lnTo>
                    <a:pt x="0" y="590549"/>
                  </a:lnTo>
                  <a:lnTo>
                    <a:pt x="177" y="576052"/>
                  </a:lnTo>
                  <a:lnTo>
                    <a:pt x="2843" y="532666"/>
                  </a:lnTo>
                  <a:lnTo>
                    <a:pt x="8693" y="489592"/>
                  </a:lnTo>
                  <a:lnTo>
                    <a:pt x="17697" y="447057"/>
                  </a:lnTo>
                  <a:lnTo>
                    <a:pt x="29807" y="405301"/>
                  </a:lnTo>
                  <a:lnTo>
                    <a:pt x="44952" y="364555"/>
                  </a:lnTo>
                  <a:lnTo>
                    <a:pt x="63054" y="325036"/>
                  </a:lnTo>
                  <a:lnTo>
                    <a:pt x="84018" y="286946"/>
                  </a:lnTo>
                  <a:lnTo>
                    <a:pt x="107727" y="250502"/>
                  </a:lnTo>
                  <a:lnTo>
                    <a:pt x="134048" y="215909"/>
                  </a:lnTo>
                  <a:lnTo>
                    <a:pt x="162842" y="183344"/>
                  </a:lnTo>
                  <a:lnTo>
                    <a:pt x="193960" y="152980"/>
                  </a:lnTo>
                  <a:lnTo>
                    <a:pt x="227228" y="124989"/>
                  </a:lnTo>
                  <a:lnTo>
                    <a:pt x="262456" y="99525"/>
                  </a:lnTo>
                  <a:lnTo>
                    <a:pt x="299465" y="76722"/>
                  </a:lnTo>
                  <a:lnTo>
                    <a:pt x="338057" y="56698"/>
                  </a:lnTo>
                  <a:lnTo>
                    <a:pt x="378018" y="39569"/>
                  </a:lnTo>
                  <a:lnTo>
                    <a:pt x="419122" y="25428"/>
                  </a:lnTo>
                  <a:lnTo>
                    <a:pt x="461155" y="14349"/>
                  </a:lnTo>
                  <a:lnTo>
                    <a:pt x="503897" y="6391"/>
                  </a:lnTo>
                  <a:lnTo>
                    <a:pt x="547110" y="1599"/>
                  </a:lnTo>
                  <a:lnTo>
                    <a:pt x="590549" y="0"/>
                  </a:lnTo>
                  <a:lnTo>
                    <a:pt x="605047" y="177"/>
                  </a:lnTo>
                  <a:lnTo>
                    <a:pt x="648433" y="2843"/>
                  </a:lnTo>
                  <a:lnTo>
                    <a:pt x="691507" y="8693"/>
                  </a:lnTo>
                  <a:lnTo>
                    <a:pt x="734042" y="17697"/>
                  </a:lnTo>
                  <a:lnTo>
                    <a:pt x="775798" y="29807"/>
                  </a:lnTo>
                  <a:lnTo>
                    <a:pt x="816544" y="44952"/>
                  </a:lnTo>
                  <a:lnTo>
                    <a:pt x="856063" y="63054"/>
                  </a:lnTo>
                  <a:lnTo>
                    <a:pt x="894153" y="84018"/>
                  </a:lnTo>
                  <a:lnTo>
                    <a:pt x="930597" y="107727"/>
                  </a:lnTo>
                  <a:lnTo>
                    <a:pt x="965190" y="134048"/>
                  </a:lnTo>
                  <a:lnTo>
                    <a:pt x="997755" y="162842"/>
                  </a:lnTo>
                  <a:lnTo>
                    <a:pt x="1028118" y="193960"/>
                  </a:lnTo>
                  <a:lnTo>
                    <a:pt x="1056111" y="227228"/>
                  </a:lnTo>
                  <a:lnTo>
                    <a:pt x="1081573" y="262456"/>
                  </a:lnTo>
                  <a:lnTo>
                    <a:pt x="1104377" y="299465"/>
                  </a:lnTo>
                  <a:lnTo>
                    <a:pt x="1124400" y="338057"/>
                  </a:lnTo>
                  <a:lnTo>
                    <a:pt x="1141530" y="378018"/>
                  </a:lnTo>
                  <a:lnTo>
                    <a:pt x="1155670" y="419122"/>
                  </a:lnTo>
                  <a:lnTo>
                    <a:pt x="1166749" y="461155"/>
                  </a:lnTo>
                  <a:lnTo>
                    <a:pt x="1174709" y="503897"/>
                  </a:lnTo>
                  <a:lnTo>
                    <a:pt x="1179500" y="547110"/>
                  </a:lnTo>
                  <a:lnTo>
                    <a:pt x="1181099" y="590549"/>
                  </a:lnTo>
                  <a:lnTo>
                    <a:pt x="1180922" y="605047"/>
                  </a:lnTo>
                  <a:lnTo>
                    <a:pt x="1178255" y="648433"/>
                  </a:lnTo>
                  <a:lnTo>
                    <a:pt x="1172406" y="691507"/>
                  </a:lnTo>
                  <a:lnTo>
                    <a:pt x="1163402" y="734042"/>
                  </a:lnTo>
                  <a:lnTo>
                    <a:pt x="1151292" y="775798"/>
                  </a:lnTo>
                  <a:lnTo>
                    <a:pt x="1136147" y="816544"/>
                  </a:lnTo>
                  <a:lnTo>
                    <a:pt x="1118045" y="856063"/>
                  </a:lnTo>
                  <a:lnTo>
                    <a:pt x="1097081" y="894153"/>
                  </a:lnTo>
                  <a:lnTo>
                    <a:pt x="1073371" y="930597"/>
                  </a:lnTo>
                  <a:lnTo>
                    <a:pt x="1047052" y="965190"/>
                  </a:lnTo>
                  <a:lnTo>
                    <a:pt x="1018257" y="997755"/>
                  </a:lnTo>
                  <a:lnTo>
                    <a:pt x="987139" y="1028118"/>
                  </a:lnTo>
                  <a:lnTo>
                    <a:pt x="986482" y="1028699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259300" y="233150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5656" y="1767871"/>
            <a:ext cx="15396844" cy="5069978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12700" marR="5080" algn="ctr">
              <a:lnSpc>
                <a:spcPts val="12340"/>
              </a:lnSpc>
              <a:spcBef>
                <a:spcPts val="2635"/>
              </a:spcBef>
            </a:pPr>
            <a:r>
              <a:rPr lang="ru-RU" sz="12400" dirty="0" smtClean="0">
                <a:latin typeface="Old Standard TT"/>
                <a:cs typeface="Old Standard TT"/>
              </a:rPr>
              <a:t>Развивающая математическая игра</a:t>
            </a:r>
            <a:endParaRPr sz="12400" dirty="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304722" y="7275223"/>
            <a:ext cx="18897600" cy="169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2626995" algn="l"/>
              </a:tabLst>
            </a:pP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25" dirty="0">
                <a:solidFill>
                  <a:schemeClr val="bg1"/>
                </a:solidFill>
                <a:latin typeface="Gothic Uralic"/>
                <a:cs typeface="Gothic Uralic"/>
              </a:rPr>
              <a:t>М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40" dirty="0">
                <a:solidFill>
                  <a:schemeClr val="bg1"/>
                </a:solidFill>
                <a:latin typeface="Gothic Uralic"/>
                <a:cs typeface="Gothic Uralic"/>
              </a:rPr>
              <a:t>ДА	</a:t>
            </a:r>
            <a:r>
              <a:rPr sz="2350" spc="730" dirty="0" smtClean="0">
                <a:solidFill>
                  <a:schemeClr val="bg1"/>
                </a:solidFill>
                <a:latin typeface="Arial"/>
                <a:cs typeface="Arial"/>
              </a:rPr>
              <a:t>№</a:t>
            </a:r>
            <a:r>
              <a:rPr sz="2350" spc="-33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50" spc="-195" dirty="0">
                <a:solidFill>
                  <a:schemeClr val="bg1"/>
                </a:solidFill>
                <a:latin typeface="Gothic Uralic"/>
                <a:cs typeface="Gothic Uralic"/>
              </a:rPr>
              <a:t>3</a:t>
            </a:r>
            <a:endParaRPr sz="355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pPr marL="12700" marR="5080" algn="ctr">
              <a:lnSpc>
                <a:spcPct val="104000"/>
              </a:lnSpc>
              <a:tabLst>
                <a:tab pos="2708275" algn="l"/>
                <a:tab pos="2778125" algn="l"/>
                <a:tab pos="4732020" algn="l"/>
                <a:tab pos="6823709" algn="l"/>
                <a:tab pos="9370695" algn="l"/>
                <a:tab pos="11048365" algn="l"/>
              </a:tabLst>
            </a:pPr>
            <a:r>
              <a:rPr sz="3550" spc="40" dirty="0">
                <a:solidFill>
                  <a:schemeClr val="bg1"/>
                </a:solidFill>
                <a:latin typeface="Gothic Uralic"/>
                <a:cs typeface="Gothic Uralic"/>
              </a:rPr>
              <a:t>ДА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>
                <a:solidFill>
                  <a:schemeClr val="bg1"/>
                </a:solidFill>
                <a:latin typeface="Gothic Uralic"/>
                <a:cs typeface="Gothic Uralic"/>
              </a:rPr>
              <a:t>Я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	</a:t>
            </a:r>
            <a:r>
              <a:rPr lang="en-US"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85" dirty="0" smtClean="0">
                <a:solidFill>
                  <a:schemeClr val="bg1"/>
                </a:solidFill>
                <a:latin typeface="Gothic Uralic"/>
                <a:cs typeface="Gothic Uralic"/>
              </a:rPr>
              <a:t>С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75" dirty="0">
                <a:solidFill>
                  <a:schemeClr val="bg1"/>
                </a:solidFill>
                <a:latin typeface="Gothic Uralic"/>
                <a:cs typeface="Gothic Uralic"/>
              </a:rPr>
              <a:t>Г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Й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r>
              <a:rPr lang="en-US" sz="3550" spc="-10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В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В</a:t>
            </a:r>
            <a:r>
              <a:rPr lang="en-US" sz="3550" spc="-21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lang="en-US"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10" dirty="0" smtClean="0">
                <a:solidFill>
                  <a:schemeClr val="bg1"/>
                </a:solidFill>
                <a:latin typeface="Gothic Uralic"/>
                <a:cs typeface="Gothic Uralic"/>
              </a:rPr>
              <a:t>ДМ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5" dirty="0">
                <a:solidFill>
                  <a:schemeClr val="bg1"/>
                </a:solidFill>
                <a:latin typeface="Gothic Uralic"/>
                <a:cs typeface="Gothic Uralic"/>
              </a:rPr>
              <a:t>Т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Й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endParaRPr lang="en-US" sz="3550" spc="-100" dirty="0" smtClean="0">
              <a:solidFill>
                <a:schemeClr val="bg1"/>
              </a:solidFill>
              <a:latin typeface="Gothic Uralic"/>
              <a:cs typeface="Gothic Uralic"/>
            </a:endParaRPr>
          </a:p>
          <a:p>
            <a:pPr marL="12700" marR="5080" algn="ctr">
              <a:lnSpc>
                <a:spcPct val="104000"/>
              </a:lnSpc>
              <a:tabLst>
                <a:tab pos="2708275" algn="l"/>
                <a:tab pos="2778125" algn="l"/>
                <a:tab pos="4732020" algn="l"/>
                <a:tab pos="6823709" algn="l"/>
                <a:tab pos="9370695" algn="l"/>
                <a:tab pos="11048365" algn="l"/>
              </a:tabLst>
            </a:pPr>
            <a:r>
              <a:rPr sz="3550" spc="-120" dirty="0" smtClean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 smtClean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lang="en-US" sz="3550" spc="-12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8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5" dirty="0">
                <a:solidFill>
                  <a:schemeClr val="bg1"/>
                </a:solidFill>
                <a:latin typeface="Gothic Uralic"/>
                <a:cs typeface="Gothic Uralic"/>
              </a:rPr>
              <a:t>Т</a:t>
            </a:r>
            <a:r>
              <a:rPr sz="3550" spc="-67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 smtClean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8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r>
              <a:rPr lang="ru-RU"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175" dirty="0" smtClean="0">
                <a:solidFill>
                  <a:schemeClr val="bg1"/>
                </a:solidFill>
                <a:latin typeface="Gothic Uralic"/>
                <a:cs typeface="Gothic Uralic"/>
              </a:rPr>
              <a:t>ЗА</a:t>
            </a:r>
            <a:r>
              <a:rPr sz="3550" spc="-200" dirty="0" smtClean="0">
                <a:solidFill>
                  <a:schemeClr val="bg1"/>
                </a:solidFill>
                <a:latin typeface="Gothic Uralic"/>
                <a:cs typeface="Gothic Uralic"/>
              </a:rPr>
              <a:t>Б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 smtClean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 smtClean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55" dirty="0" smtClean="0">
                <a:solidFill>
                  <a:schemeClr val="bg1"/>
                </a:solidFill>
                <a:latin typeface="Gothic Uralic"/>
                <a:cs typeface="Gothic Uralic"/>
              </a:rPr>
              <a:t>ДИ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lang="en-US"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lang="ru-RU"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 smtClean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 smtClean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00" dirty="0" smtClean="0">
                <a:solidFill>
                  <a:schemeClr val="bg1"/>
                </a:solidFill>
                <a:latin typeface="Gothic Uralic"/>
                <a:cs typeface="Gothic Uralic"/>
              </a:rPr>
              <a:t>Ь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Я</a:t>
            </a:r>
            <a:endParaRPr sz="355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90642" y="954181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1816" y="11"/>
            <a:ext cx="5486400" cy="10287000"/>
          </a:xfrm>
          <a:custGeom>
            <a:avLst/>
            <a:gdLst/>
            <a:ahLst/>
            <a:cxnLst/>
            <a:rect l="l" t="t" r="r" b="b"/>
            <a:pathLst>
              <a:path w="5486400" h="10287000">
                <a:moveTo>
                  <a:pt x="5486184" y="0"/>
                </a:moveTo>
                <a:lnTo>
                  <a:pt x="762177" y="0"/>
                </a:lnTo>
                <a:lnTo>
                  <a:pt x="752703" y="47320"/>
                </a:lnTo>
                <a:lnTo>
                  <a:pt x="744664" y="97028"/>
                </a:lnTo>
                <a:lnTo>
                  <a:pt x="738632" y="146773"/>
                </a:lnTo>
                <a:lnTo>
                  <a:pt x="734758" y="196532"/>
                </a:lnTo>
                <a:lnTo>
                  <a:pt x="732853" y="246049"/>
                </a:lnTo>
                <a:lnTo>
                  <a:pt x="732586" y="295579"/>
                </a:lnTo>
                <a:lnTo>
                  <a:pt x="733971" y="345097"/>
                </a:lnTo>
                <a:lnTo>
                  <a:pt x="736968" y="394525"/>
                </a:lnTo>
                <a:lnTo>
                  <a:pt x="741553" y="443839"/>
                </a:lnTo>
                <a:lnTo>
                  <a:pt x="747699" y="492988"/>
                </a:lnTo>
                <a:lnTo>
                  <a:pt x="755396" y="541934"/>
                </a:lnTo>
                <a:lnTo>
                  <a:pt x="764616" y="590638"/>
                </a:lnTo>
                <a:lnTo>
                  <a:pt x="775347" y="639025"/>
                </a:lnTo>
                <a:lnTo>
                  <a:pt x="787539" y="687082"/>
                </a:lnTo>
                <a:lnTo>
                  <a:pt x="801204" y="734745"/>
                </a:lnTo>
                <a:lnTo>
                  <a:pt x="816292" y="781977"/>
                </a:lnTo>
                <a:lnTo>
                  <a:pt x="832789" y="828738"/>
                </a:lnTo>
                <a:lnTo>
                  <a:pt x="850684" y="874979"/>
                </a:lnTo>
                <a:lnTo>
                  <a:pt x="869950" y="920648"/>
                </a:lnTo>
                <a:lnTo>
                  <a:pt x="890625" y="966419"/>
                </a:lnTo>
                <a:lnTo>
                  <a:pt x="912761" y="1011593"/>
                </a:lnTo>
                <a:lnTo>
                  <a:pt x="936345" y="1056093"/>
                </a:lnTo>
                <a:lnTo>
                  <a:pt x="961326" y="1099883"/>
                </a:lnTo>
                <a:lnTo>
                  <a:pt x="987691" y="1142885"/>
                </a:lnTo>
                <a:lnTo>
                  <a:pt x="1015390" y="1185049"/>
                </a:lnTo>
                <a:lnTo>
                  <a:pt x="1044409" y="1226324"/>
                </a:lnTo>
                <a:lnTo>
                  <a:pt x="1074712" y="1266659"/>
                </a:lnTo>
                <a:lnTo>
                  <a:pt x="1106258" y="1305979"/>
                </a:lnTo>
                <a:lnTo>
                  <a:pt x="1139037" y="1344244"/>
                </a:lnTo>
                <a:lnTo>
                  <a:pt x="1172997" y="1381379"/>
                </a:lnTo>
                <a:lnTo>
                  <a:pt x="1208125" y="1417345"/>
                </a:lnTo>
                <a:lnTo>
                  <a:pt x="1244384" y="1452067"/>
                </a:lnTo>
                <a:lnTo>
                  <a:pt x="1281747" y="1485506"/>
                </a:lnTo>
                <a:lnTo>
                  <a:pt x="1320165" y="1517586"/>
                </a:lnTo>
                <a:lnTo>
                  <a:pt x="1359446" y="1548333"/>
                </a:lnTo>
                <a:lnTo>
                  <a:pt x="1399578" y="1577530"/>
                </a:lnTo>
                <a:lnTo>
                  <a:pt x="1440522" y="1605292"/>
                </a:lnTo>
                <a:lnTo>
                  <a:pt x="1482229" y="1631721"/>
                </a:lnTo>
                <a:lnTo>
                  <a:pt x="1524622" y="1656905"/>
                </a:lnTo>
                <a:lnTo>
                  <a:pt x="1567649" y="1680972"/>
                </a:lnTo>
                <a:lnTo>
                  <a:pt x="1611249" y="1704009"/>
                </a:lnTo>
                <a:lnTo>
                  <a:pt x="1655368" y="1726120"/>
                </a:lnTo>
                <a:lnTo>
                  <a:pt x="1699945" y="1747405"/>
                </a:lnTo>
                <a:lnTo>
                  <a:pt x="1744916" y="1767967"/>
                </a:lnTo>
                <a:lnTo>
                  <a:pt x="1790230" y="1787906"/>
                </a:lnTo>
                <a:lnTo>
                  <a:pt x="1835823" y="1807337"/>
                </a:lnTo>
                <a:lnTo>
                  <a:pt x="1881644" y="1826348"/>
                </a:lnTo>
                <a:lnTo>
                  <a:pt x="1927631" y="1845043"/>
                </a:lnTo>
                <a:lnTo>
                  <a:pt x="1973719" y="1863534"/>
                </a:lnTo>
                <a:lnTo>
                  <a:pt x="2065972" y="1900275"/>
                </a:lnTo>
                <a:lnTo>
                  <a:pt x="2112695" y="1919160"/>
                </a:lnTo>
                <a:lnTo>
                  <a:pt x="2159165" y="1938553"/>
                </a:lnTo>
                <a:lnTo>
                  <a:pt x="2205418" y="1958416"/>
                </a:lnTo>
                <a:lnTo>
                  <a:pt x="2251456" y="1978710"/>
                </a:lnTo>
                <a:lnTo>
                  <a:pt x="2297277" y="1999424"/>
                </a:lnTo>
                <a:lnTo>
                  <a:pt x="2342921" y="2020531"/>
                </a:lnTo>
                <a:lnTo>
                  <a:pt x="2388387" y="2041994"/>
                </a:lnTo>
                <a:lnTo>
                  <a:pt x="2433688" y="2063788"/>
                </a:lnTo>
                <a:lnTo>
                  <a:pt x="2478849" y="2085898"/>
                </a:lnTo>
                <a:lnTo>
                  <a:pt x="2523871" y="2108289"/>
                </a:lnTo>
                <a:lnTo>
                  <a:pt x="2568765" y="2130920"/>
                </a:lnTo>
                <a:lnTo>
                  <a:pt x="2613545" y="2153793"/>
                </a:lnTo>
                <a:lnTo>
                  <a:pt x="2658249" y="2176856"/>
                </a:lnTo>
                <a:lnTo>
                  <a:pt x="2702852" y="2200097"/>
                </a:lnTo>
                <a:lnTo>
                  <a:pt x="2747403" y="2223478"/>
                </a:lnTo>
                <a:lnTo>
                  <a:pt x="2785592" y="2243696"/>
                </a:lnTo>
                <a:lnTo>
                  <a:pt x="2750439" y="2270683"/>
                </a:lnTo>
                <a:lnTo>
                  <a:pt x="2710319" y="2302776"/>
                </a:lnTo>
                <a:lnTo>
                  <a:pt x="2670860" y="2335657"/>
                </a:lnTo>
                <a:lnTo>
                  <a:pt x="2632087" y="2369299"/>
                </a:lnTo>
                <a:lnTo>
                  <a:pt x="2594038" y="2403703"/>
                </a:lnTo>
                <a:lnTo>
                  <a:pt x="2556713" y="2438857"/>
                </a:lnTo>
                <a:lnTo>
                  <a:pt x="2520162" y="2474747"/>
                </a:lnTo>
                <a:lnTo>
                  <a:pt x="2484386" y="2511348"/>
                </a:lnTo>
                <a:lnTo>
                  <a:pt x="2449411" y="2548674"/>
                </a:lnTo>
                <a:lnTo>
                  <a:pt x="2415260" y="2586685"/>
                </a:lnTo>
                <a:lnTo>
                  <a:pt x="2381961" y="2625394"/>
                </a:lnTo>
                <a:lnTo>
                  <a:pt x="2349538" y="2664777"/>
                </a:lnTo>
                <a:lnTo>
                  <a:pt x="2317686" y="2704935"/>
                </a:lnTo>
                <a:lnTo>
                  <a:pt x="2286863" y="2745676"/>
                </a:lnTo>
                <a:lnTo>
                  <a:pt x="2257018" y="2786964"/>
                </a:lnTo>
                <a:lnTo>
                  <a:pt x="2228100" y="2828785"/>
                </a:lnTo>
                <a:lnTo>
                  <a:pt x="2200071" y="2871101"/>
                </a:lnTo>
                <a:lnTo>
                  <a:pt x="2172906" y="2913913"/>
                </a:lnTo>
                <a:lnTo>
                  <a:pt x="2146554" y="2957169"/>
                </a:lnTo>
                <a:lnTo>
                  <a:pt x="2120963" y="3000857"/>
                </a:lnTo>
                <a:lnTo>
                  <a:pt x="2096109" y="3044964"/>
                </a:lnTo>
                <a:lnTo>
                  <a:pt x="2071941" y="3089452"/>
                </a:lnTo>
                <a:lnTo>
                  <a:pt x="2048408" y="3134296"/>
                </a:lnTo>
                <a:lnTo>
                  <a:pt x="2025484" y="3179470"/>
                </a:lnTo>
                <a:lnTo>
                  <a:pt x="2003120" y="3224974"/>
                </a:lnTo>
                <a:lnTo>
                  <a:pt x="1981276" y="3270758"/>
                </a:lnTo>
                <a:lnTo>
                  <a:pt x="1959914" y="3316808"/>
                </a:lnTo>
                <a:lnTo>
                  <a:pt x="1938997" y="3363087"/>
                </a:lnTo>
                <a:lnTo>
                  <a:pt x="1918462" y="3409594"/>
                </a:lnTo>
                <a:lnTo>
                  <a:pt x="1898294" y="3456305"/>
                </a:lnTo>
                <a:lnTo>
                  <a:pt x="1878418" y="3503168"/>
                </a:lnTo>
                <a:lnTo>
                  <a:pt x="1858835" y="3550183"/>
                </a:lnTo>
                <a:lnTo>
                  <a:pt x="1839468" y="3597313"/>
                </a:lnTo>
                <a:lnTo>
                  <a:pt x="1820291" y="3644557"/>
                </a:lnTo>
                <a:lnTo>
                  <a:pt x="1801266" y="3691852"/>
                </a:lnTo>
                <a:lnTo>
                  <a:pt x="1782343" y="3739210"/>
                </a:lnTo>
                <a:lnTo>
                  <a:pt x="1725777" y="3881336"/>
                </a:lnTo>
                <a:lnTo>
                  <a:pt x="1707007" y="3928097"/>
                </a:lnTo>
                <a:lnTo>
                  <a:pt x="1687931" y="3974706"/>
                </a:lnTo>
                <a:lnTo>
                  <a:pt x="1668538" y="4021175"/>
                </a:lnTo>
                <a:lnTo>
                  <a:pt x="1648866" y="4067492"/>
                </a:lnTo>
                <a:lnTo>
                  <a:pt x="1628914" y="4113682"/>
                </a:lnTo>
                <a:lnTo>
                  <a:pt x="1608683" y="4159732"/>
                </a:lnTo>
                <a:lnTo>
                  <a:pt x="1588198" y="4205655"/>
                </a:lnTo>
                <a:lnTo>
                  <a:pt x="1567472" y="4251452"/>
                </a:lnTo>
                <a:lnTo>
                  <a:pt x="1546491" y="4297134"/>
                </a:lnTo>
                <a:lnTo>
                  <a:pt x="1525295" y="4342714"/>
                </a:lnTo>
                <a:lnTo>
                  <a:pt x="1503870" y="4388180"/>
                </a:lnTo>
                <a:lnTo>
                  <a:pt x="1482242" y="4433544"/>
                </a:lnTo>
                <a:lnTo>
                  <a:pt x="1460411" y="4478807"/>
                </a:lnTo>
                <a:lnTo>
                  <a:pt x="1438389" y="4523981"/>
                </a:lnTo>
                <a:lnTo>
                  <a:pt x="1416202" y="4569079"/>
                </a:lnTo>
                <a:lnTo>
                  <a:pt x="1393837" y="4614088"/>
                </a:lnTo>
                <a:lnTo>
                  <a:pt x="1371307" y="4659020"/>
                </a:lnTo>
                <a:lnTo>
                  <a:pt x="1348638" y="4703877"/>
                </a:lnTo>
                <a:lnTo>
                  <a:pt x="1325829" y="4748669"/>
                </a:lnTo>
                <a:lnTo>
                  <a:pt x="1302893" y="4793412"/>
                </a:lnTo>
                <a:lnTo>
                  <a:pt x="1279842" y="4838090"/>
                </a:lnTo>
                <a:lnTo>
                  <a:pt x="1256677" y="4882718"/>
                </a:lnTo>
                <a:lnTo>
                  <a:pt x="1210068" y="4971834"/>
                </a:lnTo>
                <a:lnTo>
                  <a:pt x="1139621" y="5105273"/>
                </a:lnTo>
                <a:lnTo>
                  <a:pt x="903274" y="5549493"/>
                </a:lnTo>
                <a:lnTo>
                  <a:pt x="856348" y="5638533"/>
                </a:lnTo>
                <a:lnTo>
                  <a:pt x="809713" y="5727751"/>
                </a:lnTo>
                <a:lnTo>
                  <a:pt x="786536" y="5772429"/>
                </a:lnTo>
                <a:lnTo>
                  <a:pt x="763473" y="5817159"/>
                </a:lnTo>
                <a:lnTo>
                  <a:pt x="740511" y="5861951"/>
                </a:lnTo>
                <a:lnTo>
                  <a:pt x="717689" y="5906821"/>
                </a:lnTo>
                <a:lnTo>
                  <a:pt x="694994" y="5951753"/>
                </a:lnTo>
                <a:lnTo>
                  <a:pt x="672452" y="5996762"/>
                </a:lnTo>
                <a:lnTo>
                  <a:pt x="650062" y="6041847"/>
                </a:lnTo>
                <a:lnTo>
                  <a:pt x="627837" y="6087021"/>
                </a:lnTo>
                <a:lnTo>
                  <a:pt x="605790" y="6132296"/>
                </a:lnTo>
                <a:lnTo>
                  <a:pt x="583933" y="6177661"/>
                </a:lnTo>
                <a:lnTo>
                  <a:pt x="562267" y="6223127"/>
                </a:lnTo>
                <a:lnTo>
                  <a:pt x="540816" y="6268694"/>
                </a:lnTo>
                <a:lnTo>
                  <a:pt x="519582" y="6314376"/>
                </a:lnTo>
                <a:lnTo>
                  <a:pt x="498576" y="6360185"/>
                </a:lnTo>
                <a:lnTo>
                  <a:pt x="477812" y="6406108"/>
                </a:lnTo>
                <a:lnTo>
                  <a:pt x="457288" y="6452159"/>
                </a:lnTo>
                <a:lnTo>
                  <a:pt x="437019" y="6498336"/>
                </a:lnTo>
                <a:lnTo>
                  <a:pt x="417029" y="6544665"/>
                </a:lnTo>
                <a:lnTo>
                  <a:pt x="397306" y="6591122"/>
                </a:lnTo>
                <a:lnTo>
                  <a:pt x="377875" y="6637731"/>
                </a:lnTo>
                <a:lnTo>
                  <a:pt x="358749" y="6684492"/>
                </a:lnTo>
                <a:lnTo>
                  <a:pt x="340309" y="6730454"/>
                </a:lnTo>
                <a:lnTo>
                  <a:pt x="322224" y="6776644"/>
                </a:lnTo>
                <a:lnTo>
                  <a:pt x="304507" y="6823049"/>
                </a:lnTo>
                <a:lnTo>
                  <a:pt x="287159" y="6869658"/>
                </a:lnTo>
                <a:lnTo>
                  <a:pt x="270192" y="6916458"/>
                </a:lnTo>
                <a:lnTo>
                  <a:pt x="253631" y="6963461"/>
                </a:lnTo>
                <a:lnTo>
                  <a:pt x="237490" y="7010654"/>
                </a:lnTo>
                <a:lnTo>
                  <a:pt x="221754" y="7058012"/>
                </a:lnTo>
                <a:lnTo>
                  <a:pt x="206463" y="7105561"/>
                </a:lnTo>
                <a:lnTo>
                  <a:pt x="191617" y="7153262"/>
                </a:lnTo>
                <a:lnTo>
                  <a:pt x="177228" y="7201116"/>
                </a:lnTo>
                <a:lnTo>
                  <a:pt x="163309" y="7249122"/>
                </a:lnTo>
                <a:lnTo>
                  <a:pt x="149872" y="7297280"/>
                </a:lnTo>
                <a:lnTo>
                  <a:pt x="136918" y="7345566"/>
                </a:lnTo>
                <a:lnTo>
                  <a:pt x="124485" y="7393991"/>
                </a:lnTo>
                <a:lnTo>
                  <a:pt x="112560" y="7442530"/>
                </a:lnTo>
                <a:lnTo>
                  <a:pt x="101168" y="7491184"/>
                </a:lnTo>
                <a:lnTo>
                  <a:pt x="90322" y="7539939"/>
                </a:lnTo>
                <a:lnTo>
                  <a:pt x="80022" y="7588796"/>
                </a:lnTo>
                <a:lnTo>
                  <a:pt x="70294" y="7637754"/>
                </a:lnTo>
                <a:lnTo>
                  <a:pt x="61137" y="7686789"/>
                </a:lnTo>
                <a:lnTo>
                  <a:pt x="52565" y="7735913"/>
                </a:lnTo>
                <a:lnTo>
                  <a:pt x="44602" y="7785100"/>
                </a:lnTo>
                <a:lnTo>
                  <a:pt x="37249" y="7834363"/>
                </a:lnTo>
                <a:lnTo>
                  <a:pt x="30518" y="7883665"/>
                </a:lnTo>
                <a:lnTo>
                  <a:pt x="24422" y="7933029"/>
                </a:lnTo>
                <a:lnTo>
                  <a:pt x="18973" y="7982432"/>
                </a:lnTo>
                <a:lnTo>
                  <a:pt x="14185" y="8031874"/>
                </a:lnTo>
                <a:lnTo>
                  <a:pt x="10083" y="8081340"/>
                </a:lnTo>
                <a:lnTo>
                  <a:pt x="6642" y="8130832"/>
                </a:lnTo>
                <a:lnTo>
                  <a:pt x="3911" y="8180337"/>
                </a:lnTo>
                <a:lnTo>
                  <a:pt x="1879" y="8229854"/>
                </a:lnTo>
                <a:lnTo>
                  <a:pt x="571" y="8279358"/>
                </a:lnTo>
                <a:lnTo>
                  <a:pt x="0" y="8328863"/>
                </a:lnTo>
                <a:lnTo>
                  <a:pt x="165" y="8378355"/>
                </a:lnTo>
                <a:lnTo>
                  <a:pt x="1079" y="8427822"/>
                </a:lnTo>
                <a:lnTo>
                  <a:pt x="2768" y="8477263"/>
                </a:lnTo>
                <a:lnTo>
                  <a:pt x="5232" y="8526666"/>
                </a:lnTo>
                <a:lnTo>
                  <a:pt x="8496" y="8576031"/>
                </a:lnTo>
                <a:lnTo>
                  <a:pt x="12547" y="8625345"/>
                </a:lnTo>
                <a:lnTo>
                  <a:pt x="17424" y="8674595"/>
                </a:lnTo>
                <a:lnTo>
                  <a:pt x="23126" y="8723782"/>
                </a:lnTo>
                <a:lnTo>
                  <a:pt x="29654" y="8772906"/>
                </a:lnTo>
                <a:lnTo>
                  <a:pt x="37045" y="8821941"/>
                </a:lnTo>
                <a:lnTo>
                  <a:pt x="45288" y="8870899"/>
                </a:lnTo>
                <a:lnTo>
                  <a:pt x="54406" y="8919756"/>
                </a:lnTo>
                <a:lnTo>
                  <a:pt x="64414" y="8968524"/>
                </a:lnTo>
                <a:lnTo>
                  <a:pt x="75323" y="9017178"/>
                </a:lnTo>
                <a:lnTo>
                  <a:pt x="87134" y="9065717"/>
                </a:lnTo>
                <a:lnTo>
                  <a:pt x="99872" y="9114130"/>
                </a:lnTo>
                <a:lnTo>
                  <a:pt x="113538" y="9162415"/>
                </a:lnTo>
                <a:lnTo>
                  <a:pt x="128143" y="9210573"/>
                </a:lnTo>
                <a:lnTo>
                  <a:pt x="143713" y="9258579"/>
                </a:lnTo>
                <a:lnTo>
                  <a:pt x="160248" y="9306446"/>
                </a:lnTo>
                <a:lnTo>
                  <a:pt x="177761" y="9354147"/>
                </a:lnTo>
                <a:lnTo>
                  <a:pt x="196278" y="9401683"/>
                </a:lnTo>
                <a:lnTo>
                  <a:pt x="215620" y="9448241"/>
                </a:lnTo>
                <a:lnTo>
                  <a:pt x="235877" y="9494063"/>
                </a:lnTo>
                <a:lnTo>
                  <a:pt x="257048" y="9539148"/>
                </a:lnTo>
                <a:lnTo>
                  <a:pt x="279095" y="9583496"/>
                </a:lnTo>
                <a:lnTo>
                  <a:pt x="302018" y="9627121"/>
                </a:lnTo>
                <a:lnTo>
                  <a:pt x="325793" y="9670009"/>
                </a:lnTo>
                <a:lnTo>
                  <a:pt x="350431" y="9712160"/>
                </a:lnTo>
                <a:lnTo>
                  <a:pt x="375881" y="9753600"/>
                </a:lnTo>
                <a:lnTo>
                  <a:pt x="402158" y="9794291"/>
                </a:lnTo>
                <a:lnTo>
                  <a:pt x="429234" y="9834270"/>
                </a:lnTo>
                <a:lnTo>
                  <a:pt x="457085" y="9873526"/>
                </a:lnTo>
                <a:lnTo>
                  <a:pt x="485724" y="9912058"/>
                </a:lnTo>
                <a:lnTo>
                  <a:pt x="515124" y="9949866"/>
                </a:lnTo>
                <a:lnTo>
                  <a:pt x="545261" y="9986962"/>
                </a:lnTo>
                <a:lnTo>
                  <a:pt x="576122" y="10023335"/>
                </a:lnTo>
                <a:lnTo>
                  <a:pt x="607720" y="10058984"/>
                </a:lnTo>
                <a:lnTo>
                  <a:pt x="640003" y="10093922"/>
                </a:lnTo>
                <a:lnTo>
                  <a:pt x="672985" y="10128148"/>
                </a:lnTo>
                <a:lnTo>
                  <a:pt x="706628" y="10161664"/>
                </a:lnTo>
                <a:lnTo>
                  <a:pt x="740943" y="10194468"/>
                </a:lnTo>
                <a:lnTo>
                  <a:pt x="775893" y="10226548"/>
                </a:lnTo>
                <a:lnTo>
                  <a:pt x="811479" y="10257942"/>
                </a:lnTo>
                <a:lnTo>
                  <a:pt x="845769" y="10286987"/>
                </a:lnTo>
                <a:lnTo>
                  <a:pt x="5486184" y="10286987"/>
                </a:lnTo>
                <a:lnTo>
                  <a:pt x="5486184" y="2823349"/>
                </a:lnTo>
                <a:lnTo>
                  <a:pt x="5486184" y="1981746"/>
                </a:lnTo>
                <a:lnTo>
                  <a:pt x="5486184" y="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566534" cy="10287000"/>
            <a:chOff x="0" y="0"/>
            <a:chExt cx="6566534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6566534" cy="10287000"/>
            </a:xfrm>
            <a:custGeom>
              <a:avLst/>
              <a:gdLst/>
              <a:ahLst/>
              <a:cxnLst/>
              <a:rect l="l" t="t" r="r" b="b"/>
              <a:pathLst>
                <a:path w="6566534" h="10287000">
                  <a:moveTo>
                    <a:pt x="6566268" y="1083411"/>
                  </a:moveTo>
                  <a:lnTo>
                    <a:pt x="6565366" y="1033106"/>
                  </a:lnTo>
                  <a:lnTo>
                    <a:pt x="6563474" y="982624"/>
                  </a:lnTo>
                  <a:lnTo>
                    <a:pt x="6560401" y="931811"/>
                  </a:lnTo>
                  <a:lnTo>
                    <a:pt x="6556146" y="881405"/>
                  </a:lnTo>
                  <a:lnTo>
                    <a:pt x="6550761" y="831430"/>
                  </a:lnTo>
                  <a:lnTo>
                    <a:pt x="6544246" y="781862"/>
                  </a:lnTo>
                  <a:lnTo>
                    <a:pt x="6536614" y="732739"/>
                  </a:lnTo>
                  <a:lnTo>
                    <a:pt x="6527876" y="684034"/>
                  </a:lnTo>
                  <a:lnTo>
                    <a:pt x="6518059" y="635762"/>
                  </a:lnTo>
                  <a:lnTo>
                    <a:pt x="6507175" y="587933"/>
                  </a:lnTo>
                  <a:lnTo>
                    <a:pt x="6495237" y="540550"/>
                  </a:lnTo>
                  <a:lnTo>
                    <a:pt x="6482270" y="493598"/>
                  </a:lnTo>
                  <a:lnTo>
                    <a:pt x="6468262" y="447103"/>
                  </a:lnTo>
                  <a:lnTo>
                    <a:pt x="6453251" y="401053"/>
                  </a:lnTo>
                  <a:lnTo>
                    <a:pt x="6437249" y="355473"/>
                  </a:lnTo>
                  <a:lnTo>
                    <a:pt x="6420269" y="310337"/>
                  </a:lnTo>
                  <a:lnTo>
                    <a:pt x="6402324" y="265671"/>
                  </a:lnTo>
                  <a:lnTo>
                    <a:pt x="6383439" y="221462"/>
                  </a:lnTo>
                  <a:lnTo>
                    <a:pt x="6363614" y="177736"/>
                  </a:lnTo>
                  <a:lnTo>
                    <a:pt x="6342875" y="134480"/>
                  </a:lnTo>
                  <a:lnTo>
                    <a:pt x="6321222" y="91694"/>
                  </a:lnTo>
                  <a:lnTo>
                    <a:pt x="6298692" y="49403"/>
                  </a:lnTo>
                  <a:lnTo>
                    <a:pt x="6275298" y="7581"/>
                  </a:lnTo>
                  <a:lnTo>
                    <a:pt x="6270841" y="0"/>
                  </a:lnTo>
                  <a:lnTo>
                    <a:pt x="0" y="0"/>
                  </a:lnTo>
                  <a:lnTo>
                    <a:pt x="0" y="5155285"/>
                  </a:lnTo>
                  <a:lnTo>
                    <a:pt x="0" y="6605752"/>
                  </a:lnTo>
                  <a:lnTo>
                    <a:pt x="0" y="10287000"/>
                  </a:lnTo>
                  <a:lnTo>
                    <a:pt x="3570541" y="10287000"/>
                  </a:lnTo>
                  <a:lnTo>
                    <a:pt x="3653967" y="10209581"/>
                  </a:lnTo>
                  <a:lnTo>
                    <a:pt x="3726662" y="10140378"/>
                  </a:lnTo>
                  <a:lnTo>
                    <a:pt x="3798633" y="10070389"/>
                  </a:lnTo>
                  <a:lnTo>
                    <a:pt x="3905326" y="9964077"/>
                  </a:lnTo>
                  <a:lnTo>
                    <a:pt x="4079227" y="9785858"/>
                  </a:lnTo>
                  <a:lnTo>
                    <a:pt x="4251071" y="9605734"/>
                  </a:lnTo>
                  <a:lnTo>
                    <a:pt x="4352620" y="9496158"/>
                  </a:lnTo>
                  <a:lnTo>
                    <a:pt x="4419422" y="9422346"/>
                  </a:lnTo>
                  <a:lnTo>
                    <a:pt x="4485348" y="9347835"/>
                  </a:lnTo>
                  <a:lnTo>
                    <a:pt x="4550270" y="9272575"/>
                  </a:lnTo>
                  <a:lnTo>
                    <a:pt x="4582312" y="9234640"/>
                  </a:lnTo>
                  <a:lnTo>
                    <a:pt x="4614075" y="9196476"/>
                  </a:lnTo>
                  <a:lnTo>
                    <a:pt x="4645507" y="9158097"/>
                  </a:lnTo>
                  <a:lnTo>
                    <a:pt x="4676610" y="9119489"/>
                  </a:lnTo>
                  <a:lnTo>
                    <a:pt x="4708753" y="9078671"/>
                  </a:lnTo>
                  <a:lnTo>
                    <a:pt x="4740160" y="9037409"/>
                  </a:lnTo>
                  <a:lnTo>
                    <a:pt x="4770793" y="8995677"/>
                  </a:lnTo>
                  <a:lnTo>
                    <a:pt x="4800574" y="8953475"/>
                  </a:lnTo>
                  <a:lnTo>
                    <a:pt x="4829480" y="8910790"/>
                  </a:lnTo>
                  <a:lnTo>
                    <a:pt x="4857445" y="8867610"/>
                  </a:lnTo>
                  <a:lnTo>
                    <a:pt x="4884420" y="8823896"/>
                  </a:lnTo>
                  <a:lnTo>
                    <a:pt x="4910340" y="8779662"/>
                  </a:lnTo>
                  <a:lnTo>
                    <a:pt x="4935182" y="8734869"/>
                  </a:lnTo>
                  <a:lnTo>
                    <a:pt x="4958854" y="8689530"/>
                  </a:lnTo>
                  <a:lnTo>
                    <a:pt x="4981346" y="8643607"/>
                  </a:lnTo>
                  <a:lnTo>
                    <a:pt x="5002568" y="8597100"/>
                  </a:lnTo>
                  <a:lnTo>
                    <a:pt x="5022494" y="8549983"/>
                  </a:lnTo>
                  <a:lnTo>
                    <a:pt x="5041062" y="8502256"/>
                  </a:lnTo>
                  <a:lnTo>
                    <a:pt x="5058232" y="8453882"/>
                  </a:lnTo>
                  <a:lnTo>
                    <a:pt x="5073929" y="8404873"/>
                  </a:lnTo>
                  <a:lnTo>
                    <a:pt x="5088115" y="8355190"/>
                  </a:lnTo>
                  <a:lnTo>
                    <a:pt x="5100739" y="8304835"/>
                  </a:lnTo>
                  <a:lnTo>
                    <a:pt x="5111737" y="8253793"/>
                  </a:lnTo>
                  <a:lnTo>
                    <a:pt x="5120830" y="8204860"/>
                  </a:lnTo>
                  <a:lnTo>
                    <a:pt x="5128628" y="8155711"/>
                  </a:lnTo>
                  <a:lnTo>
                    <a:pt x="5135156" y="8106372"/>
                  </a:lnTo>
                  <a:lnTo>
                    <a:pt x="5140401" y="8056893"/>
                  </a:lnTo>
                  <a:lnTo>
                    <a:pt x="5144414" y="8007286"/>
                  </a:lnTo>
                  <a:lnTo>
                    <a:pt x="5147183" y="7957579"/>
                  </a:lnTo>
                  <a:lnTo>
                    <a:pt x="5148732" y="7907795"/>
                  </a:lnTo>
                  <a:lnTo>
                    <a:pt x="5149075" y="7857985"/>
                  </a:lnTo>
                  <a:lnTo>
                    <a:pt x="5148237" y="7808150"/>
                  </a:lnTo>
                  <a:lnTo>
                    <a:pt x="5146218" y="7758341"/>
                  </a:lnTo>
                  <a:lnTo>
                    <a:pt x="5143043" y="7708570"/>
                  </a:lnTo>
                  <a:lnTo>
                    <a:pt x="5138712" y="7658875"/>
                  </a:lnTo>
                  <a:lnTo>
                    <a:pt x="5133264" y="7609268"/>
                  </a:lnTo>
                  <a:lnTo>
                    <a:pt x="5126685" y="7559802"/>
                  </a:lnTo>
                  <a:lnTo>
                    <a:pt x="5119014" y="7510488"/>
                  </a:lnTo>
                  <a:lnTo>
                    <a:pt x="5110264" y="7461364"/>
                  </a:lnTo>
                  <a:lnTo>
                    <a:pt x="5100434" y="7412444"/>
                  </a:lnTo>
                  <a:lnTo>
                    <a:pt x="5089563" y="7363765"/>
                  </a:lnTo>
                  <a:lnTo>
                    <a:pt x="5077638" y="7315365"/>
                  </a:lnTo>
                  <a:lnTo>
                    <a:pt x="5063972" y="7264908"/>
                  </a:lnTo>
                  <a:lnTo>
                    <a:pt x="5049151" y="7214984"/>
                  </a:lnTo>
                  <a:lnTo>
                    <a:pt x="5033251" y="7165568"/>
                  </a:lnTo>
                  <a:lnTo>
                    <a:pt x="5016335" y="7116686"/>
                  </a:lnTo>
                  <a:lnTo>
                    <a:pt x="4998466" y="7068299"/>
                  </a:lnTo>
                  <a:lnTo>
                    <a:pt x="4979721" y="7020420"/>
                  </a:lnTo>
                  <a:lnTo>
                    <a:pt x="4960175" y="6973036"/>
                  </a:lnTo>
                  <a:lnTo>
                    <a:pt x="4939881" y="6926135"/>
                  </a:lnTo>
                  <a:lnTo>
                    <a:pt x="4918900" y="6879730"/>
                  </a:lnTo>
                  <a:lnTo>
                    <a:pt x="4896472" y="6834238"/>
                  </a:lnTo>
                  <a:lnTo>
                    <a:pt x="4873269" y="6789255"/>
                  </a:lnTo>
                  <a:lnTo>
                    <a:pt x="4849330" y="6744767"/>
                  </a:lnTo>
                  <a:lnTo>
                    <a:pt x="4824641" y="6700787"/>
                  </a:lnTo>
                  <a:lnTo>
                    <a:pt x="4799241" y="6657302"/>
                  </a:lnTo>
                  <a:lnTo>
                    <a:pt x="4773142" y="6614312"/>
                  </a:lnTo>
                  <a:lnTo>
                    <a:pt x="4746358" y="6571793"/>
                  </a:lnTo>
                  <a:lnTo>
                    <a:pt x="4718913" y="6529756"/>
                  </a:lnTo>
                  <a:lnTo>
                    <a:pt x="4690796" y="6488189"/>
                  </a:lnTo>
                  <a:lnTo>
                    <a:pt x="4662055" y="6447079"/>
                  </a:lnTo>
                  <a:lnTo>
                    <a:pt x="4632693" y="6406439"/>
                  </a:lnTo>
                  <a:lnTo>
                    <a:pt x="4602721" y="6366243"/>
                  </a:lnTo>
                  <a:lnTo>
                    <a:pt x="4572152" y="6326492"/>
                  </a:lnTo>
                  <a:lnTo>
                    <a:pt x="4541024" y="6287198"/>
                  </a:lnTo>
                  <a:lnTo>
                    <a:pt x="4509325" y="6248324"/>
                  </a:lnTo>
                  <a:lnTo>
                    <a:pt x="4477093" y="6209893"/>
                  </a:lnTo>
                  <a:lnTo>
                    <a:pt x="4444339" y="6171882"/>
                  </a:lnTo>
                  <a:lnTo>
                    <a:pt x="4411065" y="6134290"/>
                  </a:lnTo>
                  <a:lnTo>
                    <a:pt x="4377296" y="6097105"/>
                  </a:lnTo>
                  <a:lnTo>
                    <a:pt x="4343057" y="6060338"/>
                  </a:lnTo>
                  <a:lnTo>
                    <a:pt x="4308360" y="6023965"/>
                  </a:lnTo>
                  <a:lnTo>
                    <a:pt x="4273207" y="5987986"/>
                  </a:lnTo>
                  <a:lnTo>
                    <a:pt x="4237621" y="5952401"/>
                  </a:lnTo>
                  <a:lnTo>
                    <a:pt x="4201630" y="5917209"/>
                  </a:lnTo>
                  <a:lnTo>
                    <a:pt x="4165244" y="5882386"/>
                  </a:lnTo>
                  <a:lnTo>
                    <a:pt x="4128465" y="5847931"/>
                  </a:lnTo>
                  <a:lnTo>
                    <a:pt x="4091330" y="5813857"/>
                  </a:lnTo>
                  <a:lnTo>
                    <a:pt x="4053840" y="5780138"/>
                  </a:lnTo>
                  <a:lnTo>
                    <a:pt x="4016006" y="5746775"/>
                  </a:lnTo>
                  <a:lnTo>
                    <a:pt x="3977868" y="5713755"/>
                  </a:lnTo>
                  <a:lnTo>
                    <a:pt x="3939425" y="5681091"/>
                  </a:lnTo>
                  <a:lnTo>
                    <a:pt x="3900690" y="5648757"/>
                  </a:lnTo>
                  <a:lnTo>
                    <a:pt x="3861689" y="5616753"/>
                  </a:lnTo>
                  <a:lnTo>
                    <a:pt x="3822433" y="5585091"/>
                  </a:lnTo>
                  <a:lnTo>
                    <a:pt x="3782936" y="5553735"/>
                  </a:lnTo>
                  <a:lnTo>
                    <a:pt x="3743223" y="5522709"/>
                  </a:lnTo>
                  <a:lnTo>
                    <a:pt x="3703294" y="5491975"/>
                  </a:lnTo>
                  <a:lnTo>
                    <a:pt x="3663175" y="5461559"/>
                  </a:lnTo>
                  <a:lnTo>
                    <a:pt x="3622891" y="5431434"/>
                  </a:lnTo>
                  <a:lnTo>
                    <a:pt x="3582441" y="5401615"/>
                  </a:lnTo>
                  <a:lnTo>
                    <a:pt x="3561765" y="5386578"/>
                  </a:lnTo>
                  <a:lnTo>
                    <a:pt x="3568369" y="5379390"/>
                  </a:lnTo>
                  <a:lnTo>
                    <a:pt x="3602774" y="5342356"/>
                  </a:lnTo>
                  <a:lnTo>
                    <a:pt x="3637381" y="5305539"/>
                  </a:lnTo>
                  <a:lnTo>
                    <a:pt x="3672192" y="5268925"/>
                  </a:lnTo>
                  <a:lnTo>
                    <a:pt x="3707193" y="5232501"/>
                  </a:lnTo>
                  <a:lnTo>
                    <a:pt x="3742372" y="5196268"/>
                  </a:lnTo>
                  <a:lnTo>
                    <a:pt x="3777742" y="5160200"/>
                  </a:lnTo>
                  <a:lnTo>
                    <a:pt x="3813264" y="5124310"/>
                  </a:lnTo>
                  <a:lnTo>
                    <a:pt x="3848951" y="5088572"/>
                  </a:lnTo>
                  <a:lnTo>
                    <a:pt x="3884790" y="5052987"/>
                  </a:lnTo>
                  <a:lnTo>
                    <a:pt x="3920782" y="5017541"/>
                  </a:lnTo>
                  <a:lnTo>
                    <a:pt x="3956888" y="4982235"/>
                  </a:lnTo>
                  <a:lnTo>
                    <a:pt x="3993134" y="4947043"/>
                  </a:lnTo>
                  <a:lnTo>
                    <a:pt x="4029481" y="4911979"/>
                  </a:lnTo>
                  <a:lnTo>
                    <a:pt x="4065955" y="4877016"/>
                  </a:lnTo>
                  <a:lnTo>
                    <a:pt x="4102519" y="4842141"/>
                  </a:lnTo>
                  <a:lnTo>
                    <a:pt x="4139171" y="4807369"/>
                  </a:lnTo>
                  <a:lnTo>
                    <a:pt x="4212717" y="4738052"/>
                  </a:lnTo>
                  <a:lnTo>
                    <a:pt x="4323499" y="4634509"/>
                  </a:lnTo>
                  <a:lnTo>
                    <a:pt x="4657090" y="4324972"/>
                  </a:lnTo>
                  <a:lnTo>
                    <a:pt x="4731042" y="4255948"/>
                  </a:lnTo>
                  <a:lnTo>
                    <a:pt x="4804765" y="4186682"/>
                  </a:lnTo>
                  <a:lnTo>
                    <a:pt x="4841532" y="4151947"/>
                  </a:lnTo>
                  <a:lnTo>
                    <a:pt x="4878209" y="4117124"/>
                  </a:lnTo>
                  <a:lnTo>
                    <a:pt x="4914811" y="4082199"/>
                  </a:lnTo>
                  <a:lnTo>
                    <a:pt x="4951311" y="4047185"/>
                  </a:lnTo>
                  <a:lnTo>
                    <a:pt x="4987696" y="4012044"/>
                  </a:lnTo>
                  <a:lnTo>
                    <a:pt x="5023980" y="3976789"/>
                  </a:lnTo>
                  <a:lnTo>
                    <a:pt x="5060137" y="3941407"/>
                  </a:lnTo>
                  <a:lnTo>
                    <a:pt x="5096167" y="3905897"/>
                  </a:lnTo>
                  <a:lnTo>
                    <a:pt x="5132057" y="3870223"/>
                  </a:lnTo>
                  <a:lnTo>
                    <a:pt x="5167795" y="3834409"/>
                  </a:lnTo>
                  <a:lnTo>
                    <a:pt x="5203380" y="3798417"/>
                  </a:lnTo>
                  <a:lnTo>
                    <a:pt x="5238801" y="3762260"/>
                  </a:lnTo>
                  <a:lnTo>
                    <a:pt x="5274056" y="3725926"/>
                  </a:lnTo>
                  <a:lnTo>
                    <a:pt x="5309120" y="3689400"/>
                  </a:lnTo>
                  <a:lnTo>
                    <a:pt x="5343995" y="3652672"/>
                  </a:lnTo>
                  <a:lnTo>
                    <a:pt x="5378678" y="3615740"/>
                  </a:lnTo>
                  <a:lnTo>
                    <a:pt x="5413146" y="3578593"/>
                  </a:lnTo>
                  <a:lnTo>
                    <a:pt x="5447398" y="3541217"/>
                  </a:lnTo>
                  <a:lnTo>
                    <a:pt x="5481434" y="3503612"/>
                  </a:lnTo>
                  <a:lnTo>
                    <a:pt x="5515229" y="3465753"/>
                  </a:lnTo>
                  <a:lnTo>
                    <a:pt x="5548782" y="3427653"/>
                  </a:lnTo>
                  <a:lnTo>
                    <a:pt x="5580939" y="3390633"/>
                  </a:lnTo>
                  <a:lnTo>
                    <a:pt x="5612828" y="3353270"/>
                  </a:lnTo>
                  <a:lnTo>
                    <a:pt x="5644451" y="3315589"/>
                  </a:lnTo>
                  <a:lnTo>
                    <a:pt x="5675769" y="3277590"/>
                  </a:lnTo>
                  <a:lnTo>
                    <a:pt x="5706796" y="3239274"/>
                  </a:lnTo>
                  <a:lnTo>
                    <a:pt x="5737504" y="3200641"/>
                  </a:lnTo>
                  <a:lnTo>
                    <a:pt x="5767870" y="3161690"/>
                  </a:lnTo>
                  <a:lnTo>
                    <a:pt x="5797905" y="3122434"/>
                  </a:lnTo>
                  <a:lnTo>
                    <a:pt x="5827573" y="3082874"/>
                  </a:lnTo>
                  <a:lnTo>
                    <a:pt x="5856871" y="3043009"/>
                  </a:lnTo>
                  <a:lnTo>
                    <a:pt x="5885777" y="3002838"/>
                  </a:lnTo>
                  <a:lnTo>
                    <a:pt x="5914288" y="2962376"/>
                  </a:lnTo>
                  <a:lnTo>
                    <a:pt x="5942381" y="2921622"/>
                  </a:lnTo>
                  <a:lnTo>
                    <a:pt x="5970041" y="2880563"/>
                  </a:lnTo>
                  <a:lnTo>
                    <a:pt x="5997270" y="2839224"/>
                  </a:lnTo>
                  <a:lnTo>
                    <a:pt x="6024042" y="2797606"/>
                  </a:lnTo>
                  <a:lnTo>
                    <a:pt x="6050331" y="2755696"/>
                  </a:lnTo>
                  <a:lnTo>
                    <a:pt x="6076137" y="2713507"/>
                  </a:lnTo>
                  <a:lnTo>
                    <a:pt x="6101461" y="2671038"/>
                  </a:lnTo>
                  <a:lnTo>
                    <a:pt x="6126251" y="2628303"/>
                  </a:lnTo>
                  <a:lnTo>
                    <a:pt x="6150534" y="2585288"/>
                  </a:lnTo>
                  <a:lnTo>
                    <a:pt x="6174270" y="2542006"/>
                  </a:lnTo>
                  <a:lnTo>
                    <a:pt x="6197447" y="2498471"/>
                  </a:lnTo>
                  <a:lnTo>
                    <a:pt x="6220053" y="2454656"/>
                  </a:lnTo>
                  <a:lnTo>
                    <a:pt x="6242088" y="2410587"/>
                  </a:lnTo>
                  <a:lnTo>
                    <a:pt x="6263525" y="2366276"/>
                  </a:lnTo>
                  <a:lnTo>
                    <a:pt x="6284353" y="2321699"/>
                  </a:lnTo>
                  <a:lnTo>
                    <a:pt x="6304559" y="2276868"/>
                  </a:lnTo>
                  <a:lnTo>
                    <a:pt x="6324117" y="2231796"/>
                  </a:lnTo>
                  <a:lnTo>
                    <a:pt x="6343028" y="2186482"/>
                  </a:lnTo>
                  <a:lnTo>
                    <a:pt x="6361277" y="2140915"/>
                  </a:lnTo>
                  <a:lnTo>
                    <a:pt x="6378854" y="2095119"/>
                  </a:lnTo>
                  <a:lnTo>
                    <a:pt x="6395720" y="2049081"/>
                  </a:lnTo>
                  <a:lnTo>
                    <a:pt x="6411900" y="2002815"/>
                  </a:lnTo>
                  <a:lnTo>
                    <a:pt x="6427343" y="1956320"/>
                  </a:lnTo>
                  <a:lnTo>
                    <a:pt x="6442049" y="1909597"/>
                  </a:lnTo>
                  <a:lnTo>
                    <a:pt x="6456019" y="1862645"/>
                  </a:lnTo>
                  <a:lnTo>
                    <a:pt x="6469227" y="1815477"/>
                  </a:lnTo>
                  <a:lnTo>
                    <a:pt x="6481648" y="1768094"/>
                  </a:lnTo>
                  <a:lnTo>
                    <a:pt x="6493281" y="1720481"/>
                  </a:lnTo>
                  <a:lnTo>
                    <a:pt x="6504114" y="1672666"/>
                  </a:lnTo>
                  <a:lnTo>
                    <a:pt x="6514122" y="1624647"/>
                  </a:lnTo>
                  <a:lnTo>
                    <a:pt x="6523304" y="1576412"/>
                  </a:lnTo>
                  <a:lnTo>
                    <a:pt x="6531635" y="1527987"/>
                  </a:lnTo>
                  <a:lnTo>
                    <a:pt x="6539116" y="1479346"/>
                  </a:lnTo>
                  <a:lnTo>
                    <a:pt x="6545707" y="1430515"/>
                  </a:lnTo>
                  <a:lnTo>
                    <a:pt x="6551422" y="1381493"/>
                  </a:lnTo>
                  <a:lnTo>
                    <a:pt x="6556235" y="1332268"/>
                  </a:lnTo>
                  <a:lnTo>
                    <a:pt x="6560121" y="1282865"/>
                  </a:lnTo>
                  <a:lnTo>
                    <a:pt x="6563093" y="1233271"/>
                  </a:lnTo>
                  <a:lnTo>
                    <a:pt x="6565112" y="1183500"/>
                  </a:lnTo>
                  <a:lnTo>
                    <a:pt x="6566179" y="1133538"/>
                  </a:lnTo>
                  <a:lnTo>
                    <a:pt x="6566268" y="108341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2524" y="0"/>
              <a:ext cx="2761615" cy="1437640"/>
            </a:xfrm>
            <a:custGeom>
              <a:avLst/>
              <a:gdLst/>
              <a:ahLst/>
              <a:cxnLst/>
              <a:rect l="l" t="t" r="r" b="b"/>
              <a:pathLst>
                <a:path w="2761615" h="1437640">
                  <a:moveTo>
                    <a:pt x="2736013" y="0"/>
                  </a:moveTo>
                  <a:lnTo>
                    <a:pt x="2746234" y="41917"/>
                  </a:lnTo>
                  <a:lnTo>
                    <a:pt x="2754426" y="87907"/>
                  </a:lnTo>
                  <a:lnTo>
                    <a:pt x="2759584" y="134275"/>
                  </a:lnTo>
                  <a:lnTo>
                    <a:pt x="2761579" y="180925"/>
                  </a:lnTo>
                  <a:lnTo>
                    <a:pt x="2760285" y="227761"/>
                  </a:lnTo>
                  <a:lnTo>
                    <a:pt x="2755573" y="274685"/>
                  </a:lnTo>
                  <a:lnTo>
                    <a:pt x="2747315" y="321602"/>
                  </a:lnTo>
                  <a:lnTo>
                    <a:pt x="2735384" y="368415"/>
                  </a:lnTo>
                  <a:lnTo>
                    <a:pt x="2719650" y="415027"/>
                  </a:lnTo>
                  <a:lnTo>
                    <a:pt x="2699554" y="462723"/>
                  </a:lnTo>
                  <a:lnTo>
                    <a:pt x="2676579" y="508470"/>
                  </a:lnTo>
                  <a:lnTo>
                    <a:pt x="2650895" y="552303"/>
                  </a:lnTo>
                  <a:lnTo>
                    <a:pt x="2622672" y="594258"/>
                  </a:lnTo>
                  <a:lnTo>
                    <a:pt x="2592079" y="634370"/>
                  </a:lnTo>
                  <a:lnTo>
                    <a:pt x="2559286" y="672673"/>
                  </a:lnTo>
                  <a:lnTo>
                    <a:pt x="2524462" y="709203"/>
                  </a:lnTo>
                  <a:lnTo>
                    <a:pt x="2487777" y="743994"/>
                  </a:lnTo>
                  <a:lnTo>
                    <a:pt x="2449401" y="777083"/>
                  </a:lnTo>
                  <a:lnTo>
                    <a:pt x="2409502" y="808504"/>
                  </a:lnTo>
                  <a:lnTo>
                    <a:pt x="2368251" y="838292"/>
                  </a:lnTo>
                  <a:lnTo>
                    <a:pt x="2325816" y="866482"/>
                  </a:lnTo>
                  <a:lnTo>
                    <a:pt x="2282368" y="893110"/>
                  </a:lnTo>
                  <a:lnTo>
                    <a:pt x="2238076" y="918210"/>
                  </a:lnTo>
                  <a:lnTo>
                    <a:pt x="2193109" y="941818"/>
                  </a:lnTo>
                  <a:lnTo>
                    <a:pt x="2147637" y="963968"/>
                  </a:lnTo>
                  <a:lnTo>
                    <a:pt x="2101550" y="984997"/>
                  </a:lnTo>
                  <a:lnTo>
                    <a:pt x="2055096" y="1005028"/>
                  </a:lnTo>
                  <a:lnTo>
                    <a:pt x="2008322" y="1024187"/>
                  </a:lnTo>
                  <a:lnTo>
                    <a:pt x="1961277" y="1042600"/>
                  </a:lnTo>
                  <a:lnTo>
                    <a:pt x="1914007" y="1060395"/>
                  </a:lnTo>
                  <a:lnTo>
                    <a:pt x="1866562" y="1077697"/>
                  </a:lnTo>
                  <a:lnTo>
                    <a:pt x="1818988" y="1094633"/>
                  </a:lnTo>
                  <a:lnTo>
                    <a:pt x="1771333" y="1111330"/>
                  </a:lnTo>
                  <a:lnTo>
                    <a:pt x="1675972" y="1144511"/>
                  </a:lnTo>
                  <a:lnTo>
                    <a:pt x="1628362" y="1161249"/>
                  </a:lnTo>
                  <a:lnTo>
                    <a:pt x="1580861" y="1178254"/>
                  </a:lnTo>
                  <a:lnTo>
                    <a:pt x="1533519" y="1195652"/>
                  </a:lnTo>
                  <a:lnTo>
                    <a:pt x="1486383" y="1213570"/>
                  </a:lnTo>
                  <a:lnTo>
                    <a:pt x="1439501" y="1232133"/>
                  </a:lnTo>
                  <a:lnTo>
                    <a:pt x="1392919" y="1251470"/>
                  </a:lnTo>
                  <a:lnTo>
                    <a:pt x="1346687" y="1271706"/>
                  </a:lnTo>
                  <a:lnTo>
                    <a:pt x="1300852" y="1292968"/>
                  </a:lnTo>
                  <a:lnTo>
                    <a:pt x="1255618" y="1314569"/>
                  </a:lnTo>
                  <a:lnTo>
                    <a:pt x="1210271" y="1335908"/>
                  </a:lnTo>
                  <a:lnTo>
                    <a:pt x="1164649" y="1356472"/>
                  </a:lnTo>
                  <a:lnTo>
                    <a:pt x="1118593" y="1375749"/>
                  </a:lnTo>
                  <a:lnTo>
                    <a:pt x="1071943" y="1393226"/>
                  </a:lnTo>
                  <a:lnTo>
                    <a:pt x="1024539" y="1408389"/>
                  </a:lnTo>
                  <a:lnTo>
                    <a:pt x="976221" y="1420727"/>
                  </a:lnTo>
                  <a:lnTo>
                    <a:pt x="926828" y="1429727"/>
                  </a:lnTo>
                  <a:lnTo>
                    <a:pt x="876135" y="1435289"/>
                  </a:lnTo>
                  <a:lnTo>
                    <a:pt x="825022" y="1437183"/>
                  </a:lnTo>
                  <a:lnTo>
                    <a:pt x="773781" y="1435484"/>
                  </a:lnTo>
                  <a:lnTo>
                    <a:pt x="722706" y="1430268"/>
                  </a:lnTo>
                  <a:lnTo>
                    <a:pt x="672089" y="1421611"/>
                  </a:lnTo>
                  <a:lnTo>
                    <a:pt x="622222" y="1409590"/>
                  </a:lnTo>
                  <a:lnTo>
                    <a:pt x="573399" y="1394280"/>
                  </a:lnTo>
                  <a:lnTo>
                    <a:pt x="526252" y="1376309"/>
                  </a:lnTo>
                  <a:lnTo>
                    <a:pt x="480343" y="1355345"/>
                  </a:lnTo>
                  <a:lnTo>
                    <a:pt x="435895" y="1331453"/>
                  </a:lnTo>
                  <a:lnTo>
                    <a:pt x="393134" y="1304699"/>
                  </a:lnTo>
                  <a:lnTo>
                    <a:pt x="352284" y="1275148"/>
                  </a:lnTo>
                  <a:lnTo>
                    <a:pt x="313571" y="1242865"/>
                  </a:lnTo>
                  <a:lnTo>
                    <a:pt x="277219" y="1207917"/>
                  </a:lnTo>
                  <a:lnTo>
                    <a:pt x="243559" y="1169725"/>
                  </a:lnTo>
                  <a:lnTo>
                    <a:pt x="212950" y="1128415"/>
                  </a:lnTo>
                  <a:lnTo>
                    <a:pt x="185148" y="1084631"/>
                  </a:lnTo>
                  <a:lnTo>
                    <a:pt x="159908" y="1039014"/>
                  </a:lnTo>
                  <a:lnTo>
                    <a:pt x="136987" y="992209"/>
                  </a:lnTo>
                  <a:lnTo>
                    <a:pt x="116139" y="944857"/>
                  </a:lnTo>
                  <a:lnTo>
                    <a:pt x="97121" y="897602"/>
                  </a:lnTo>
                  <a:lnTo>
                    <a:pt x="79262" y="848866"/>
                  </a:lnTo>
                  <a:lnTo>
                    <a:pt x="63438" y="799593"/>
                  </a:lnTo>
                  <a:lnTo>
                    <a:pt x="49572" y="749835"/>
                  </a:lnTo>
                  <a:lnTo>
                    <a:pt x="37588" y="699646"/>
                  </a:lnTo>
                  <a:lnTo>
                    <a:pt x="27411" y="649078"/>
                  </a:lnTo>
                  <a:lnTo>
                    <a:pt x="18963" y="598183"/>
                  </a:lnTo>
                  <a:lnTo>
                    <a:pt x="12168" y="547015"/>
                  </a:lnTo>
                  <a:lnTo>
                    <a:pt x="6951" y="495626"/>
                  </a:lnTo>
                  <a:lnTo>
                    <a:pt x="3235" y="444068"/>
                  </a:lnTo>
                  <a:lnTo>
                    <a:pt x="943" y="392395"/>
                  </a:lnTo>
                  <a:lnTo>
                    <a:pt x="0" y="340659"/>
                  </a:lnTo>
                  <a:lnTo>
                    <a:pt x="328" y="288913"/>
                  </a:lnTo>
                  <a:lnTo>
                    <a:pt x="1853" y="237208"/>
                  </a:lnTo>
                  <a:lnTo>
                    <a:pt x="4497" y="185599"/>
                  </a:lnTo>
                  <a:lnTo>
                    <a:pt x="8108" y="134443"/>
                  </a:lnTo>
                  <a:lnTo>
                    <a:pt x="12606" y="83245"/>
                  </a:lnTo>
                  <a:lnTo>
                    <a:pt x="18083" y="32073"/>
                  </a:lnTo>
                  <a:lnTo>
                    <a:pt x="22193" y="0"/>
                  </a:lnTo>
                  <a:lnTo>
                    <a:pt x="2736013" y="0"/>
                  </a:lnTo>
                  <a:close/>
                </a:path>
              </a:pathLst>
            </a:custGeom>
            <a:solidFill>
              <a:srgbClr val="043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103804" y="6643239"/>
            <a:ext cx="1184275" cy="1753870"/>
          </a:xfrm>
          <a:custGeom>
            <a:avLst/>
            <a:gdLst/>
            <a:ahLst/>
            <a:cxnLst/>
            <a:rect l="l" t="t" r="r" b="b"/>
            <a:pathLst>
              <a:path w="1184275" h="1753870">
                <a:moveTo>
                  <a:pt x="748045" y="1696606"/>
                </a:moveTo>
                <a:lnTo>
                  <a:pt x="701083" y="1714618"/>
                </a:lnTo>
                <a:lnTo>
                  <a:pt x="653000" y="1729657"/>
                </a:lnTo>
                <a:lnTo>
                  <a:pt x="603836" y="1741523"/>
                </a:lnTo>
                <a:lnTo>
                  <a:pt x="555787" y="1749375"/>
                </a:lnTo>
                <a:lnTo>
                  <a:pt x="507574" y="1753433"/>
                </a:lnTo>
                <a:lnTo>
                  <a:pt x="459563" y="1753505"/>
                </a:lnTo>
                <a:lnTo>
                  <a:pt x="412119" y="1749397"/>
                </a:lnTo>
                <a:lnTo>
                  <a:pt x="365610" y="1740916"/>
                </a:lnTo>
                <a:lnTo>
                  <a:pt x="320401" y="1727868"/>
                </a:lnTo>
                <a:lnTo>
                  <a:pt x="276857" y="1710062"/>
                </a:lnTo>
                <a:lnTo>
                  <a:pt x="235346" y="1687303"/>
                </a:lnTo>
                <a:lnTo>
                  <a:pt x="196232" y="1659398"/>
                </a:lnTo>
                <a:lnTo>
                  <a:pt x="159882" y="1626155"/>
                </a:lnTo>
                <a:lnTo>
                  <a:pt x="125871" y="1586907"/>
                </a:lnTo>
                <a:lnTo>
                  <a:pt x="96580" y="1544925"/>
                </a:lnTo>
                <a:lnTo>
                  <a:pt x="71740" y="1500565"/>
                </a:lnTo>
                <a:lnTo>
                  <a:pt x="51085" y="1454185"/>
                </a:lnTo>
                <a:lnTo>
                  <a:pt x="34345" y="1406142"/>
                </a:lnTo>
                <a:lnTo>
                  <a:pt x="21253" y="1356795"/>
                </a:lnTo>
                <a:lnTo>
                  <a:pt x="11541" y="1306500"/>
                </a:lnTo>
                <a:lnTo>
                  <a:pt x="4940" y="1255614"/>
                </a:lnTo>
                <a:lnTo>
                  <a:pt x="1182" y="1204496"/>
                </a:lnTo>
                <a:lnTo>
                  <a:pt x="0" y="1153503"/>
                </a:lnTo>
                <a:lnTo>
                  <a:pt x="930" y="1101352"/>
                </a:lnTo>
                <a:lnTo>
                  <a:pt x="3505" y="1049344"/>
                </a:lnTo>
                <a:lnTo>
                  <a:pt x="7351" y="997448"/>
                </a:lnTo>
                <a:lnTo>
                  <a:pt x="12096" y="945637"/>
                </a:lnTo>
                <a:lnTo>
                  <a:pt x="17368" y="893882"/>
                </a:lnTo>
                <a:lnTo>
                  <a:pt x="22795" y="842154"/>
                </a:lnTo>
                <a:lnTo>
                  <a:pt x="28004" y="790425"/>
                </a:lnTo>
                <a:lnTo>
                  <a:pt x="32624" y="738665"/>
                </a:lnTo>
                <a:lnTo>
                  <a:pt x="36280" y="686847"/>
                </a:lnTo>
                <a:lnTo>
                  <a:pt x="38603" y="634941"/>
                </a:lnTo>
                <a:lnTo>
                  <a:pt x="39218" y="582918"/>
                </a:lnTo>
                <a:lnTo>
                  <a:pt x="38960" y="532431"/>
                </a:lnTo>
                <a:lnTo>
                  <a:pt x="39677" y="482026"/>
                </a:lnTo>
                <a:lnTo>
                  <a:pt x="42745" y="431891"/>
                </a:lnTo>
                <a:lnTo>
                  <a:pt x="49536" y="382212"/>
                </a:lnTo>
                <a:lnTo>
                  <a:pt x="61424" y="333177"/>
                </a:lnTo>
                <a:lnTo>
                  <a:pt x="81097" y="280480"/>
                </a:lnTo>
                <a:lnTo>
                  <a:pt x="107244" y="230386"/>
                </a:lnTo>
                <a:lnTo>
                  <a:pt x="139213" y="183681"/>
                </a:lnTo>
                <a:lnTo>
                  <a:pt x="176351" y="141149"/>
                </a:lnTo>
                <a:lnTo>
                  <a:pt x="217310" y="103488"/>
                </a:lnTo>
                <a:lnTo>
                  <a:pt x="262258" y="70689"/>
                </a:lnTo>
                <a:lnTo>
                  <a:pt x="310673" y="43344"/>
                </a:lnTo>
                <a:lnTo>
                  <a:pt x="362033" y="22047"/>
                </a:lnTo>
                <a:lnTo>
                  <a:pt x="405449" y="10193"/>
                </a:lnTo>
                <a:lnTo>
                  <a:pt x="450513" y="3136"/>
                </a:lnTo>
                <a:lnTo>
                  <a:pt x="496397" y="22"/>
                </a:lnTo>
                <a:lnTo>
                  <a:pt x="542276" y="0"/>
                </a:lnTo>
                <a:lnTo>
                  <a:pt x="587321" y="2214"/>
                </a:lnTo>
                <a:lnTo>
                  <a:pt x="637912" y="7182"/>
                </a:lnTo>
                <a:lnTo>
                  <a:pt x="687911" y="15226"/>
                </a:lnTo>
                <a:lnTo>
                  <a:pt x="737284" y="26130"/>
                </a:lnTo>
                <a:lnTo>
                  <a:pt x="785993" y="39678"/>
                </a:lnTo>
                <a:lnTo>
                  <a:pt x="834003" y="55652"/>
                </a:lnTo>
                <a:lnTo>
                  <a:pt x="881278" y="73836"/>
                </a:lnTo>
                <a:lnTo>
                  <a:pt x="927780" y="94014"/>
                </a:lnTo>
                <a:lnTo>
                  <a:pt x="973474" y="115970"/>
                </a:lnTo>
                <a:lnTo>
                  <a:pt x="1018324" y="139485"/>
                </a:lnTo>
                <a:lnTo>
                  <a:pt x="1063371" y="164875"/>
                </a:lnTo>
                <a:lnTo>
                  <a:pt x="1107773" y="191642"/>
                </a:lnTo>
                <a:lnTo>
                  <a:pt x="1151268" y="219917"/>
                </a:lnTo>
                <a:lnTo>
                  <a:pt x="1184195" y="243190"/>
                </a:lnTo>
                <a:lnTo>
                  <a:pt x="1184195" y="1354824"/>
                </a:lnTo>
                <a:lnTo>
                  <a:pt x="1154683" y="1389164"/>
                </a:lnTo>
                <a:lnTo>
                  <a:pt x="1117307" y="1430001"/>
                </a:lnTo>
                <a:lnTo>
                  <a:pt x="1078487" y="1469474"/>
                </a:lnTo>
                <a:lnTo>
                  <a:pt x="1041961" y="1504073"/>
                </a:lnTo>
                <a:lnTo>
                  <a:pt x="1003988" y="1537299"/>
                </a:lnTo>
                <a:lnTo>
                  <a:pt x="964609" y="1568950"/>
                </a:lnTo>
                <a:lnTo>
                  <a:pt x="923864" y="1598828"/>
                </a:lnTo>
                <a:lnTo>
                  <a:pt x="881795" y="1626733"/>
                </a:lnTo>
                <a:lnTo>
                  <a:pt x="838441" y="1652464"/>
                </a:lnTo>
                <a:lnTo>
                  <a:pt x="793845" y="1675821"/>
                </a:lnTo>
                <a:lnTo>
                  <a:pt x="748045" y="1696606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28699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438149" y="1181099"/>
                </a:moveTo>
                <a:lnTo>
                  <a:pt x="394710" y="1179500"/>
                </a:lnTo>
                <a:lnTo>
                  <a:pt x="351497" y="1174709"/>
                </a:lnTo>
                <a:lnTo>
                  <a:pt x="308755" y="1166749"/>
                </a:lnTo>
                <a:lnTo>
                  <a:pt x="266722" y="1155670"/>
                </a:lnTo>
                <a:lnTo>
                  <a:pt x="225618" y="1141530"/>
                </a:lnTo>
                <a:lnTo>
                  <a:pt x="185657" y="1124400"/>
                </a:lnTo>
                <a:lnTo>
                  <a:pt x="147065" y="1104377"/>
                </a:lnTo>
                <a:lnTo>
                  <a:pt x="110056" y="1081573"/>
                </a:lnTo>
                <a:lnTo>
                  <a:pt x="74828" y="1056111"/>
                </a:lnTo>
                <a:lnTo>
                  <a:pt x="41560" y="1028118"/>
                </a:lnTo>
                <a:lnTo>
                  <a:pt x="10442" y="997755"/>
                </a:lnTo>
                <a:lnTo>
                  <a:pt x="0" y="986482"/>
                </a:lnTo>
                <a:lnTo>
                  <a:pt x="0" y="194617"/>
                </a:lnTo>
                <a:lnTo>
                  <a:pt x="30944" y="162842"/>
                </a:lnTo>
                <a:lnTo>
                  <a:pt x="63509" y="134048"/>
                </a:lnTo>
                <a:lnTo>
                  <a:pt x="98102" y="107727"/>
                </a:lnTo>
                <a:lnTo>
                  <a:pt x="134546" y="84018"/>
                </a:lnTo>
                <a:lnTo>
                  <a:pt x="172636" y="63054"/>
                </a:lnTo>
                <a:lnTo>
                  <a:pt x="212155" y="44952"/>
                </a:lnTo>
                <a:lnTo>
                  <a:pt x="252901" y="29807"/>
                </a:lnTo>
                <a:lnTo>
                  <a:pt x="294657" y="17697"/>
                </a:lnTo>
                <a:lnTo>
                  <a:pt x="337192" y="8693"/>
                </a:lnTo>
                <a:lnTo>
                  <a:pt x="380266" y="2843"/>
                </a:lnTo>
                <a:lnTo>
                  <a:pt x="423652" y="177"/>
                </a:lnTo>
                <a:lnTo>
                  <a:pt x="438149" y="0"/>
                </a:lnTo>
                <a:lnTo>
                  <a:pt x="452647" y="177"/>
                </a:lnTo>
                <a:lnTo>
                  <a:pt x="496033" y="2843"/>
                </a:lnTo>
                <a:lnTo>
                  <a:pt x="539107" y="8693"/>
                </a:lnTo>
                <a:lnTo>
                  <a:pt x="581642" y="17697"/>
                </a:lnTo>
                <a:lnTo>
                  <a:pt x="623398" y="29807"/>
                </a:lnTo>
                <a:lnTo>
                  <a:pt x="664144" y="44952"/>
                </a:lnTo>
                <a:lnTo>
                  <a:pt x="703663" y="63054"/>
                </a:lnTo>
                <a:lnTo>
                  <a:pt x="741753" y="84018"/>
                </a:lnTo>
                <a:lnTo>
                  <a:pt x="778197" y="107727"/>
                </a:lnTo>
                <a:lnTo>
                  <a:pt x="812790" y="134048"/>
                </a:lnTo>
                <a:lnTo>
                  <a:pt x="845355" y="162842"/>
                </a:lnTo>
                <a:lnTo>
                  <a:pt x="875718" y="193960"/>
                </a:lnTo>
                <a:lnTo>
                  <a:pt x="903711" y="227228"/>
                </a:lnTo>
                <a:lnTo>
                  <a:pt x="929173" y="262456"/>
                </a:lnTo>
                <a:lnTo>
                  <a:pt x="951977" y="299465"/>
                </a:lnTo>
                <a:lnTo>
                  <a:pt x="972000" y="338057"/>
                </a:lnTo>
                <a:lnTo>
                  <a:pt x="989130" y="378018"/>
                </a:lnTo>
                <a:lnTo>
                  <a:pt x="1003270" y="419122"/>
                </a:lnTo>
                <a:lnTo>
                  <a:pt x="1014349" y="461155"/>
                </a:lnTo>
                <a:lnTo>
                  <a:pt x="1022309" y="503897"/>
                </a:lnTo>
                <a:lnTo>
                  <a:pt x="1027100" y="547110"/>
                </a:lnTo>
                <a:lnTo>
                  <a:pt x="1028699" y="590549"/>
                </a:lnTo>
                <a:lnTo>
                  <a:pt x="1028522" y="605047"/>
                </a:lnTo>
                <a:lnTo>
                  <a:pt x="1025855" y="648433"/>
                </a:lnTo>
                <a:lnTo>
                  <a:pt x="1020006" y="691507"/>
                </a:lnTo>
                <a:lnTo>
                  <a:pt x="1011002" y="734042"/>
                </a:lnTo>
                <a:lnTo>
                  <a:pt x="998892" y="775798"/>
                </a:lnTo>
                <a:lnTo>
                  <a:pt x="983747" y="816544"/>
                </a:lnTo>
                <a:lnTo>
                  <a:pt x="965645" y="856063"/>
                </a:lnTo>
                <a:lnTo>
                  <a:pt x="944681" y="894153"/>
                </a:lnTo>
                <a:lnTo>
                  <a:pt x="920971" y="930597"/>
                </a:lnTo>
                <a:lnTo>
                  <a:pt x="894652" y="965190"/>
                </a:lnTo>
                <a:lnTo>
                  <a:pt x="865857" y="997755"/>
                </a:lnTo>
                <a:lnTo>
                  <a:pt x="834739" y="1028118"/>
                </a:lnTo>
                <a:lnTo>
                  <a:pt x="801471" y="1056111"/>
                </a:lnTo>
                <a:lnTo>
                  <a:pt x="766243" y="1081573"/>
                </a:lnTo>
                <a:lnTo>
                  <a:pt x="729234" y="1104377"/>
                </a:lnTo>
                <a:lnTo>
                  <a:pt x="690642" y="1124400"/>
                </a:lnTo>
                <a:lnTo>
                  <a:pt x="650681" y="1141530"/>
                </a:lnTo>
                <a:lnTo>
                  <a:pt x="609577" y="1155670"/>
                </a:lnTo>
                <a:lnTo>
                  <a:pt x="567544" y="1166749"/>
                </a:lnTo>
                <a:lnTo>
                  <a:pt x="524801" y="1174709"/>
                </a:lnTo>
                <a:lnTo>
                  <a:pt x="481589" y="1179500"/>
                </a:lnTo>
                <a:lnTo>
                  <a:pt x="438149" y="11810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87800" y="86868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52938" y="1498688"/>
            <a:ext cx="6598920" cy="99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2704465" algn="l"/>
              </a:tabLst>
            </a:pPr>
            <a:r>
              <a:rPr sz="6350" b="1" spc="-1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ИДЕЯ</a:t>
            </a:r>
            <a:r>
              <a:rPr lang="ru-RU" sz="6350" b="1" spc="-1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 </a:t>
            </a:r>
            <a:r>
              <a:rPr sz="6350" b="1" spc="-235" dirty="0" smtClean="0">
                <a:solidFill>
                  <a:srgbClr val="04335C"/>
                </a:solidFill>
                <a:latin typeface="Old Standard TT"/>
                <a:cs typeface="Old Standard TT"/>
              </a:rPr>
              <a:t>ПРОЕКТА</a:t>
            </a:r>
            <a:endParaRPr sz="6350" b="1" dirty="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9135" y="2702658"/>
            <a:ext cx="1484693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800"/>
              </a:lnSpc>
              <a:spcBef>
                <a:spcPts val="100"/>
              </a:spcBef>
            </a:pPr>
            <a:r>
              <a:rPr sz="6500" spc="-365" dirty="0">
                <a:solidFill>
                  <a:srgbClr val="04335C"/>
                </a:solidFill>
                <a:latin typeface="Gothic Uralic"/>
                <a:cs typeface="Gothic Uralic"/>
              </a:rPr>
              <a:t>Создание </a:t>
            </a:r>
            <a:r>
              <a:rPr sz="6500" spc="-345" dirty="0">
                <a:solidFill>
                  <a:srgbClr val="04335C"/>
                </a:solidFill>
                <a:latin typeface="Gothic Uralic"/>
                <a:cs typeface="Gothic Uralic"/>
              </a:rPr>
              <a:t>интерактивной </a:t>
            </a:r>
            <a:r>
              <a:rPr sz="6500" spc="-375" dirty="0">
                <a:solidFill>
                  <a:srgbClr val="04335C"/>
                </a:solidFill>
                <a:latin typeface="Gothic Uralic"/>
                <a:cs typeface="Gothic Uralic"/>
              </a:rPr>
              <a:t>развивающей  </a:t>
            </a:r>
            <a:r>
              <a:rPr sz="6500" spc="-390" dirty="0">
                <a:solidFill>
                  <a:srgbClr val="04335C"/>
                </a:solidFill>
                <a:latin typeface="Gothic Uralic"/>
                <a:cs typeface="Gothic Uralic"/>
              </a:rPr>
              <a:t>игры </a:t>
            </a:r>
            <a:r>
              <a:rPr sz="6500" spc="-330" dirty="0">
                <a:solidFill>
                  <a:srgbClr val="04335C"/>
                </a:solidFill>
                <a:latin typeface="Gothic Uralic"/>
                <a:cs typeface="Gothic Uralic"/>
              </a:rPr>
              <a:t>по</a:t>
            </a:r>
            <a:r>
              <a:rPr sz="6500" spc="2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6500" spc="-395" dirty="0">
                <a:solidFill>
                  <a:srgbClr val="04335C"/>
                </a:solidFill>
                <a:latin typeface="Gothic Uralic"/>
                <a:cs typeface="Gothic Uralic"/>
              </a:rPr>
              <a:t>математике.</a:t>
            </a:r>
            <a:endParaRPr sz="6500" dirty="0">
              <a:latin typeface="Gothic Uralic"/>
              <a:cs typeface="Gothic Uralic"/>
            </a:endParaRPr>
          </a:p>
          <a:p>
            <a:pPr marL="950594" marR="943610" algn="ctr">
              <a:lnSpc>
                <a:spcPct val="110800"/>
              </a:lnSpc>
            </a:pPr>
            <a:r>
              <a:rPr sz="6500" spc="-365" dirty="0">
                <a:solidFill>
                  <a:srgbClr val="04335C"/>
                </a:solidFill>
                <a:latin typeface="Gothic Uralic"/>
                <a:cs typeface="Gothic Uralic"/>
              </a:rPr>
              <a:t>Целевая аудитория </a:t>
            </a:r>
            <a:r>
              <a:rPr sz="6500" spc="-215" dirty="0">
                <a:solidFill>
                  <a:srgbClr val="04335C"/>
                </a:solidFill>
                <a:latin typeface="Gothic Uralic"/>
                <a:cs typeface="Gothic Uralic"/>
              </a:rPr>
              <a:t>- </a:t>
            </a:r>
            <a:r>
              <a:rPr sz="6500" spc="-360" dirty="0" err="1">
                <a:solidFill>
                  <a:srgbClr val="04335C"/>
                </a:solidFill>
                <a:latin typeface="Gothic Uralic"/>
                <a:cs typeface="Gothic Uralic"/>
              </a:rPr>
              <a:t>учащиеся</a:t>
            </a:r>
            <a:r>
              <a:rPr sz="6500" spc="-36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endParaRPr lang="en-US" sz="6500" spc="-360" dirty="0" smtClean="0">
              <a:solidFill>
                <a:srgbClr val="04335C"/>
              </a:solidFill>
              <a:latin typeface="Gothic Uralic"/>
              <a:cs typeface="Gothic Uralic"/>
            </a:endParaRPr>
          </a:p>
          <a:p>
            <a:pPr marL="950594" marR="943610" algn="ctr">
              <a:lnSpc>
                <a:spcPct val="110800"/>
              </a:lnSpc>
            </a:pPr>
            <a:r>
              <a:rPr sz="6500" spc="-315" dirty="0" smtClean="0">
                <a:solidFill>
                  <a:srgbClr val="04335C"/>
                </a:solidFill>
                <a:latin typeface="Gothic Uralic"/>
                <a:cs typeface="Gothic Uralic"/>
              </a:rPr>
              <a:t>4-5  </a:t>
            </a:r>
            <a:r>
              <a:rPr sz="6500" spc="-375" dirty="0">
                <a:solidFill>
                  <a:srgbClr val="04335C"/>
                </a:solidFill>
                <a:latin typeface="Gothic Uralic"/>
                <a:cs typeface="Gothic Uralic"/>
              </a:rPr>
              <a:t>классов</a:t>
            </a:r>
            <a:endParaRPr sz="6500" dirty="0">
              <a:latin typeface="Gothic Uralic"/>
              <a:cs typeface="Gothic Ural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525862" y="957672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4272280" cy="10287000"/>
          </a:xfrm>
          <a:custGeom>
            <a:avLst/>
            <a:gdLst/>
            <a:ahLst/>
            <a:cxnLst/>
            <a:rect l="l" t="t" r="r" b="b"/>
            <a:pathLst>
              <a:path w="4272280" h="10287000">
                <a:moveTo>
                  <a:pt x="4272216" y="9763963"/>
                </a:moveTo>
                <a:lnTo>
                  <a:pt x="4271759" y="9715475"/>
                </a:lnTo>
                <a:lnTo>
                  <a:pt x="4269448" y="9667037"/>
                </a:lnTo>
                <a:lnTo>
                  <a:pt x="4265333" y="9618726"/>
                </a:lnTo>
                <a:lnTo>
                  <a:pt x="4259440" y="9570580"/>
                </a:lnTo>
                <a:lnTo>
                  <a:pt x="4251795" y="9522689"/>
                </a:lnTo>
                <a:lnTo>
                  <a:pt x="4242422" y="9475076"/>
                </a:lnTo>
                <a:lnTo>
                  <a:pt x="4231360" y="9427820"/>
                </a:lnTo>
                <a:lnTo>
                  <a:pt x="4218635" y="9380969"/>
                </a:lnTo>
                <a:lnTo>
                  <a:pt x="4204284" y="9334589"/>
                </a:lnTo>
                <a:lnTo>
                  <a:pt x="4188320" y="9288742"/>
                </a:lnTo>
                <a:lnTo>
                  <a:pt x="4170794" y="9243479"/>
                </a:lnTo>
                <a:lnTo>
                  <a:pt x="4151719" y="9198851"/>
                </a:lnTo>
                <a:lnTo>
                  <a:pt x="4131030" y="9154223"/>
                </a:lnTo>
                <a:lnTo>
                  <a:pt x="4108704" y="9110307"/>
                </a:lnTo>
                <a:lnTo>
                  <a:pt x="4084777" y="9067165"/>
                </a:lnTo>
                <a:lnTo>
                  <a:pt x="4059275" y="9024874"/>
                </a:lnTo>
                <a:lnTo>
                  <a:pt x="4032250" y="8983523"/>
                </a:lnTo>
                <a:lnTo>
                  <a:pt x="4003738" y="8943175"/>
                </a:lnTo>
                <a:lnTo>
                  <a:pt x="3973779" y="8903906"/>
                </a:lnTo>
                <a:lnTo>
                  <a:pt x="3942423" y="8865781"/>
                </a:lnTo>
                <a:lnTo>
                  <a:pt x="3909695" y="8828888"/>
                </a:lnTo>
                <a:lnTo>
                  <a:pt x="3875646" y="8793289"/>
                </a:lnTo>
                <a:lnTo>
                  <a:pt x="3840315" y="8759076"/>
                </a:lnTo>
                <a:lnTo>
                  <a:pt x="3803739" y="8726297"/>
                </a:lnTo>
                <a:lnTo>
                  <a:pt x="3765969" y="8695042"/>
                </a:lnTo>
                <a:lnTo>
                  <a:pt x="3725164" y="8663838"/>
                </a:lnTo>
                <a:lnTo>
                  <a:pt x="3683317" y="8634527"/>
                </a:lnTo>
                <a:lnTo>
                  <a:pt x="3640493" y="8606980"/>
                </a:lnTo>
                <a:lnTo>
                  <a:pt x="3596779" y="8581009"/>
                </a:lnTo>
                <a:lnTo>
                  <a:pt x="3552279" y="8556498"/>
                </a:lnTo>
                <a:lnTo>
                  <a:pt x="3507079" y="8533257"/>
                </a:lnTo>
                <a:lnTo>
                  <a:pt x="3461245" y="8511146"/>
                </a:lnTo>
                <a:lnTo>
                  <a:pt x="3414903" y="8490001"/>
                </a:lnTo>
                <a:lnTo>
                  <a:pt x="3368103" y="8469668"/>
                </a:lnTo>
                <a:lnTo>
                  <a:pt x="3320961" y="8450008"/>
                </a:lnTo>
                <a:lnTo>
                  <a:pt x="3273552" y="8430844"/>
                </a:lnTo>
                <a:lnTo>
                  <a:pt x="3225965" y="8412023"/>
                </a:lnTo>
                <a:lnTo>
                  <a:pt x="3130626" y="8374824"/>
                </a:lnTo>
                <a:lnTo>
                  <a:pt x="3083407" y="8356066"/>
                </a:lnTo>
                <a:lnTo>
                  <a:pt x="3036493" y="8336724"/>
                </a:lnTo>
                <a:lnTo>
                  <a:pt x="2989834" y="8316836"/>
                </a:lnTo>
                <a:lnTo>
                  <a:pt x="2943415" y="8296440"/>
                </a:lnTo>
                <a:lnTo>
                  <a:pt x="2897238" y="8275561"/>
                </a:lnTo>
                <a:lnTo>
                  <a:pt x="2851264" y="8254251"/>
                </a:lnTo>
                <a:lnTo>
                  <a:pt x="2805468" y="8232534"/>
                </a:lnTo>
                <a:lnTo>
                  <a:pt x="2759862" y="8210461"/>
                </a:lnTo>
                <a:lnTo>
                  <a:pt x="2714396" y="8188071"/>
                </a:lnTo>
                <a:lnTo>
                  <a:pt x="2669057" y="8165401"/>
                </a:lnTo>
                <a:lnTo>
                  <a:pt x="2623845" y="8142491"/>
                </a:lnTo>
                <a:lnTo>
                  <a:pt x="2578722" y="8119364"/>
                </a:lnTo>
                <a:lnTo>
                  <a:pt x="2533675" y="8096085"/>
                </a:lnTo>
                <a:lnTo>
                  <a:pt x="2439822" y="8047037"/>
                </a:lnTo>
                <a:lnTo>
                  <a:pt x="2444419" y="8043596"/>
                </a:lnTo>
                <a:lnTo>
                  <a:pt x="2484348" y="8012912"/>
                </a:lnTo>
                <a:lnTo>
                  <a:pt x="2523693" y="7981429"/>
                </a:lnTo>
                <a:lnTo>
                  <a:pt x="2562441" y="7949133"/>
                </a:lnTo>
                <a:lnTo>
                  <a:pt x="2600591" y="7916062"/>
                </a:lnTo>
                <a:lnTo>
                  <a:pt x="2638107" y="7882229"/>
                </a:lnTo>
                <a:lnTo>
                  <a:pt x="2674963" y="7847660"/>
                </a:lnTo>
                <a:lnTo>
                  <a:pt x="2711158" y="7812341"/>
                </a:lnTo>
                <a:lnTo>
                  <a:pt x="2746667" y="7776324"/>
                </a:lnTo>
                <a:lnTo>
                  <a:pt x="2781465" y="7739608"/>
                </a:lnTo>
                <a:lnTo>
                  <a:pt x="2815539" y="7702207"/>
                </a:lnTo>
                <a:lnTo>
                  <a:pt x="2848876" y="7664145"/>
                </a:lnTo>
                <a:lnTo>
                  <a:pt x="2881439" y="7625435"/>
                </a:lnTo>
                <a:lnTo>
                  <a:pt x="2913227" y="7586104"/>
                </a:lnTo>
                <a:lnTo>
                  <a:pt x="2944215" y="7546149"/>
                </a:lnTo>
                <a:lnTo>
                  <a:pt x="2974378" y="7505611"/>
                </a:lnTo>
                <a:lnTo>
                  <a:pt x="3003702" y="7464488"/>
                </a:lnTo>
                <a:lnTo>
                  <a:pt x="3032175" y="7422807"/>
                </a:lnTo>
                <a:lnTo>
                  <a:pt x="3059773" y="7380579"/>
                </a:lnTo>
                <a:lnTo>
                  <a:pt x="3086468" y="7337819"/>
                </a:lnTo>
                <a:lnTo>
                  <a:pt x="3112249" y="7294550"/>
                </a:lnTo>
                <a:lnTo>
                  <a:pt x="3137103" y="7250798"/>
                </a:lnTo>
                <a:lnTo>
                  <a:pt x="3161004" y="7206551"/>
                </a:lnTo>
                <a:lnTo>
                  <a:pt x="3183928" y="7161860"/>
                </a:lnTo>
                <a:lnTo>
                  <a:pt x="3205873" y="7116724"/>
                </a:lnTo>
                <a:lnTo>
                  <a:pt x="3227070" y="7070966"/>
                </a:lnTo>
                <a:lnTo>
                  <a:pt x="3247161" y="7024891"/>
                </a:lnTo>
                <a:lnTo>
                  <a:pt x="3266198" y="6978510"/>
                </a:lnTo>
                <a:lnTo>
                  <a:pt x="3284220" y="6931850"/>
                </a:lnTo>
                <a:lnTo>
                  <a:pt x="3301263" y="6884911"/>
                </a:lnTo>
                <a:lnTo>
                  <a:pt x="3317379" y="6837705"/>
                </a:lnTo>
                <a:lnTo>
                  <a:pt x="3332619" y="6790258"/>
                </a:lnTo>
                <a:lnTo>
                  <a:pt x="3347008" y="6742570"/>
                </a:lnTo>
                <a:lnTo>
                  <a:pt x="3360623" y="6694665"/>
                </a:lnTo>
                <a:lnTo>
                  <a:pt x="3373488" y="6646545"/>
                </a:lnTo>
                <a:lnTo>
                  <a:pt x="3385655" y="6598221"/>
                </a:lnTo>
                <a:lnTo>
                  <a:pt x="3397161" y="6549733"/>
                </a:lnTo>
                <a:lnTo>
                  <a:pt x="3408057" y="6501066"/>
                </a:lnTo>
                <a:lnTo>
                  <a:pt x="3418395" y="6452235"/>
                </a:lnTo>
                <a:lnTo>
                  <a:pt x="3428212" y="6403276"/>
                </a:lnTo>
                <a:lnTo>
                  <a:pt x="3437547" y="6354178"/>
                </a:lnTo>
                <a:lnTo>
                  <a:pt x="3446462" y="6304966"/>
                </a:lnTo>
                <a:lnTo>
                  <a:pt x="3454997" y="6255651"/>
                </a:lnTo>
                <a:lnTo>
                  <a:pt x="3463188" y="6206248"/>
                </a:lnTo>
                <a:lnTo>
                  <a:pt x="3471087" y="6156769"/>
                </a:lnTo>
                <a:lnTo>
                  <a:pt x="3478733" y="6107227"/>
                </a:lnTo>
                <a:lnTo>
                  <a:pt x="3486188" y="6057633"/>
                </a:lnTo>
                <a:lnTo>
                  <a:pt x="3493478" y="6008001"/>
                </a:lnTo>
                <a:lnTo>
                  <a:pt x="3500653" y="5958344"/>
                </a:lnTo>
                <a:lnTo>
                  <a:pt x="3521976" y="5809373"/>
                </a:lnTo>
                <a:lnTo>
                  <a:pt x="3529279" y="5759526"/>
                </a:lnTo>
                <a:lnTo>
                  <a:pt x="3536912" y="5709755"/>
                </a:lnTo>
                <a:lnTo>
                  <a:pt x="3544874" y="5660047"/>
                </a:lnTo>
                <a:lnTo>
                  <a:pt x="3553168" y="5610415"/>
                </a:lnTo>
                <a:lnTo>
                  <a:pt x="3561765" y="5560847"/>
                </a:lnTo>
                <a:lnTo>
                  <a:pt x="3570655" y="5511355"/>
                </a:lnTo>
                <a:lnTo>
                  <a:pt x="3579838" y="5461914"/>
                </a:lnTo>
                <a:lnTo>
                  <a:pt x="3589299" y="5412549"/>
                </a:lnTo>
                <a:lnTo>
                  <a:pt x="3599015" y="5363222"/>
                </a:lnTo>
                <a:lnTo>
                  <a:pt x="3608984" y="5313972"/>
                </a:lnTo>
                <a:lnTo>
                  <a:pt x="3619195" y="5264759"/>
                </a:lnTo>
                <a:lnTo>
                  <a:pt x="3629634" y="5215598"/>
                </a:lnTo>
                <a:lnTo>
                  <a:pt x="3640290" y="5166487"/>
                </a:lnTo>
                <a:lnTo>
                  <a:pt x="3651148" y="5117427"/>
                </a:lnTo>
                <a:lnTo>
                  <a:pt x="3662210" y="5068405"/>
                </a:lnTo>
                <a:lnTo>
                  <a:pt x="3673449" y="5019421"/>
                </a:lnTo>
                <a:lnTo>
                  <a:pt x="3684854" y="4970475"/>
                </a:lnTo>
                <a:lnTo>
                  <a:pt x="3696424" y="4921567"/>
                </a:lnTo>
                <a:lnTo>
                  <a:pt x="3708146" y="4872685"/>
                </a:lnTo>
                <a:lnTo>
                  <a:pt x="3720007" y="4823828"/>
                </a:lnTo>
                <a:lnTo>
                  <a:pt x="3731984" y="4775009"/>
                </a:lnTo>
                <a:lnTo>
                  <a:pt x="3756279" y="4677422"/>
                </a:lnTo>
                <a:lnTo>
                  <a:pt x="3780942" y="4579912"/>
                </a:lnTo>
                <a:lnTo>
                  <a:pt x="3919042" y="4043997"/>
                </a:lnTo>
                <a:lnTo>
                  <a:pt x="3943858" y="3946448"/>
                </a:lnTo>
                <a:lnTo>
                  <a:pt x="3968343" y="3848824"/>
                </a:lnTo>
                <a:lnTo>
                  <a:pt x="3980446" y="3799967"/>
                </a:lnTo>
                <a:lnTo>
                  <a:pt x="3992422" y="3751084"/>
                </a:lnTo>
                <a:lnTo>
                  <a:pt x="4004284" y="3702164"/>
                </a:lnTo>
                <a:lnTo>
                  <a:pt x="4016006" y="3653218"/>
                </a:lnTo>
                <a:lnTo>
                  <a:pt x="4027576" y="3604234"/>
                </a:lnTo>
                <a:lnTo>
                  <a:pt x="4038993" y="3555212"/>
                </a:lnTo>
                <a:lnTo>
                  <a:pt x="4050233" y="3506139"/>
                </a:lnTo>
                <a:lnTo>
                  <a:pt x="4061282" y="3457029"/>
                </a:lnTo>
                <a:lnTo>
                  <a:pt x="4072153" y="3407867"/>
                </a:lnTo>
                <a:lnTo>
                  <a:pt x="4082808" y="3358654"/>
                </a:lnTo>
                <a:lnTo>
                  <a:pt x="4093248" y="3309391"/>
                </a:lnTo>
                <a:lnTo>
                  <a:pt x="4103459" y="3260077"/>
                </a:lnTo>
                <a:lnTo>
                  <a:pt x="4113428" y="3210699"/>
                </a:lnTo>
                <a:lnTo>
                  <a:pt x="4123156" y="3161258"/>
                </a:lnTo>
                <a:lnTo>
                  <a:pt x="4132605" y="3111766"/>
                </a:lnTo>
                <a:lnTo>
                  <a:pt x="4141787" y="3062198"/>
                </a:lnTo>
                <a:lnTo>
                  <a:pt x="4150690" y="3012554"/>
                </a:lnTo>
                <a:lnTo>
                  <a:pt x="4159288" y="2962859"/>
                </a:lnTo>
                <a:lnTo>
                  <a:pt x="4167581" y="2913075"/>
                </a:lnTo>
                <a:lnTo>
                  <a:pt x="4175556" y="2863215"/>
                </a:lnTo>
                <a:lnTo>
                  <a:pt x="4183189" y="2813278"/>
                </a:lnTo>
                <a:lnTo>
                  <a:pt x="4190225" y="2765069"/>
                </a:lnTo>
                <a:lnTo>
                  <a:pt x="4196880" y="2716720"/>
                </a:lnTo>
                <a:lnTo>
                  <a:pt x="4203128" y="2668257"/>
                </a:lnTo>
                <a:lnTo>
                  <a:pt x="4208970" y="2619692"/>
                </a:lnTo>
                <a:lnTo>
                  <a:pt x="4214393" y="2571013"/>
                </a:lnTo>
                <a:lnTo>
                  <a:pt x="4219397" y="2522245"/>
                </a:lnTo>
                <a:lnTo>
                  <a:pt x="4223969" y="2473388"/>
                </a:lnTo>
                <a:lnTo>
                  <a:pt x="4228084" y="2424468"/>
                </a:lnTo>
                <a:lnTo>
                  <a:pt x="4231754" y="2375471"/>
                </a:lnTo>
                <a:lnTo>
                  <a:pt x="4234954" y="2326436"/>
                </a:lnTo>
                <a:lnTo>
                  <a:pt x="4237685" y="2277338"/>
                </a:lnTo>
                <a:lnTo>
                  <a:pt x="4239920" y="2228215"/>
                </a:lnTo>
                <a:lnTo>
                  <a:pt x="4241673" y="2179066"/>
                </a:lnTo>
                <a:lnTo>
                  <a:pt x="4242917" y="2129904"/>
                </a:lnTo>
                <a:lnTo>
                  <a:pt x="4243641" y="2080729"/>
                </a:lnTo>
                <a:lnTo>
                  <a:pt x="4243857" y="2031568"/>
                </a:lnTo>
                <a:lnTo>
                  <a:pt x="4243527" y="1982406"/>
                </a:lnTo>
                <a:lnTo>
                  <a:pt x="4242663" y="1933270"/>
                </a:lnTo>
                <a:lnTo>
                  <a:pt x="4241241" y="1884172"/>
                </a:lnTo>
                <a:lnTo>
                  <a:pt x="4239260" y="1835111"/>
                </a:lnTo>
                <a:lnTo>
                  <a:pt x="4236707" y="1786102"/>
                </a:lnTo>
                <a:lnTo>
                  <a:pt x="4233570" y="1737156"/>
                </a:lnTo>
                <a:lnTo>
                  <a:pt x="4229849" y="1688274"/>
                </a:lnTo>
                <a:lnTo>
                  <a:pt x="4225518" y="1639481"/>
                </a:lnTo>
                <a:lnTo>
                  <a:pt x="4220578" y="1590776"/>
                </a:lnTo>
                <a:lnTo>
                  <a:pt x="4215028" y="1542161"/>
                </a:lnTo>
                <a:lnTo>
                  <a:pt x="4208843" y="1493659"/>
                </a:lnTo>
                <a:lnTo>
                  <a:pt x="4202011" y="1445272"/>
                </a:lnTo>
                <a:lnTo>
                  <a:pt x="4194543" y="1397025"/>
                </a:lnTo>
                <a:lnTo>
                  <a:pt x="4186402" y="1348905"/>
                </a:lnTo>
                <a:lnTo>
                  <a:pt x="4177601" y="1300937"/>
                </a:lnTo>
                <a:lnTo>
                  <a:pt x="4168114" y="1253121"/>
                </a:lnTo>
                <a:lnTo>
                  <a:pt x="4157954" y="1205471"/>
                </a:lnTo>
                <a:lnTo>
                  <a:pt x="4147083" y="1157998"/>
                </a:lnTo>
                <a:lnTo>
                  <a:pt x="4135501" y="1110703"/>
                </a:lnTo>
                <a:lnTo>
                  <a:pt x="4123220" y="1063612"/>
                </a:lnTo>
                <a:lnTo>
                  <a:pt x="4110190" y="1016723"/>
                </a:lnTo>
                <a:lnTo>
                  <a:pt x="4096435" y="970051"/>
                </a:lnTo>
                <a:lnTo>
                  <a:pt x="4081932" y="923594"/>
                </a:lnTo>
                <a:lnTo>
                  <a:pt x="4066679" y="877379"/>
                </a:lnTo>
                <a:lnTo>
                  <a:pt x="4050652" y="831405"/>
                </a:lnTo>
                <a:lnTo>
                  <a:pt x="4033863" y="785672"/>
                </a:lnTo>
                <a:lnTo>
                  <a:pt x="4016273" y="740219"/>
                </a:lnTo>
                <a:lnTo>
                  <a:pt x="3997896" y="695020"/>
                </a:lnTo>
                <a:lnTo>
                  <a:pt x="3978706" y="650113"/>
                </a:lnTo>
                <a:lnTo>
                  <a:pt x="3958717" y="605497"/>
                </a:lnTo>
                <a:lnTo>
                  <a:pt x="3937889" y="561174"/>
                </a:lnTo>
                <a:lnTo>
                  <a:pt x="3916235" y="517156"/>
                </a:lnTo>
                <a:lnTo>
                  <a:pt x="3893731" y="473468"/>
                </a:lnTo>
                <a:lnTo>
                  <a:pt x="3870388" y="430110"/>
                </a:lnTo>
                <a:lnTo>
                  <a:pt x="3846169" y="387083"/>
                </a:lnTo>
                <a:lnTo>
                  <a:pt x="3821087" y="344411"/>
                </a:lnTo>
                <a:lnTo>
                  <a:pt x="3795115" y="302094"/>
                </a:lnTo>
                <a:lnTo>
                  <a:pt x="3768255" y="260146"/>
                </a:lnTo>
                <a:lnTo>
                  <a:pt x="3740493" y="218567"/>
                </a:lnTo>
                <a:lnTo>
                  <a:pt x="3711816" y="177380"/>
                </a:lnTo>
                <a:lnTo>
                  <a:pt x="3682009" y="136575"/>
                </a:lnTo>
                <a:lnTo>
                  <a:pt x="3651466" y="96723"/>
                </a:lnTo>
                <a:lnTo>
                  <a:pt x="3620211" y="57810"/>
                </a:lnTo>
                <a:lnTo>
                  <a:pt x="3588245" y="19850"/>
                </a:lnTo>
                <a:lnTo>
                  <a:pt x="3570744" y="0"/>
                </a:lnTo>
                <a:lnTo>
                  <a:pt x="0" y="0"/>
                </a:lnTo>
                <a:lnTo>
                  <a:pt x="0" y="7742453"/>
                </a:lnTo>
                <a:lnTo>
                  <a:pt x="0" y="8414093"/>
                </a:lnTo>
                <a:lnTo>
                  <a:pt x="0" y="10286987"/>
                </a:lnTo>
                <a:lnTo>
                  <a:pt x="4149394" y="10286987"/>
                </a:lnTo>
                <a:lnTo>
                  <a:pt x="4166400" y="10245471"/>
                </a:lnTo>
                <a:lnTo>
                  <a:pt x="4184332" y="10198671"/>
                </a:lnTo>
                <a:lnTo>
                  <a:pt x="4201096" y="10151364"/>
                </a:lnTo>
                <a:lnTo>
                  <a:pt x="4216514" y="10103637"/>
                </a:lnTo>
                <a:lnTo>
                  <a:pt x="4230408" y="10055555"/>
                </a:lnTo>
                <a:lnTo>
                  <a:pt x="4242600" y="10007206"/>
                </a:lnTo>
                <a:lnTo>
                  <a:pt x="4252925" y="9958641"/>
                </a:lnTo>
                <a:lnTo>
                  <a:pt x="4261180" y="9909950"/>
                </a:lnTo>
                <a:lnTo>
                  <a:pt x="4267200" y="9861194"/>
                </a:lnTo>
                <a:lnTo>
                  <a:pt x="4270819" y="9812464"/>
                </a:lnTo>
                <a:lnTo>
                  <a:pt x="4272216" y="9763963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26345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43" y="0"/>
                </a:move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74435" y="6046927"/>
                </a:lnTo>
                <a:lnTo>
                  <a:pt x="6022518" y="6057722"/>
                </a:lnTo>
                <a:lnTo>
                  <a:pt x="6070765" y="6067806"/>
                </a:lnTo>
                <a:lnTo>
                  <a:pt x="6119165" y="6077178"/>
                </a:lnTo>
                <a:lnTo>
                  <a:pt x="6167717" y="6085827"/>
                </a:lnTo>
                <a:lnTo>
                  <a:pt x="6184379" y="6088532"/>
                </a:lnTo>
                <a:lnTo>
                  <a:pt x="6174587" y="6137643"/>
                </a:lnTo>
                <a:lnTo>
                  <a:pt x="6165532" y="6186894"/>
                </a:lnTo>
                <a:lnTo>
                  <a:pt x="6157201" y="6236284"/>
                </a:lnTo>
                <a:lnTo>
                  <a:pt x="6149594" y="6285789"/>
                </a:lnTo>
                <a:lnTo>
                  <a:pt x="6142698" y="6335408"/>
                </a:lnTo>
                <a:lnTo>
                  <a:pt x="6136500" y="6385128"/>
                </a:lnTo>
                <a:lnTo>
                  <a:pt x="6130988" y="6434950"/>
                </a:lnTo>
                <a:lnTo>
                  <a:pt x="6126162" y="6484861"/>
                </a:lnTo>
                <a:lnTo>
                  <a:pt x="6122009" y="6534848"/>
                </a:lnTo>
                <a:lnTo>
                  <a:pt x="6118517" y="6584899"/>
                </a:lnTo>
                <a:lnTo>
                  <a:pt x="6115685" y="6635013"/>
                </a:lnTo>
                <a:lnTo>
                  <a:pt x="6113500" y="6685178"/>
                </a:lnTo>
                <a:lnTo>
                  <a:pt x="6111951" y="6735394"/>
                </a:lnTo>
                <a:lnTo>
                  <a:pt x="6111037" y="6785635"/>
                </a:lnTo>
                <a:lnTo>
                  <a:pt x="6110732" y="6835889"/>
                </a:lnTo>
                <a:lnTo>
                  <a:pt x="6111037" y="6886168"/>
                </a:lnTo>
                <a:lnTo>
                  <a:pt x="6111951" y="6936460"/>
                </a:lnTo>
                <a:lnTo>
                  <a:pt x="6113450" y="6986740"/>
                </a:lnTo>
                <a:lnTo>
                  <a:pt x="6115545" y="7037019"/>
                </a:lnTo>
                <a:lnTo>
                  <a:pt x="6118199" y="7087260"/>
                </a:lnTo>
                <a:lnTo>
                  <a:pt x="6121425" y="7137489"/>
                </a:lnTo>
                <a:lnTo>
                  <a:pt x="6125210" y="7187666"/>
                </a:lnTo>
                <a:lnTo>
                  <a:pt x="6129540" y="7237806"/>
                </a:lnTo>
                <a:lnTo>
                  <a:pt x="6134417" y="7287882"/>
                </a:lnTo>
                <a:lnTo>
                  <a:pt x="6139815" y="7337895"/>
                </a:lnTo>
                <a:lnTo>
                  <a:pt x="6145733" y="7387831"/>
                </a:lnTo>
                <a:lnTo>
                  <a:pt x="6152172" y="7437679"/>
                </a:lnTo>
                <a:lnTo>
                  <a:pt x="6159106" y="7487437"/>
                </a:lnTo>
                <a:lnTo>
                  <a:pt x="6166536" y="7537094"/>
                </a:lnTo>
                <a:lnTo>
                  <a:pt x="6174448" y="7586650"/>
                </a:lnTo>
                <a:lnTo>
                  <a:pt x="6182830" y="7636078"/>
                </a:lnTo>
                <a:lnTo>
                  <a:pt x="6191694" y="7685367"/>
                </a:lnTo>
                <a:lnTo>
                  <a:pt x="6210643" y="7783741"/>
                </a:lnTo>
                <a:lnTo>
                  <a:pt x="6220714" y="7832839"/>
                </a:lnTo>
                <a:lnTo>
                  <a:pt x="6231217" y="7881861"/>
                </a:lnTo>
                <a:lnTo>
                  <a:pt x="6242139" y="7930769"/>
                </a:lnTo>
                <a:lnTo>
                  <a:pt x="6265176" y="8028330"/>
                </a:lnTo>
                <a:lnTo>
                  <a:pt x="6289726" y="8125536"/>
                </a:lnTo>
                <a:lnTo>
                  <a:pt x="6315710" y="8222386"/>
                </a:lnTo>
                <a:lnTo>
                  <a:pt x="6343002" y="8318906"/>
                </a:lnTo>
                <a:lnTo>
                  <a:pt x="6371539" y="8415096"/>
                </a:lnTo>
                <a:lnTo>
                  <a:pt x="6401194" y="8510981"/>
                </a:lnTo>
                <a:lnTo>
                  <a:pt x="6431889" y="8606561"/>
                </a:lnTo>
                <a:lnTo>
                  <a:pt x="6479667" y="8749411"/>
                </a:lnTo>
                <a:lnTo>
                  <a:pt x="6561976" y="8984424"/>
                </a:lnTo>
                <a:lnTo>
                  <a:pt x="6646913" y="9218422"/>
                </a:lnTo>
                <a:lnTo>
                  <a:pt x="6699898" y="9358109"/>
                </a:lnTo>
                <a:lnTo>
                  <a:pt x="6736308" y="9450768"/>
                </a:lnTo>
                <a:lnTo>
                  <a:pt x="6773735" y="9542945"/>
                </a:lnTo>
                <a:lnTo>
                  <a:pt x="6812280" y="9634563"/>
                </a:lnTo>
                <a:lnTo>
                  <a:pt x="6832003" y="9680143"/>
                </a:lnTo>
                <a:lnTo>
                  <a:pt x="6852056" y="9725546"/>
                </a:lnTo>
                <a:lnTo>
                  <a:pt x="6872452" y="9770770"/>
                </a:lnTo>
                <a:lnTo>
                  <a:pt x="6893204" y="9815805"/>
                </a:lnTo>
                <a:lnTo>
                  <a:pt x="6915480" y="9862744"/>
                </a:lnTo>
                <a:lnTo>
                  <a:pt x="6938480" y="9909226"/>
                </a:lnTo>
                <a:lnTo>
                  <a:pt x="6962229" y="9955212"/>
                </a:lnTo>
                <a:lnTo>
                  <a:pt x="6986791" y="10000653"/>
                </a:lnTo>
                <a:lnTo>
                  <a:pt x="7012165" y="10045522"/>
                </a:lnTo>
                <a:lnTo>
                  <a:pt x="7038416" y="10089782"/>
                </a:lnTo>
                <a:lnTo>
                  <a:pt x="7065569" y="10133368"/>
                </a:lnTo>
                <a:lnTo>
                  <a:pt x="7093674" y="10176269"/>
                </a:lnTo>
                <a:lnTo>
                  <a:pt x="7122744" y="10218420"/>
                </a:lnTo>
                <a:lnTo>
                  <a:pt x="7152830" y="10259797"/>
                </a:lnTo>
                <a:lnTo>
                  <a:pt x="7173709" y="10286987"/>
                </a:lnTo>
                <a:lnTo>
                  <a:pt x="7761643" y="10286987"/>
                </a:lnTo>
                <a:lnTo>
                  <a:pt x="7761643" y="5896394"/>
                </a:lnTo>
                <a:lnTo>
                  <a:pt x="7761643" y="4332059"/>
                </a:lnTo>
                <a:lnTo>
                  <a:pt x="7761643" y="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11"/>
            <a:ext cx="2209800" cy="3333750"/>
          </a:xfrm>
          <a:custGeom>
            <a:avLst/>
            <a:gdLst/>
            <a:ahLst/>
            <a:cxnLst/>
            <a:rect l="l" t="t" r="r" b="b"/>
            <a:pathLst>
              <a:path w="2209800" h="3333750">
                <a:moveTo>
                  <a:pt x="1181100" y="2743187"/>
                </a:moveTo>
                <a:lnTo>
                  <a:pt x="1179499" y="2699753"/>
                </a:lnTo>
                <a:lnTo>
                  <a:pt x="1174699" y="2656548"/>
                </a:lnTo>
                <a:lnTo>
                  <a:pt x="1166749" y="2613799"/>
                </a:lnTo>
                <a:lnTo>
                  <a:pt x="1155661" y="2571762"/>
                </a:lnTo>
                <a:lnTo>
                  <a:pt x="1141526" y="2530665"/>
                </a:lnTo>
                <a:lnTo>
                  <a:pt x="1124394" y="2490698"/>
                </a:lnTo>
                <a:lnTo>
                  <a:pt x="1104366" y="2452103"/>
                </a:lnTo>
                <a:lnTo>
                  <a:pt x="1081570" y="2415095"/>
                </a:lnTo>
                <a:lnTo>
                  <a:pt x="1056106" y="2379878"/>
                </a:lnTo>
                <a:lnTo>
                  <a:pt x="1028115" y="2346604"/>
                </a:lnTo>
                <a:lnTo>
                  <a:pt x="997750" y="2315489"/>
                </a:lnTo>
                <a:lnTo>
                  <a:pt x="965187" y="2286698"/>
                </a:lnTo>
                <a:lnTo>
                  <a:pt x="930592" y="2260371"/>
                </a:lnTo>
                <a:lnTo>
                  <a:pt x="894143" y="2236660"/>
                </a:lnTo>
                <a:lnTo>
                  <a:pt x="856056" y="2215692"/>
                </a:lnTo>
                <a:lnTo>
                  <a:pt x="816533" y="2197595"/>
                </a:lnTo>
                <a:lnTo>
                  <a:pt x="775792" y="2182457"/>
                </a:lnTo>
                <a:lnTo>
                  <a:pt x="734034" y="2170341"/>
                </a:lnTo>
                <a:lnTo>
                  <a:pt x="691502" y="2161336"/>
                </a:lnTo>
                <a:lnTo>
                  <a:pt x="648423" y="2155482"/>
                </a:lnTo>
                <a:lnTo>
                  <a:pt x="605040" y="2152815"/>
                </a:lnTo>
                <a:lnTo>
                  <a:pt x="590550" y="2152637"/>
                </a:lnTo>
                <a:lnTo>
                  <a:pt x="576046" y="2152815"/>
                </a:lnTo>
                <a:lnTo>
                  <a:pt x="532663" y="2155482"/>
                </a:lnTo>
                <a:lnTo>
                  <a:pt x="489585" y="2161336"/>
                </a:lnTo>
                <a:lnTo>
                  <a:pt x="447052" y="2170341"/>
                </a:lnTo>
                <a:lnTo>
                  <a:pt x="405295" y="2182457"/>
                </a:lnTo>
                <a:lnTo>
                  <a:pt x="364553" y="2197595"/>
                </a:lnTo>
                <a:lnTo>
                  <a:pt x="325031" y="2215692"/>
                </a:lnTo>
                <a:lnTo>
                  <a:pt x="286943" y="2236660"/>
                </a:lnTo>
                <a:lnTo>
                  <a:pt x="250494" y="2260371"/>
                </a:lnTo>
                <a:lnTo>
                  <a:pt x="215900" y="2286698"/>
                </a:lnTo>
                <a:lnTo>
                  <a:pt x="183337" y="2315489"/>
                </a:lnTo>
                <a:lnTo>
                  <a:pt x="152971" y="2346604"/>
                </a:lnTo>
                <a:lnTo>
                  <a:pt x="124980" y="2379878"/>
                </a:lnTo>
                <a:lnTo>
                  <a:pt x="99517" y="2415095"/>
                </a:lnTo>
                <a:lnTo>
                  <a:pt x="76720" y="2452103"/>
                </a:lnTo>
                <a:lnTo>
                  <a:pt x="56692" y="2490698"/>
                </a:lnTo>
                <a:lnTo>
                  <a:pt x="39560" y="2530665"/>
                </a:lnTo>
                <a:lnTo>
                  <a:pt x="25425" y="2571762"/>
                </a:lnTo>
                <a:lnTo>
                  <a:pt x="14338" y="2613799"/>
                </a:lnTo>
                <a:lnTo>
                  <a:pt x="6388" y="2656548"/>
                </a:lnTo>
                <a:lnTo>
                  <a:pt x="1587" y="2699753"/>
                </a:lnTo>
                <a:lnTo>
                  <a:pt x="0" y="2743187"/>
                </a:lnTo>
                <a:lnTo>
                  <a:pt x="165" y="2757690"/>
                </a:lnTo>
                <a:lnTo>
                  <a:pt x="2832" y="2801074"/>
                </a:lnTo>
                <a:lnTo>
                  <a:pt x="8686" y="2844152"/>
                </a:lnTo>
                <a:lnTo>
                  <a:pt x="17691" y="2886684"/>
                </a:lnTo>
                <a:lnTo>
                  <a:pt x="29806" y="2928442"/>
                </a:lnTo>
                <a:lnTo>
                  <a:pt x="44945" y="2969183"/>
                </a:lnTo>
                <a:lnTo>
                  <a:pt x="63042" y="3008706"/>
                </a:lnTo>
                <a:lnTo>
                  <a:pt x="84010" y="3046793"/>
                </a:lnTo>
                <a:lnTo>
                  <a:pt x="107721" y="3083242"/>
                </a:lnTo>
                <a:lnTo>
                  <a:pt x="134048" y="3117837"/>
                </a:lnTo>
                <a:lnTo>
                  <a:pt x="162839" y="3150400"/>
                </a:lnTo>
                <a:lnTo>
                  <a:pt x="193954" y="3180765"/>
                </a:lnTo>
                <a:lnTo>
                  <a:pt x="227228" y="3208756"/>
                </a:lnTo>
                <a:lnTo>
                  <a:pt x="262445" y="3234220"/>
                </a:lnTo>
                <a:lnTo>
                  <a:pt x="299453" y="3257016"/>
                </a:lnTo>
                <a:lnTo>
                  <a:pt x="338048" y="3277044"/>
                </a:lnTo>
                <a:lnTo>
                  <a:pt x="378015" y="3294176"/>
                </a:lnTo>
                <a:lnTo>
                  <a:pt x="419112" y="3308312"/>
                </a:lnTo>
                <a:lnTo>
                  <a:pt x="461149" y="3319399"/>
                </a:lnTo>
                <a:lnTo>
                  <a:pt x="503897" y="3327349"/>
                </a:lnTo>
                <a:lnTo>
                  <a:pt x="547103" y="3332149"/>
                </a:lnTo>
                <a:lnTo>
                  <a:pt x="590550" y="3333737"/>
                </a:lnTo>
                <a:lnTo>
                  <a:pt x="605040" y="3333572"/>
                </a:lnTo>
                <a:lnTo>
                  <a:pt x="648423" y="3330905"/>
                </a:lnTo>
                <a:lnTo>
                  <a:pt x="691502" y="3325050"/>
                </a:lnTo>
                <a:lnTo>
                  <a:pt x="734034" y="3316046"/>
                </a:lnTo>
                <a:lnTo>
                  <a:pt x="775792" y="3303930"/>
                </a:lnTo>
                <a:lnTo>
                  <a:pt x="816533" y="3288792"/>
                </a:lnTo>
                <a:lnTo>
                  <a:pt x="856056" y="3270694"/>
                </a:lnTo>
                <a:lnTo>
                  <a:pt x="894143" y="3249726"/>
                </a:lnTo>
                <a:lnTo>
                  <a:pt x="930592" y="3226016"/>
                </a:lnTo>
                <a:lnTo>
                  <a:pt x="965187" y="3199701"/>
                </a:lnTo>
                <a:lnTo>
                  <a:pt x="997750" y="3170898"/>
                </a:lnTo>
                <a:lnTo>
                  <a:pt x="1028115" y="3139783"/>
                </a:lnTo>
                <a:lnTo>
                  <a:pt x="1056106" y="3106509"/>
                </a:lnTo>
                <a:lnTo>
                  <a:pt x="1081570" y="3071291"/>
                </a:lnTo>
                <a:lnTo>
                  <a:pt x="1104366" y="3034284"/>
                </a:lnTo>
                <a:lnTo>
                  <a:pt x="1124394" y="2995688"/>
                </a:lnTo>
                <a:lnTo>
                  <a:pt x="1141526" y="2955721"/>
                </a:lnTo>
                <a:lnTo>
                  <a:pt x="1155661" y="2914624"/>
                </a:lnTo>
                <a:lnTo>
                  <a:pt x="1166749" y="2872587"/>
                </a:lnTo>
                <a:lnTo>
                  <a:pt x="1174699" y="2829839"/>
                </a:lnTo>
                <a:lnTo>
                  <a:pt x="1179499" y="2786634"/>
                </a:lnTo>
                <a:lnTo>
                  <a:pt x="1181100" y="2743187"/>
                </a:lnTo>
                <a:close/>
              </a:path>
              <a:path w="2209800" h="3333750">
                <a:moveTo>
                  <a:pt x="2209787" y="0"/>
                </a:moveTo>
                <a:lnTo>
                  <a:pt x="805688" y="0"/>
                </a:lnTo>
                <a:lnTo>
                  <a:pt x="781799" y="41389"/>
                </a:lnTo>
                <a:lnTo>
                  <a:pt x="758723" y="89750"/>
                </a:lnTo>
                <a:lnTo>
                  <a:pt x="739508" y="139801"/>
                </a:lnTo>
                <a:lnTo>
                  <a:pt x="724344" y="191173"/>
                </a:lnTo>
                <a:lnTo>
                  <a:pt x="713409" y="243484"/>
                </a:lnTo>
                <a:lnTo>
                  <a:pt x="706920" y="296354"/>
                </a:lnTo>
                <a:lnTo>
                  <a:pt x="704875" y="347624"/>
                </a:lnTo>
                <a:lnTo>
                  <a:pt x="706831" y="398564"/>
                </a:lnTo>
                <a:lnTo>
                  <a:pt x="712050" y="449211"/>
                </a:lnTo>
                <a:lnTo>
                  <a:pt x="719848" y="499618"/>
                </a:lnTo>
                <a:lnTo>
                  <a:pt x="729488" y="549859"/>
                </a:lnTo>
                <a:lnTo>
                  <a:pt x="740257" y="599960"/>
                </a:lnTo>
                <a:lnTo>
                  <a:pt x="751446" y="649998"/>
                </a:lnTo>
                <a:lnTo>
                  <a:pt x="761936" y="699782"/>
                </a:lnTo>
                <a:lnTo>
                  <a:pt x="771207" y="749731"/>
                </a:lnTo>
                <a:lnTo>
                  <a:pt x="779437" y="799846"/>
                </a:lnTo>
                <a:lnTo>
                  <a:pt x="786790" y="850087"/>
                </a:lnTo>
                <a:lnTo>
                  <a:pt x="793445" y="900430"/>
                </a:lnTo>
                <a:lnTo>
                  <a:pt x="799566" y="950849"/>
                </a:lnTo>
                <a:lnTo>
                  <a:pt x="805332" y="1001331"/>
                </a:lnTo>
                <a:lnTo>
                  <a:pt x="816457" y="1102398"/>
                </a:lnTo>
                <a:lnTo>
                  <a:pt x="822172" y="1152918"/>
                </a:lnTo>
                <a:lnTo>
                  <a:pt x="828205" y="1203413"/>
                </a:lnTo>
                <a:lnTo>
                  <a:pt x="834720" y="1253845"/>
                </a:lnTo>
                <a:lnTo>
                  <a:pt x="841908" y="1304201"/>
                </a:lnTo>
                <a:lnTo>
                  <a:pt x="849934" y="1354442"/>
                </a:lnTo>
                <a:lnTo>
                  <a:pt x="858951" y="1404569"/>
                </a:lnTo>
                <a:lnTo>
                  <a:pt x="869162" y="1454543"/>
                </a:lnTo>
                <a:lnTo>
                  <a:pt x="880122" y="1501571"/>
                </a:lnTo>
                <a:lnTo>
                  <a:pt x="892644" y="1548434"/>
                </a:lnTo>
                <a:lnTo>
                  <a:pt x="906818" y="1594942"/>
                </a:lnTo>
                <a:lnTo>
                  <a:pt x="922718" y="1640916"/>
                </a:lnTo>
                <a:lnTo>
                  <a:pt x="940422" y="1686217"/>
                </a:lnTo>
                <a:lnTo>
                  <a:pt x="959993" y="1730641"/>
                </a:lnTo>
                <a:lnTo>
                  <a:pt x="981532" y="1774024"/>
                </a:lnTo>
                <a:lnTo>
                  <a:pt x="1005090" y="1816214"/>
                </a:lnTo>
                <a:lnTo>
                  <a:pt x="1030782" y="1857019"/>
                </a:lnTo>
                <a:lnTo>
                  <a:pt x="1058659" y="1896275"/>
                </a:lnTo>
                <a:lnTo>
                  <a:pt x="1088809" y="1933816"/>
                </a:lnTo>
                <a:lnTo>
                  <a:pt x="1121308" y="1969477"/>
                </a:lnTo>
                <a:lnTo>
                  <a:pt x="1156220" y="2003069"/>
                </a:lnTo>
                <a:lnTo>
                  <a:pt x="1193660" y="2034425"/>
                </a:lnTo>
                <a:lnTo>
                  <a:pt x="1233665" y="2063381"/>
                </a:lnTo>
                <a:lnTo>
                  <a:pt x="1276629" y="2089454"/>
                </a:lnTo>
                <a:lnTo>
                  <a:pt x="1320787" y="2111260"/>
                </a:lnTo>
                <a:lnTo>
                  <a:pt x="1365973" y="2128951"/>
                </a:lnTo>
                <a:lnTo>
                  <a:pt x="1412036" y="2142655"/>
                </a:lnTo>
                <a:lnTo>
                  <a:pt x="1458810" y="2152510"/>
                </a:lnTo>
                <a:lnTo>
                  <a:pt x="1506143" y="2158657"/>
                </a:lnTo>
                <a:lnTo>
                  <a:pt x="1553845" y="2161222"/>
                </a:lnTo>
                <a:lnTo>
                  <a:pt x="1601762" y="2160359"/>
                </a:lnTo>
                <a:lnTo>
                  <a:pt x="1649730" y="2156193"/>
                </a:lnTo>
                <a:lnTo>
                  <a:pt x="1697596" y="2148865"/>
                </a:lnTo>
                <a:lnTo>
                  <a:pt x="1745183" y="2138515"/>
                </a:lnTo>
                <a:lnTo>
                  <a:pt x="1792338" y="2125281"/>
                </a:lnTo>
                <a:lnTo>
                  <a:pt x="1838883" y="2109305"/>
                </a:lnTo>
                <a:lnTo>
                  <a:pt x="1884680" y="2090712"/>
                </a:lnTo>
                <a:lnTo>
                  <a:pt x="1929396" y="2069719"/>
                </a:lnTo>
                <a:lnTo>
                  <a:pt x="1972945" y="2046732"/>
                </a:lnTo>
                <a:lnTo>
                  <a:pt x="2015337" y="2021878"/>
                </a:lnTo>
                <a:lnTo>
                  <a:pt x="2056574" y="1995233"/>
                </a:lnTo>
                <a:lnTo>
                  <a:pt x="2096655" y="1966899"/>
                </a:lnTo>
                <a:lnTo>
                  <a:pt x="2135568" y="1936965"/>
                </a:lnTo>
                <a:lnTo>
                  <a:pt x="2173338" y="1905533"/>
                </a:lnTo>
                <a:lnTo>
                  <a:pt x="2209787" y="1872830"/>
                </a:lnTo>
                <a:lnTo>
                  <a:pt x="220978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5989" y="748497"/>
            <a:ext cx="9576435" cy="87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5794375" algn="l"/>
              </a:tabLst>
            </a:pPr>
            <a:r>
              <a:rPr sz="5550" b="1" spc="-95" dirty="0" smtClean="0">
                <a:latin typeface="Old Standard TT"/>
                <a:cs typeface="Old Standard TT"/>
              </a:rPr>
              <a:t>ТЕХНИЧЕСКОЕ</a:t>
            </a:r>
            <a:r>
              <a:rPr lang="ru-RU" sz="5550" b="1" spc="-95" dirty="0" smtClean="0">
                <a:latin typeface="Old Standard TT"/>
                <a:cs typeface="Old Standard TT"/>
              </a:rPr>
              <a:t> </a:t>
            </a:r>
            <a:r>
              <a:rPr sz="5550" b="1" spc="155" dirty="0" smtClean="0">
                <a:latin typeface="Old Standard TT"/>
                <a:cs typeface="Old Standard TT"/>
              </a:rPr>
              <a:t>ЗАДАНИЕ</a:t>
            </a:r>
            <a:endParaRPr sz="5550" b="1" dirty="0">
              <a:latin typeface="Old Standard TT"/>
              <a:cs typeface="Old Standard 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6282" y="2633429"/>
            <a:ext cx="12775565" cy="629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0900"/>
              </a:lnSpc>
              <a:spcBef>
                <a:spcPts val="100"/>
              </a:spcBef>
            </a:pPr>
            <a:r>
              <a:rPr sz="5300" spc="-280" dirty="0">
                <a:solidFill>
                  <a:srgbClr val="6AD4CC"/>
                </a:solidFill>
                <a:latin typeface="Gothic Uralic"/>
                <a:cs typeface="Gothic Uralic"/>
              </a:rPr>
              <a:t>Пользователи </a:t>
            </a:r>
            <a:r>
              <a:rPr sz="5300" spc="-335" dirty="0">
                <a:solidFill>
                  <a:srgbClr val="6AD4CC"/>
                </a:solidFill>
                <a:latin typeface="Gothic Uralic"/>
                <a:cs typeface="Gothic Uralic"/>
              </a:rPr>
              <a:t>выбирают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количество 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игроков, </a:t>
            </a:r>
            <a:r>
              <a:rPr sz="5300" spc="-300" dirty="0">
                <a:solidFill>
                  <a:srgbClr val="6AD4CC"/>
                </a:solidFill>
                <a:latin typeface="Gothic Uralic"/>
                <a:cs typeface="Gothic Uralic"/>
              </a:rPr>
              <a:t>начинают </a:t>
            </a:r>
            <a:r>
              <a:rPr sz="5300" spc="-265" dirty="0">
                <a:solidFill>
                  <a:srgbClr val="6AD4CC"/>
                </a:solidFill>
                <a:latin typeface="Gothic Uralic"/>
                <a:cs typeface="Gothic Uralic"/>
              </a:rPr>
              <a:t>игру, </a:t>
            </a:r>
            <a:r>
              <a:rPr sz="5300" spc="-345" dirty="0">
                <a:solidFill>
                  <a:srgbClr val="6AD4CC"/>
                </a:solidFill>
                <a:latin typeface="Gothic Uralic"/>
                <a:cs typeface="Gothic Uralic"/>
              </a:rPr>
              <a:t>бросают </a:t>
            </a:r>
            <a:r>
              <a:rPr sz="5300" spc="-325" dirty="0">
                <a:solidFill>
                  <a:srgbClr val="6AD4CC"/>
                </a:solidFill>
                <a:latin typeface="Gothic Uralic"/>
                <a:cs typeface="Gothic Uralic"/>
              </a:rPr>
              <a:t>два  </a:t>
            </a:r>
            <a:r>
              <a:rPr sz="5300" spc="-260" dirty="0">
                <a:solidFill>
                  <a:srgbClr val="6AD4CC"/>
                </a:solidFill>
                <a:latin typeface="Gothic Uralic"/>
                <a:cs typeface="Gothic Uralic"/>
              </a:rPr>
              <a:t>кубика, </a:t>
            </a:r>
            <a:r>
              <a:rPr sz="5300" spc="-250" dirty="0">
                <a:solidFill>
                  <a:srgbClr val="6AD4CC"/>
                </a:solidFill>
                <a:latin typeface="Gothic Uralic"/>
                <a:cs typeface="Gothic Uralic"/>
              </a:rPr>
              <a:t>ходят </a:t>
            </a:r>
            <a:r>
              <a:rPr sz="5300" spc="-32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5300" spc="-360" dirty="0">
                <a:solidFill>
                  <a:srgbClr val="6AD4CC"/>
                </a:solidFill>
                <a:latin typeface="Gothic Uralic"/>
                <a:cs typeface="Gothic Uralic"/>
              </a:rPr>
              <a:t>решают </a:t>
            </a:r>
            <a:r>
              <a:rPr sz="5300" spc="-335" dirty="0">
                <a:solidFill>
                  <a:srgbClr val="6AD4CC"/>
                </a:solidFill>
                <a:latin typeface="Gothic Uralic"/>
                <a:cs typeface="Gothic Uralic"/>
              </a:rPr>
              <a:t>математическую 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задачу </a:t>
            </a:r>
            <a:r>
              <a:rPr sz="5300" spc="-250" dirty="0">
                <a:solidFill>
                  <a:srgbClr val="6AD4CC"/>
                </a:solidFill>
                <a:latin typeface="Gothic Uralic"/>
                <a:cs typeface="Gothic Uralic"/>
              </a:rPr>
              <a:t>в </a:t>
            </a:r>
            <a:r>
              <a:rPr sz="5300" spc="-305" dirty="0">
                <a:solidFill>
                  <a:srgbClr val="6AD4CC"/>
                </a:solidFill>
                <a:latin typeface="Gothic Uralic"/>
                <a:cs typeface="Gothic Uralic"/>
              </a:rPr>
              <a:t>зависимости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от </a:t>
            </a:r>
            <a:r>
              <a:rPr sz="5300" spc="-215" dirty="0">
                <a:solidFill>
                  <a:srgbClr val="6AD4CC"/>
                </a:solidFill>
                <a:latin typeface="Gothic Uralic"/>
                <a:cs typeface="Gothic Uralic"/>
              </a:rPr>
              <a:t>поля, </a:t>
            </a:r>
            <a:r>
              <a:rPr sz="5300" spc="-285" dirty="0">
                <a:solidFill>
                  <a:srgbClr val="6AD4CC"/>
                </a:solidFill>
                <a:latin typeface="Gothic Uralic"/>
                <a:cs typeface="Gothic Uralic"/>
              </a:rPr>
              <a:t>на </a:t>
            </a:r>
            <a:r>
              <a:rPr sz="5300" spc="-305" dirty="0">
                <a:solidFill>
                  <a:srgbClr val="6AD4CC"/>
                </a:solidFill>
                <a:latin typeface="Gothic Uralic"/>
                <a:cs typeface="Gothic Uralic"/>
              </a:rPr>
              <a:t>которое  </a:t>
            </a:r>
            <a:r>
              <a:rPr sz="5300" spc="-275" dirty="0">
                <a:solidFill>
                  <a:srgbClr val="6AD4CC"/>
                </a:solidFill>
                <a:latin typeface="Gothic Uralic"/>
                <a:cs typeface="Gothic Uralic"/>
              </a:rPr>
              <a:t>попал </a:t>
            </a:r>
            <a:r>
              <a:rPr sz="5300" spc="-260" dirty="0">
                <a:solidFill>
                  <a:srgbClr val="6AD4CC"/>
                </a:solidFill>
                <a:latin typeface="Gothic Uralic"/>
                <a:cs typeface="Gothic Uralic"/>
              </a:rPr>
              <a:t>игрок. </a:t>
            </a:r>
            <a:r>
              <a:rPr sz="5300" spc="-220" dirty="0">
                <a:solidFill>
                  <a:srgbClr val="6AD4CC"/>
                </a:solidFill>
                <a:latin typeface="Gothic Uralic"/>
                <a:cs typeface="Gothic Uralic"/>
              </a:rPr>
              <a:t>Также </a:t>
            </a:r>
            <a:r>
              <a:rPr sz="5300" spc="-280" dirty="0" err="1">
                <a:solidFill>
                  <a:srgbClr val="6AD4CC"/>
                </a:solidFill>
                <a:latin typeface="Gothic Uralic"/>
                <a:cs typeface="Gothic Uralic"/>
              </a:rPr>
              <a:t>игрок</a:t>
            </a:r>
            <a:r>
              <a:rPr sz="5300" spc="-280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lang="ru-RU" sz="5300" spc="-330" dirty="0" smtClean="0">
                <a:solidFill>
                  <a:srgbClr val="6AD4CC"/>
                </a:solidFill>
                <a:latin typeface="Gothic Uralic"/>
                <a:cs typeface="Gothic Uralic"/>
              </a:rPr>
              <a:t>на</a:t>
            </a:r>
            <a:r>
              <a:rPr sz="5300" spc="-33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бирает</a:t>
            </a:r>
            <a:r>
              <a:rPr sz="5300" spc="-330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75" dirty="0" err="1">
                <a:solidFill>
                  <a:srgbClr val="6AD4CC"/>
                </a:solidFill>
                <a:latin typeface="Gothic Uralic"/>
                <a:cs typeface="Gothic Uralic"/>
              </a:rPr>
              <a:t>очки</a:t>
            </a:r>
            <a:r>
              <a:rPr sz="5300" spc="-275" dirty="0">
                <a:solidFill>
                  <a:srgbClr val="6AD4CC"/>
                </a:solidFill>
                <a:latin typeface="Gothic Uralic"/>
                <a:cs typeface="Gothic Uralic"/>
              </a:rPr>
              <a:t>  </a:t>
            </a:r>
            <a:r>
              <a:rPr sz="5300" spc="-17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за</a:t>
            </a:r>
            <a:r>
              <a:rPr lang="ru-RU" sz="5300" spc="-175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правильны</a:t>
            </a:r>
            <a:r>
              <a:rPr lang="ru-RU" sz="5300" spc="-295" dirty="0" smtClean="0">
                <a:solidFill>
                  <a:srgbClr val="6AD4CC"/>
                </a:solidFill>
                <a:latin typeface="Gothic Uralic"/>
                <a:cs typeface="Gothic Uralic"/>
              </a:rPr>
              <a:t>й</a:t>
            </a:r>
            <a:r>
              <a:rPr sz="5300" spc="-295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ответ</a:t>
            </a:r>
            <a:r>
              <a:rPr sz="5300" spc="-290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85" dirty="0" err="1">
                <a:solidFill>
                  <a:srgbClr val="6AD4CC"/>
                </a:solidFill>
                <a:latin typeface="Gothic Uralic"/>
                <a:cs typeface="Gothic Uralic"/>
              </a:rPr>
              <a:t>на</a:t>
            </a:r>
            <a:r>
              <a:rPr sz="5300" spc="-285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8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задач</a:t>
            </a:r>
            <a:r>
              <a:rPr lang="ru-RU" sz="5300" spc="-280" dirty="0" smtClean="0">
                <a:solidFill>
                  <a:srgbClr val="6AD4CC"/>
                </a:solidFill>
                <a:latin typeface="Gothic Uralic"/>
                <a:cs typeface="Gothic Uralic"/>
              </a:rPr>
              <a:t>у</a:t>
            </a:r>
            <a:r>
              <a:rPr sz="5300" spc="-280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32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5300" spc="-254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теряет</a:t>
            </a:r>
            <a:r>
              <a:rPr sz="5300" spc="-254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их </a:t>
            </a:r>
            <a:r>
              <a:rPr sz="5300" spc="-175" dirty="0" err="1">
                <a:solidFill>
                  <a:srgbClr val="6AD4CC"/>
                </a:solidFill>
                <a:latin typeface="Gothic Uralic"/>
                <a:cs typeface="Gothic Uralic"/>
              </a:rPr>
              <a:t>за</a:t>
            </a:r>
            <a:r>
              <a:rPr sz="5300" spc="-175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неправильны</a:t>
            </a:r>
            <a:r>
              <a:rPr lang="ru-RU" sz="5300" spc="-295" dirty="0" smtClean="0">
                <a:solidFill>
                  <a:srgbClr val="6AD4CC"/>
                </a:solidFill>
                <a:latin typeface="Gothic Uralic"/>
                <a:cs typeface="Gothic Uralic"/>
              </a:rPr>
              <a:t>й</a:t>
            </a:r>
            <a:r>
              <a:rPr sz="5300" spc="5" dirty="0" smtClean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0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ответ</a:t>
            </a:r>
            <a:endParaRPr sz="53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1504" y="9127335"/>
            <a:ext cx="2056764" cy="1160145"/>
          </a:xfrm>
          <a:custGeom>
            <a:avLst/>
            <a:gdLst/>
            <a:ahLst/>
            <a:cxnLst/>
            <a:rect l="l" t="t" r="r" b="b"/>
            <a:pathLst>
              <a:path w="2056764" h="1160145">
                <a:moveTo>
                  <a:pt x="82513" y="923338"/>
                </a:moveTo>
                <a:lnTo>
                  <a:pt x="61962" y="878113"/>
                </a:lnTo>
                <a:lnTo>
                  <a:pt x="43871" y="831747"/>
                </a:lnTo>
                <a:lnTo>
                  <a:pt x="28382" y="784254"/>
                </a:lnTo>
                <a:lnTo>
                  <a:pt x="16585" y="738377"/>
                </a:lnTo>
                <a:lnTo>
                  <a:pt x="7822" y="692055"/>
                </a:lnTo>
                <a:lnTo>
                  <a:pt x="2243" y="645524"/>
                </a:lnTo>
                <a:lnTo>
                  <a:pt x="0" y="599019"/>
                </a:lnTo>
                <a:lnTo>
                  <a:pt x="1242" y="552775"/>
                </a:lnTo>
                <a:lnTo>
                  <a:pt x="6121" y="507026"/>
                </a:lnTo>
                <a:lnTo>
                  <a:pt x="14789" y="462009"/>
                </a:lnTo>
                <a:lnTo>
                  <a:pt x="27395" y="417959"/>
                </a:lnTo>
                <a:lnTo>
                  <a:pt x="44090" y="375110"/>
                </a:lnTo>
                <a:lnTo>
                  <a:pt x="65026" y="333698"/>
                </a:lnTo>
                <a:lnTo>
                  <a:pt x="90353" y="293958"/>
                </a:lnTo>
                <a:lnTo>
                  <a:pt x="120221" y="256125"/>
                </a:lnTo>
                <a:lnTo>
                  <a:pt x="155395" y="219490"/>
                </a:lnTo>
                <a:lnTo>
                  <a:pt x="193152" y="186509"/>
                </a:lnTo>
                <a:lnTo>
                  <a:pt x="233237" y="157023"/>
                </a:lnTo>
                <a:lnTo>
                  <a:pt x="275392" y="130872"/>
                </a:lnTo>
                <a:lnTo>
                  <a:pt x="319363" y="107897"/>
                </a:lnTo>
                <a:lnTo>
                  <a:pt x="364892" y="87937"/>
                </a:lnTo>
                <a:lnTo>
                  <a:pt x="411722" y="70833"/>
                </a:lnTo>
                <a:lnTo>
                  <a:pt x="459598" y="56425"/>
                </a:lnTo>
                <a:lnTo>
                  <a:pt x="508264" y="44554"/>
                </a:lnTo>
                <a:lnTo>
                  <a:pt x="557462" y="35060"/>
                </a:lnTo>
                <a:lnTo>
                  <a:pt x="606937" y="27783"/>
                </a:lnTo>
                <a:lnTo>
                  <a:pt x="656432" y="22563"/>
                </a:lnTo>
                <a:lnTo>
                  <a:pt x="708009" y="18904"/>
                </a:lnTo>
                <a:lnTo>
                  <a:pt x="759581" y="16673"/>
                </a:lnTo>
                <a:lnTo>
                  <a:pt x="811146" y="15605"/>
                </a:lnTo>
                <a:lnTo>
                  <a:pt x="862704" y="15436"/>
                </a:lnTo>
                <a:lnTo>
                  <a:pt x="914253" y="15903"/>
                </a:lnTo>
                <a:lnTo>
                  <a:pt x="965791" y="16740"/>
                </a:lnTo>
                <a:lnTo>
                  <a:pt x="1017317" y="17684"/>
                </a:lnTo>
                <a:lnTo>
                  <a:pt x="1068829" y="18471"/>
                </a:lnTo>
                <a:lnTo>
                  <a:pt x="1120326" y="18836"/>
                </a:lnTo>
                <a:lnTo>
                  <a:pt x="1171807" y="18516"/>
                </a:lnTo>
                <a:lnTo>
                  <a:pt x="1223269" y="17245"/>
                </a:lnTo>
                <a:lnTo>
                  <a:pt x="1274712" y="14760"/>
                </a:lnTo>
                <a:lnTo>
                  <a:pt x="1326135" y="10797"/>
                </a:lnTo>
                <a:lnTo>
                  <a:pt x="1375214" y="6279"/>
                </a:lnTo>
                <a:lnTo>
                  <a:pt x="1424302" y="2368"/>
                </a:lnTo>
                <a:lnTo>
                  <a:pt x="1473349" y="0"/>
                </a:lnTo>
                <a:lnTo>
                  <a:pt x="1522305" y="110"/>
                </a:lnTo>
                <a:lnTo>
                  <a:pt x="1571120" y="3636"/>
                </a:lnTo>
                <a:lnTo>
                  <a:pt x="1619745" y="11512"/>
                </a:lnTo>
                <a:lnTo>
                  <a:pt x="1670625" y="24936"/>
                </a:lnTo>
                <a:lnTo>
                  <a:pt x="1720087" y="43437"/>
                </a:lnTo>
                <a:lnTo>
                  <a:pt x="1767627" y="66665"/>
                </a:lnTo>
                <a:lnTo>
                  <a:pt x="1812745" y="94272"/>
                </a:lnTo>
                <a:lnTo>
                  <a:pt x="1854939" y="125909"/>
                </a:lnTo>
                <a:lnTo>
                  <a:pt x="1893660" y="160573"/>
                </a:lnTo>
                <a:lnTo>
                  <a:pt x="1929092" y="198592"/>
                </a:lnTo>
                <a:lnTo>
                  <a:pt x="1960853" y="239683"/>
                </a:lnTo>
                <a:lnTo>
                  <a:pt x="1988564" y="283567"/>
                </a:lnTo>
                <a:lnTo>
                  <a:pt x="2011844" y="329962"/>
                </a:lnTo>
                <a:lnTo>
                  <a:pt x="2029865" y="379283"/>
                </a:lnTo>
                <a:lnTo>
                  <a:pt x="2042446" y="431003"/>
                </a:lnTo>
                <a:lnTo>
                  <a:pt x="2050504" y="484075"/>
                </a:lnTo>
                <a:lnTo>
                  <a:pt x="2054954" y="537450"/>
                </a:lnTo>
                <a:lnTo>
                  <a:pt x="2056712" y="590082"/>
                </a:lnTo>
                <a:lnTo>
                  <a:pt x="2056238" y="638675"/>
                </a:lnTo>
                <a:lnTo>
                  <a:pt x="2053292" y="687023"/>
                </a:lnTo>
                <a:lnTo>
                  <a:pt x="2048010" y="735091"/>
                </a:lnTo>
                <a:lnTo>
                  <a:pt x="2040529" y="782844"/>
                </a:lnTo>
                <a:lnTo>
                  <a:pt x="2030986" y="830247"/>
                </a:lnTo>
                <a:lnTo>
                  <a:pt x="2019517" y="877264"/>
                </a:lnTo>
                <a:lnTo>
                  <a:pt x="2006258" y="923861"/>
                </a:lnTo>
                <a:lnTo>
                  <a:pt x="1991347" y="970003"/>
                </a:lnTo>
                <a:lnTo>
                  <a:pt x="1974919" y="1015654"/>
                </a:lnTo>
                <a:lnTo>
                  <a:pt x="1957111" y="1060780"/>
                </a:lnTo>
                <a:lnTo>
                  <a:pt x="1938060" y="1105346"/>
                </a:lnTo>
                <a:lnTo>
                  <a:pt x="1917097" y="1151185"/>
                </a:lnTo>
                <a:lnTo>
                  <a:pt x="240825" y="1159664"/>
                </a:lnTo>
                <a:lnTo>
                  <a:pt x="217121" y="1131748"/>
                </a:lnTo>
                <a:lnTo>
                  <a:pt x="186431" y="1092482"/>
                </a:lnTo>
                <a:lnTo>
                  <a:pt x="157481" y="1051992"/>
                </a:lnTo>
                <a:lnTo>
                  <a:pt x="130416" y="1010293"/>
                </a:lnTo>
                <a:lnTo>
                  <a:pt x="105379" y="967403"/>
                </a:lnTo>
                <a:lnTo>
                  <a:pt x="82513" y="92333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449800" y="954405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7350" y="0"/>
            <a:ext cx="6470650" cy="10287000"/>
          </a:xfrm>
          <a:custGeom>
            <a:avLst/>
            <a:gdLst/>
            <a:ahLst/>
            <a:cxnLst/>
            <a:rect l="l" t="t" r="r" b="b"/>
            <a:pathLst>
              <a:path w="6470650" h="10287000">
                <a:moveTo>
                  <a:pt x="6470650" y="6146800"/>
                </a:moveTo>
                <a:lnTo>
                  <a:pt x="6470637" y="0"/>
                </a:lnTo>
                <a:lnTo>
                  <a:pt x="1138656" y="12"/>
                </a:lnTo>
                <a:lnTo>
                  <a:pt x="1095984" y="31521"/>
                </a:lnTo>
                <a:lnTo>
                  <a:pt x="1056170" y="61798"/>
                </a:lnTo>
                <a:lnTo>
                  <a:pt x="978522" y="122948"/>
                </a:lnTo>
                <a:lnTo>
                  <a:pt x="940346" y="153797"/>
                </a:lnTo>
                <a:lnTo>
                  <a:pt x="902220" y="185191"/>
                </a:lnTo>
                <a:lnTo>
                  <a:pt x="864235" y="217119"/>
                </a:lnTo>
                <a:lnTo>
                  <a:pt x="826427" y="249605"/>
                </a:lnTo>
                <a:lnTo>
                  <a:pt x="788885" y="282638"/>
                </a:lnTo>
                <a:lnTo>
                  <a:pt x="751674" y="316230"/>
                </a:lnTo>
                <a:lnTo>
                  <a:pt x="714857" y="350380"/>
                </a:lnTo>
                <a:lnTo>
                  <a:pt x="678510" y="385102"/>
                </a:lnTo>
                <a:lnTo>
                  <a:pt x="642670" y="420395"/>
                </a:lnTo>
                <a:lnTo>
                  <a:pt x="607441" y="456260"/>
                </a:lnTo>
                <a:lnTo>
                  <a:pt x="572871" y="492709"/>
                </a:lnTo>
                <a:lnTo>
                  <a:pt x="539026" y="529729"/>
                </a:lnTo>
                <a:lnTo>
                  <a:pt x="505980" y="567347"/>
                </a:lnTo>
                <a:lnTo>
                  <a:pt x="473798" y="605561"/>
                </a:lnTo>
                <a:lnTo>
                  <a:pt x="442544" y="644372"/>
                </a:lnTo>
                <a:lnTo>
                  <a:pt x="412292" y="683780"/>
                </a:lnTo>
                <a:lnTo>
                  <a:pt x="383095" y="723785"/>
                </a:lnTo>
                <a:lnTo>
                  <a:pt x="355041" y="764413"/>
                </a:lnTo>
                <a:lnTo>
                  <a:pt x="328168" y="805649"/>
                </a:lnTo>
                <a:lnTo>
                  <a:pt x="302577" y="847509"/>
                </a:lnTo>
                <a:lnTo>
                  <a:pt x="278307" y="889990"/>
                </a:lnTo>
                <a:lnTo>
                  <a:pt x="254254" y="934885"/>
                </a:lnTo>
                <a:lnTo>
                  <a:pt x="231279" y="980338"/>
                </a:lnTo>
                <a:lnTo>
                  <a:pt x="209410" y="1026312"/>
                </a:lnTo>
                <a:lnTo>
                  <a:pt x="188633" y="1072781"/>
                </a:lnTo>
                <a:lnTo>
                  <a:pt x="168935" y="1119720"/>
                </a:lnTo>
                <a:lnTo>
                  <a:pt x="150342" y="1167091"/>
                </a:lnTo>
                <a:lnTo>
                  <a:pt x="132829" y="1214894"/>
                </a:lnTo>
                <a:lnTo>
                  <a:pt x="116395" y="1263091"/>
                </a:lnTo>
                <a:lnTo>
                  <a:pt x="101066" y="1311643"/>
                </a:lnTo>
                <a:lnTo>
                  <a:pt x="86817" y="1360538"/>
                </a:lnTo>
                <a:lnTo>
                  <a:pt x="73660" y="1409750"/>
                </a:lnTo>
                <a:lnTo>
                  <a:pt x="61595" y="1459242"/>
                </a:lnTo>
                <a:lnTo>
                  <a:pt x="50609" y="1508988"/>
                </a:lnTo>
                <a:lnTo>
                  <a:pt x="40703" y="1558975"/>
                </a:lnTo>
                <a:lnTo>
                  <a:pt x="31902" y="1609166"/>
                </a:lnTo>
                <a:lnTo>
                  <a:pt x="24168" y="1659547"/>
                </a:lnTo>
                <a:lnTo>
                  <a:pt x="17538" y="1710080"/>
                </a:lnTo>
                <a:lnTo>
                  <a:pt x="11976" y="1760740"/>
                </a:lnTo>
                <a:lnTo>
                  <a:pt x="7505" y="1811489"/>
                </a:lnTo>
                <a:lnTo>
                  <a:pt x="4127" y="1862328"/>
                </a:lnTo>
                <a:lnTo>
                  <a:pt x="1828" y="1913216"/>
                </a:lnTo>
                <a:lnTo>
                  <a:pt x="381" y="1962454"/>
                </a:lnTo>
                <a:lnTo>
                  <a:pt x="0" y="2011781"/>
                </a:lnTo>
                <a:lnTo>
                  <a:pt x="673" y="2061133"/>
                </a:lnTo>
                <a:lnTo>
                  <a:pt x="2413" y="2110511"/>
                </a:lnTo>
                <a:lnTo>
                  <a:pt x="5207" y="2159863"/>
                </a:lnTo>
                <a:lnTo>
                  <a:pt x="9055" y="2209177"/>
                </a:lnTo>
                <a:lnTo>
                  <a:pt x="13957" y="2258415"/>
                </a:lnTo>
                <a:lnTo>
                  <a:pt x="19900" y="2307552"/>
                </a:lnTo>
                <a:lnTo>
                  <a:pt x="26911" y="2356548"/>
                </a:lnTo>
                <a:lnTo>
                  <a:pt x="34963" y="2405392"/>
                </a:lnTo>
                <a:lnTo>
                  <a:pt x="44069" y="2454033"/>
                </a:lnTo>
                <a:lnTo>
                  <a:pt x="54229" y="2502458"/>
                </a:lnTo>
                <a:lnTo>
                  <a:pt x="65417" y="2550642"/>
                </a:lnTo>
                <a:lnTo>
                  <a:pt x="77660" y="2598534"/>
                </a:lnTo>
                <a:lnTo>
                  <a:pt x="90944" y="2646108"/>
                </a:lnTo>
                <a:lnTo>
                  <a:pt x="105283" y="2693352"/>
                </a:lnTo>
                <a:lnTo>
                  <a:pt x="120650" y="2740228"/>
                </a:lnTo>
                <a:lnTo>
                  <a:pt x="137058" y="2786697"/>
                </a:lnTo>
                <a:lnTo>
                  <a:pt x="154508" y="2832747"/>
                </a:lnTo>
                <a:lnTo>
                  <a:pt x="172999" y="2878340"/>
                </a:lnTo>
                <a:lnTo>
                  <a:pt x="192519" y="2923438"/>
                </a:lnTo>
                <a:lnTo>
                  <a:pt x="213080" y="2968028"/>
                </a:lnTo>
                <a:lnTo>
                  <a:pt x="235331" y="3013760"/>
                </a:lnTo>
                <a:lnTo>
                  <a:pt x="258648" y="3058757"/>
                </a:lnTo>
                <a:lnTo>
                  <a:pt x="282994" y="3103029"/>
                </a:lnTo>
                <a:lnTo>
                  <a:pt x="308292" y="3146641"/>
                </a:lnTo>
                <a:lnTo>
                  <a:pt x="334518" y="3189605"/>
                </a:lnTo>
                <a:lnTo>
                  <a:pt x="361619" y="3231959"/>
                </a:lnTo>
                <a:lnTo>
                  <a:pt x="389534" y="3273742"/>
                </a:lnTo>
                <a:lnTo>
                  <a:pt x="418211" y="3314992"/>
                </a:lnTo>
                <a:lnTo>
                  <a:pt x="447611" y="3355733"/>
                </a:lnTo>
                <a:lnTo>
                  <a:pt x="477685" y="3395992"/>
                </a:lnTo>
                <a:lnTo>
                  <a:pt x="508368" y="3435832"/>
                </a:lnTo>
                <a:lnTo>
                  <a:pt x="539635" y="3475253"/>
                </a:lnTo>
                <a:lnTo>
                  <a:pt x="571411" y="3514318"/>
                </a:lnTo>
                <a:lnTo>
                  <a:pt x="603669" y="3553041"/>
                </a:lnTo>
                <a:lnTo>
                  <a:pt x="636333" y="3591458"/>
                </a:lnTo>
                <a:lnTo>
                  <a:pt x="669378" y="3629622"/>
                </a:lnTo>
                <a:lnTo>
                  <a:pt x="702754" y="3667544"/>
                </a:lnTo>
                <a:lnTo>
                  <a:pt x="736384" y="3705275"/>
                </a:lnTo>
                <a:lnTo>
                  <a:pt x="770242" y="3742829"/>
                </a:lnTo>
                <a:lnTo>
                  <a:pt x="804278" y="3780256"/>
                </a:lnTo>
                <a:lnTo>
                  <a:pt x="838428" y="3817594"/>
                </a:lnTo>
                <a:lnTo>
                  <a:pt x="941133" y="3929354"/>
                </a:lnTo>
                <a:lnTo>
                  <a:pt x="975525" y="3967048"/>
                </a:lnTo>
                <a:lnTo>
                  <a:pt x="1009611" y="4004983"/>
                </a:lnTo>
                <a:lnTo>
                  <a:pt x="1043393" y="4043159"/>
                </a:lnTo>
                <a:lnTo>
                  <a:pt x="1076883" y="4081564"/>
                </a:lnTo>
                <a:lnTo>
                  <a:pt x="1110081" y="4120184"/>
                </a:lnTo>
                <a:lnTo>
                  <a:pt x="1143025" y="4159021"/>
                </a:lnTo>
                <a:lnTo>
                  <a:pt x="1175715" y="4198061"/>
                </a:lnTo>
                <a:lnTo>
                  <a:pt x="1208163" y="4237291"/>
                </a:lnTo>
                <a:lnTo>
                  <a:pt x="1240370" y="4276699"/>
                </a:lnTo>
                <a:lnTo>
                  <a:pt x="1272362" y="4316285"/>
                </a:lnTo>
                <a:lnTo>
                  <a:pt x="1304150" y="4356036"/>
                </a:lnTo>
                <a:lnTo>
                  <a:pt x="1335747" y="4395940"/>
                </a:lnTo>
                <a:lnTo>
                  <a:pt x="1367155" y="4435983"/>
                </a:lnTo>
                <a:lnTo>
                  <a:pt x="1398397" y="4476166"/>
                </a:lnTo>
                <a:lnTo>
                  <a:pt x="1429473" y="4516475"/>
                </a:lnTo>
                <a:lnTo>
                  <a:pt x="1460411" y="4556912"/>
                </a:lnTo>
                <a:lnTo>
                  <a:pt x="1491208" y="4597438"/>
                </a:lnTo>
                <a:lnTo>
                  <a:pt x="1521891" y="4638078"/>
                </a:lnTo>
                <a:lnTo>
                  <a:pt x="1552448" y="4678807"/>
                </a:lnTo>
                <a:lnTo>
                  <a:pt x="1582915" y="4719612"/>
                </a:lnTo>
                <a:lnTo>
                  <a:pt x="1643595" y="4801425"/>
                </a:lnTo>
                <a:lnTo>
                  <a:pt x="1945157" y="5212181"/>
                </a:lnTo>
                <a:lnTo>
                  <a:pt x="2005774" y="5294134"/>
                </a:lnTo>
                <a:lnTo>
                  <a:pt x="2036191" y="5335041"/>
                </a:lnTo>
                <a:lnTo>
                  <a:pt x="2066709" y="5375872"/>
                </a:lnTo>
                <a:lnTo>
                  <a:pt x="2097328" y="5416626"/>
                </a:lnTo>
                <a:lnTo>
                  <a:pt x="2128062" y="5457291"/>
                </a:lnTo>
                <a:lnTo>
                  <a:pt x="2158936" y="5497855"/>
                </a:lnTo>
                <a:lnTo>
                  <a:pt x="2189937" y="5538317"/>
                </a:lnTo>
                <a:lnTo>
                  <a:pt x="2221103" y="5578665"/>
                </a:lnTo>
                <a:lnTo>
                  <a:pt x="2252421" y="5618899"/>
                </a:lnTo>
                <a:lnTo>
                  <a:pt x="2283930" y="5658993"/>
                </a:lnTo>
                <a:lnTo>
                  <a:pt x="2315616" y="5698934"/>
                </a:lnTo>
                <a:lnTo>
                  <a:pt x="2347506" y="5738736"/>
                </a:lnTo>
                <a:lnTo>
                  <a:pt x="2379611" y="5778373"/>
                </a:lnTo>
                <a:lnTo>
                  <a:pt x="2411946" y="5817844"/>
                </a:lnTo>
                <a:lnTo>
                  <a:pt x="2444508" y="5857125"/>
                </a:lnTo>
                <a:lnTo>
                  <a:pt x="2477325" y="5896229"/>
                </a:lnTo>
                <a:lnTo>
                  <a:pt x="2510396" y="5935129"/>
                </a:lnTo>
                <a:lnTo>
                  <a:pt x="2543746" y="5973813"/>
                </a:lnTo>
                <a:lnTo>
                  <a:pt x="2577388" y="6012294"/>
                </a:lnTo>
                <a:lnTo>
                  <a:pt x="2611310" y="6050546"/>
                </a:lnTo>
                <a:lnTo>
                  <a:pt x="2645549" y="6088558"/>
                </a:lnTo>
                <a:lnTo>
                  <a:pt x="2678582" y="6124651"/>
                </a:lnTo>
                <a:lnTo>
                  <a:pt x="2711996" y="6160503"/>
                </a:lnTo>
                <a:lnTo>
                  <a:pt x="2745803" y="6196088"/>
                </a:lnTo>
                <a:lnTo>
                  <a:pt x="2780004" y="6231394"/>
                </a:lnTo>
                <a:lnTo>
                  <a:pt x="2814574" y="6266408"/>
                </a:lnTo>
                <a:lnTo>
                  <a:pt x="2849537" y="6301105"/>
                </a:lnTo>
                <a:lnTo>
                  <a:pt x="2884881" y="6335458"/>
                </a:lnTo>
                <a:lnTo>
                  <a:pt x="2920593" y="6369482"/>
                </a:lnTo>
                <a:lnTo>
                  <a:pt x="2956699" y="6403124"/>
                </a:lnTo>
                <a:lnTo>
                  <a:pt x="2993174" y="6436385"/>
                </a:lnTo>
                <a:lnTo>
                  <a:pt x="3030029" y="6469253"/>
                </a:lnTo>
                <a:lnTo>
                  <a:pt x="3067253" y="6501701"/>
                </a:lnTo>
                <a:lnTo>
                  <a:pt x="3104845" y="6533718"/>
                </a:lnTo>
                <a:lnTo>
                  <a:pt x="3142818" y="6565278"/>
                </a:lnTo>
                <a:lnTo>
                  <a:pt x="3181146" y="6596380"/>
                </a:lnTo>
                <a:lnTo>
                  <a:pt x="3219856" y="6626987"/>
                </a:lnTo>
                <a:lnTo>
                  <a:pt x="3258921" y="6657086"/>
                </a:lnTo>
                <a:lnTo>
                  <a:pt x="3298355" y="6686677"/>
                </a:lnTo>
                <a:lnTo>
                  <a:pt x="3338144" y="6715734"/>
                </a:lnTo>
                <a:lnTo>
                  <a:pt x="3378301" y="6744221"/>
                </a:lnTo>
                <a:lnTo>
                  <a:pt x="3418814" y="6772148"/>
                </a:lnTo>
                <a:lnTo>
                  <a:pt x="3459683" y="6799491"/>
                </a:lnTo>
                <a:lnTo>
                  <a:pt x="3500907" y="6826212"/>
                </a:lnTo>
                <a:lnTo>
                  <a:pt x="3542487" y="6852323"/>
                </a:lnTo>
                <a:lnTo>
                  <a:pt x="3584422" y="6877799"/>
                </a:lnTo>
                <a:lnTo>
                  <a:pt x="3626713" y="6902602"/>
                </a:lnTo>
                <a:lnTo>
                  <a:pt x="3669347" y="6926745"/>
                </a:lnTo>
                <a:lnTo>
                  <a:pt x="3712324" y="6950189"/>
                </a:lnTo>
                <a:lnTo>
                  <a:pt x="3755656" y="6972935"/>
                </a:lnTo>
                <a:lnTo>
                  <a:pt x="3792016" y="6991261"/>
                </a:lnTo>
                <a:lnTo>
                  <a:pt x="3774948" y="7033869"/>
                </a:lnTo>
                <a:lnTo>
                  <a:pt x="3737572" y="7127799"/>
                </a:lnTo>
                <a:lnTo>
                  <a:pt x="3718852" y="7174166"/>
                </a:lnTo>
                <a:lnTo>
                  <a:pt x="3699662" y="7220293"/>
                </a:lnTo>
                <a:lnTo>
                  <a:pt x="3680002" y="7266191"/>
                </a:lnTo>
                <a:lnTo>
                  <a:pt x="3659924" y="7311885"/>
                </a:lnTo>
                <a:lnTo>
                  <a:pt x="3639439" y="7357377"/>
                </a:lnTo>
                <a:lnTo>
                  <a:pt x="3618573" y="7402690"/>
                </a:lnTo>
                <a:lnTo>
                  <a:pt x="3597364" y="7447826"/>
                </a:lnTo>
                <a:lnTo>
                  <a:pt x="3575812" y="7492797"/>
                </a:lnTo>
                <a:lnTo>
                  <a:pt x="3553968" y="7537628"/>
                </a:lnTo>
                <a:lnTo>
                  <a:pt x="3531844" y="7582332"/>
                </a:lnTo>
                <a:lnTo>
                  <a:pt x="3509467" y="7626909"/>
                </a:lnTo>
                <a:lnTo>
                  <a:pt x="3486874" y="7671371"/>
                </a:lnTo>
                <a:lnTo>
                  <a:pt x="3464077" y="7715745"/>
                </a:lnTo>
                <a:lnTo>
                  <a:pt x="3441103" y="7760043"/>
                </a:lnTo>
                <a:lnTo>
                  <a:pt x="3417976" y="7804264"/>
                </a:lnTo>
                <a:lnTo>
                  <a:pt x="3371380" y="7892542"/>
                </a:lnTo>
                <a:lnTo>
                  <a:pt x="3230664" y="8157019"/>
                </a:lnTo>
                <a:lnTo>
                  <a:pt x="3207347" y="8201190"/>
                </a:lnTo>
                <a:lnTo>
                  <a:pt x="3184131" y="8245411"/>
                </a:lnTo>
                <a:lnTo>
                  <a:pt x="3161042" y="8289696"/>
                </a:lnTo>
                <a:lnTo>
                  <a:pt x="3138119" y="8334070"/>
                </a:lnTo>
                <a:lnTo>
                  <a:pt x="3115373" y="8378533"/>
                </a:lnTo>
                <a:lnTo>
                  <a:pt x="3092831" y="8423110"/>
                </a:lnTo>
                <a:lnTo>
                  <a:pt x="3070529" y="8467814"/>
                </a:lnTo>
                <a:lnTo>
                  <a:pt x="3048482" y="8512645"/>
                </a:lnTo>
                <a:lnTo>
                  <a:pt x="3026714" y="8557616"/>
                </a:lnTo>
                <a:lnTo>
                  <a:pt x="3005251" y="8602764"/>
                </a:lnTo>
                <a:lnTo>
                  <a:pt x="2984131" y="8648065"/>
                </a:lnTo>
                <a:lnTo>
                  <a:pt x="2963380" y="8693556"/>
                </a:lnTo>
                <a:lnTo>
                  <a:pt x="2942996" y="8739251"/>
                </a:lnTo>
                <a:lnTo>
                  <a:pt x="2923032" y="8785161"/>
                </a:lnTo>
                <a:lnTo>
                  <a:pt x="2903499" y="8831275"/>
                </a:lnTo>
                <a:lnTo>
                  <a:pt x="2884436" y="8877643"/>
                </a:lnTo>
                <a:lnTo>
                  <a:pt x="2866136" y="8923617"/>
                </a:lnTo>
                <a:lnTo>
                  <a:pt x="2848406" y="8969934"/>
                </a:lnTo>
                <a:lnTo>
                  <a:pt x="2831274" y="9016594"/>
                </a:lnTo>
                <a:lnTo>
                  <a:pt x="2814777" y="9063558"/>
                </a:lnTo>
                <a:lnTo>
                  <a:pt x="2798940" y="9110815"/>
                </a:lnTo>
                <a:lnTo>
                  <a:pt x="2783802" y="9158338"/>
                </a:lnTo>
                <a:lnTo>
                  <a:pt x="2769387" y="9206128"/>
                </a:lnTo>
                <a:lnTo>
                  <a:pt x="2755735" y="9254147"/>
                </a:lnTo>
                <a:lnTo>
                  <a:pt x="2742857" y="9302394"/>
                </a:lnTo>
                <a:lnTo>
                  <a:pt x="2730804" y="9350832"/>
                </a:lnTo>
                <a:lnTo>
                  <a:pt x="2719590" y="9399460"/>
                </a:lnTo>
                <a:lnTo>
                  <a:pt x="2709253" y="9448254"/>
                </a:lnTo>
                <a:lnTo>
                  <a:pt x="2699816" y="9497187"/>
                </a:lnTo>
                <a:lnTo>
                  <a:pt x="2691320" y="9546260"/>
                </a:lnTo>
                <a:lnTo>
                  <a:pt x="2683789" y="9595434"/>
                </a:lnTo>
                <a:lnTo>
                  <a:pt x="2677261" y="9644697"/>
                </a:lnTo>
                <a:lnTo>
                  <a:pt x="2671762" y="9694037"/>
                </a:lnTo>
                <a:lnTo>
                  <a:pt x="2667317" y="9743427"/>
                </a:lnTo>
                <a:lnTo>
                  <a:pt x="2663964" y="9792868"/>
                </a:lnTo>
                <a:lnTo>
                  <a:pt x="2661729" y="9842309"/>
                </a:lnTo>
                <a:lnTo>
                  <a:pt x="2660637" y="9891763"/>
                </a:lnTo>
                <a:lnTo>
                  <a:pt x="2660726" y="9941192"/>
                </a:lnTo>
                <a:lnTo>
                  <a:pt x="2662034" y="9990595"/>
                </a:lnTo>
                <a:lnTo>
                  <a:pt x="2664574" y="10039934"/>
                </a:lnTo>
                <a:lnTo>
                  <a:pt x="2668384" y="10089197"/>
                </a:lnTo>
                <a:lnTo>
                  <a:pt x="2673489" y="10138372"/>
                </a:lnTo>
                <a:lnTo>
                  <a:pt x="2679941" y="10187432"/>
                </a:lnTo>
                <a:lnTo>
                  <a:pt x="2687739" y="10236378"/>
                </a:lnTo>
                <a:lnTo>
                  <a:pt x="2696934" y="10285158"/>
                </a:lnTo>
                <a:lnTo>
                  <a:pt x="2697340" y="10287000"/>
                </a:lnTo>
                <a:lnTo>
                  <a:pt x="6470650" y="10287000"/>
                </a:lnTo>
                <a:lnTo>
                  <a:pt x="6470650" y="614680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"/>
            <a:ext cx="6606540" cy="10287000"/>
          </a:xfrm>
          <a:custGeom>
            <a:avLst/>
            <a:gdLst/>
            <a:ahLst/>
            <a:cxnLst/>
            <a:rect l="l" t="t" r="r" b="b"/>
            <a:pathLst>
              <a:path w="6606540" h="10287000">
                <a:moveTo>
                  <a:pt x="6606248" y="0"/>
                </a:moveTo>
                <a:lnTo>
                  <a:pt x="0" y="0"/>
                </a:lnTo>
                <a:lnTo>
                  <a:pt x="0" y="4687989"/>
                </a:lnTo>
                <a:lnTo>
                  <a:pt x="0" y="5173370"/>
                </a:lnTo>
                <a:lnTo>
                  <a:pt x="0" y="10286987"/>
                </a:lnTo>
                <a:lnTo>
                  <a:pt x="3292614" y="10286987"/>
                </a:lnTo>
                <a:lnTo>
                  <a:pt x="3329978" y="10276624"/>
                </a:lnTo>
                <a:lnTo>
                  <a:pt x="3377704" y="10262527"/>
                </a:lnTo>
                <a:lnTo>
                  <a:pt x="3425139" y="10247643"/>
                </a:lnTo>
                <a:lnTo>
                  <a:pt x="3472281" y="10231945"/>
                </a:lnTo>
                <a:lnTo>
                  <a:pt x="3519081" y="10215423"/>
                </a:lnTo>
                <a:lnTo>
                  <a:pt x="3565525" y="10198062"/>
                </a:lnTo>
                <a:lnTo>
                  <a:pt x="3611613" y="10179850"/>
                </a:lnTo>
                <a:lnTo>
                  <a:pt x="3657295" y="10160775"/>
                </a:lnTo>
                <a:lnTo>
                  <a:pt x="3702570" y="10140823"/>
                </a:lnTo>
                <a:lnTo>
                  <a:pt x="3747401" y="10119982"/>
                </a:lnTo>
                <a:lnTo>
                  <a:pt x="3791775" y="10098227"/>
                </a:lnTo>
                <a:lnTo>
                  <a:pt x="3835666" y="10075558"/>
                </a:lnTo>
                <a:lnTo>
                  <a:pt x="3879062" y="10051948"/>
                </a:lnTo>
                <a:lnTo>
                  <a:pt x="3921925" y="10027387"/>
                </a:lnTo>
                <a:lnTo>
                  <a:pt x="3964254" y="10001860"/>
                </a:lnTo>
                <a:lnTo>
                  <a:pt x="4006011" y="9975355"/>
                </a:lnTo>
                <a:lnTo>
                  <a:pt x="4047172" y="9947859"/>
                </a:lnTo>
                <a:lnTo>
                  <a:pt x="4087736" y="9919360"/>
                </a:lnTo>
                <a:lnTo>
                  <a:pt x="4127665" y="9889833"/>
                </a:lnTo>
                <a:lnTo>
                  <a:pt x="4166933" y="9859277"/>
                </a:lnTo>
                <a:lnTo>
                  <a:pt x="4205541" y="9827666"/>
                </a:lnTo>
                <a:lnTo>
                  <a:pt x="4243438" y="9794989"/>
                </a:lnTo>
                <a:lnTo>
                  <a:pt x="4280624" y="9761245"/>
                </a:lnTo>
                <a:lnTo>
                  <a:pt x="4317073" y="9726397"/>
                </a:lnTo>
                <a:lnTo>
                  <a:pt x="4352760" y="9690456"/>
                </a:lnTo>
                <a:lnTo>
                  <a:pt x="4387659" y="9653384"/>
                </a:lnTo>
                <a:lnTo>
                  <a:pt x="4421467" y="9615221"/>
                </a:lnTo>
                <a:lnTo>
                  <a:pt x="4453788" y="9576359"/>
                </a:lnTo>
                <a:lnTo>
                  <a:pt x="4484649" y="9536798"/>
                </a:lnTo>
                <a:lnTo>
                  <a:pt x="4514050" y="9496603"/>
                </a:lnTo>
                <a:lnTo>
                  <a:pt x="4542015" y="9455760"/>
                </a:lnTo>
                <a:lnTo>
                  <a:pt x="4568545" y="9414307"/>
                </a:lnTo>
                <a:lnTo>
                  <a:pt x="4593679" y="9372270"/>
                </a:lnTo>
                <a:lnTo>
                  <a:pt x="4617402" y="9329674"/>
                </a:lnTo>
                <a:lnTo>
                  <a:pt x="4639754" y="9286532"/>
                </a:lnTo>
                <a:lnTo>
                  <a:pt x="4660735" y="9242882"/>
                </a:lnTo>
                <a:lnTo>
                  <a:pt x="4680356" y="9198737"/>
                </a:lnTo>
                <a:lnTo>
                  <a:pt x="4698644" y="9154122"/>
                </a:lnTo>
                <a:lnTo>
                  <a:pt x="4715611" y="9109075"/>
                </a:lnTo>
                <a:lnTo>
                  <a:pt x="4731270" y="9063596"/>
                </a:lnTo>
                <a:lnTo>
                  <a:pt x="4745621" y="9017724"/>
                </a:lnTo>
                <a:lnTo>
                  <a:pt x="4758702" y="8971483"/>
                </a:lnTo>
                <a:lnTo>
                  <a:pt x="4770526" y="8924887"/>
                </a:lnTo>
                <a:lnTo>
                  <a:pt x="4781080" y="8877973"/>
                </a:lnTo>
                <a:lnTo>
                  <a:pt x="4790402" y="8830754"/>
                </a:lnTo>
                <a:lnTo>
                  <a:pt x="4798504" y="8783256"/>
                </a:lnTo>
                <a:lnTo>
                  <a:pt x="4805400" y="8735504"/>
                </a:lnTo>
                <a:lnTo>
                  <a:pt x="4811103" y="8687524"/>
                </a:lnTo>
                <a:lnTo>
                  <a:pt x="4815611" y="8639340"/>
                </a:lnTo>
                <a:lnTo>
                  <a:pt x="4818977" y="8590966"/>
                </a:lnTo>
                <a:lnTo>
                  <a:pt x="4821174" y="8542439"/>
                </a:lnTo>
                <a:lnTo>
                  <a:pt x="4822241" y="8493773"/>
                </a:lnTo>
                <a:lnTo>
                  <a:pt x="4822190" y="8445005"/>
                </a:lnTo>
                <a:lnTo>
                  <a:pt x="4821021" y="8396135"/>
                </a:lnTo>
                <a:lnTo>
                  <a:pt x="4818773" y="8347215"/>
                </a:lnTo>
                <a:lnTo>
                  <a:pt x="4815446" y="8298243"/>
                </a:lnTo>
                <a:lnTo>
                  <a:pt x="4811039" y="8249259"/>
                </a:lnTo>
                <a:lnTo>
                  <a:pt x="4805604" y="8200288"/>
                </a:lnTo>
                <a:lnTo>
                  <a:pt x="4799114" y="8151342"/>
                </a:lnTo>
                <a:lnTo>
                  <a:pt x="4791621" y="8102447"/>
                </a:lnTo>
                <a:lnTo>
                  <a:pt x="4783112" y="8053629"/>
                </a:lnTo>
                <a:lnTo>
                  <a:pt x="4773612" y="8004924"/>
                </a:lnTo>
                <a:lnTo>
                  <a:pt x="4763135" y="7956334"/>
                </a:lnTo>
                <a:lnTo>
                  <a:pt x="4751692" y="7907896"/>
                </a:lnTo>
                <a:lnTo>
                  <a:pt x="4739310" y="7859636"/>
                </a:lnTo>
                <a:lnTo>
                  <a:pt x="4725721" y="7811033"/>
                </a:lnTo>
                <a:lnTo>
                  <a:pt x="4711331" y="7762735"/>
                </a:lnTo>
                <a:lnTo>
                  <a:pt x="4696142" y="7714742"/>
                </a:lnTo>
                <a:lnTo>
                  <a:pt x="4680166" y="7667079"/>
                </a:lnTo>
                <a:lnTo>
                  <a:pt x="4663414" y="7619733"/>
                </a:lnTo>
                <a:lnTo>
                  <a:pt x="4645901" y="7572692"/>
                </a:lnTo>
                <a:lnTo>
                  <a:pt x="4627651" y="7525982"/>
                </a:lnTo>
                <a:lnTo>
                  <a:pt x="4608652" y="7479601"/>
                </a:lnTo>
                <a:lnTo>
                  <a:pt x="4588942" y="7433538"/>
                </a:lnTo>
                <a:lnTo>
                  <a:pt x="4568520" y="7387793"/>
                </a:lnTo>
                <a:lnTo>
                  <a:pt x="4547400" y="7342391"/>
                </a:lnTo>
                <a:lnTo>
                  <a:pt x="4525581" y="7297306"/>
                </a:lnTo>
                <a:lnTo>
                  <a:pt x="4503102" y="7252563"/>
                </a:lnTo>
                <a:lnTo>
                  <a:pt x="4479963" y="7208152"/>
                </a:lnTo>
                <a:lnTo>
                  <a:pt x="4456176" y="7164070"/>
                </a:lnTo>
                <a:lnTo>
                  <a:pt x="4431766" y="7120331"/>
                </a:lnTo>
                <a:lnTo>
                  <a:pt x="4406722" y="7076922"/>
                </a:lnTo>
                <a:lnTo>
                  <a:pt x="4381068" y="7033857"/>
                </a:lnTo>
                <a:lnTo>
                  <a:pt x="4354817" y="6991134"/>
                </a:lnTo>
                <a:lnTo>
                  <a:pt x="4327982" y="6948767"/>
                </a:lnTo>
                <a:lnTo>
                  <a:pt x="4300575" y="6906730"/>
                </a:lnTo>
                <a:lnTo>
                  <a:pt x="4272610" y="6865048"/>
                </a:lnTo>
                <a:lnTo>
                  <a:pt x="4244111" y="6823710"/>
                </a:lnTo>
                <a:lnTo>
                  <a:pt x="4215066" y="6782727"/>
                </a:lnTo>
                <a:lnTo>
                  <a:pt x="4185501" y="6742100"/>
                </a:lnTo>
                <a:lnTo>
                  <a:pt x="4155427" y="6701815"/>
                </a:lnTo>
                <a:lnTo>
                  <a:pt x="4124858" y="6661899"/>
                </a:lnTo>
                <a:lnTo>
                  <a:pt x="4093794" y="6622339"/>
                </a:lnTo>
                <a:lnTo>
                  <a:pt x="4062272" y="6583134"/>
                </a:lnTo>
                <a:lnTo>
                  <a:pt x="4030294" y="6544284"/>
                </a:lnTo>
                <a:lnTo>
                  <a:pt x="3997858" y="6505816"/>
                </a:lnTo>
                <a:lnTo>
                  <a:pt x="3965003" y="6467703"/>
                </a:lnTo>
                <a:lnTo>
                  <a:pt x="3931716" y="6429946"/>
                </a:lnTo>
                <a:lnTo>
                  <a:pt x="3898036" y="6392570"/>
                </a:lnTo>
                <a:lnTo>
                  <a:pt x="3863949" y="6355562"/>
                </a:lnTo>
                <a:lnTo>
                  <a:pt x="3829481" y="6318923"/>
                </a:lnTo>
                <a:lnTo>
                  <a:pt x="3794645" y="6282664"/>
                </a:lnTo>
                <a:lnTo>
                  <a:pt x="3759441" y="6246774"/>
                </a:lnTo>
                <a:lnTo>
                  <a:pt x="3723906" y="6211265"/>
                </a:lnTo>
                <a:lnTo>
                  <a:pt x="3688029" y="6176137"/>
                </a:lnTo>
                <a:lnTo>
                  <a:pt x="3651834" y="6141390"/>
                </a:lnTo>
                <a:lnTo>
                  <a:pt x="3615334" y="6107011"/>
                </a:lnTo>
                <a:lnTo>
                  <a:pt x="3578542" y="6073025"/>
                </a:lnTo>
                <a:lnTo>
                  <a:pt x="3504107" y="6005995"/>
                </a:lnTo>
                <a:lnTo>
                  <a:pt x="3466452" y="5972899"/>
                </a:lnTo>
                <a:lnTo>
                  <a:pt x="3428517" y="5940133"/>
                </a:lnTo>
                <a:lnTo>
                  <a:pt x="3390303" y="5907697"/>
                </a:lnTo>
                <a:lnTo>
                  <a:pt x="3313087" y="5843778"/>
                </a:lnTo>
                <a:lnTo>
                  <a:pt x="3234880" y="5781052"/>
                </a:lnTo>
                <a:lnTo>
                  <a:pt x="3155759" y="5719457"/>
                </a:lnTo>
                <a:lnTo>
                  <a:pt x="3075762" y="5658929"/>
                </a:lnTo>
                <a:lnTo>
                  <a:pt x="2995003" y="5599404"/>
                </a:lnTo>
                <a:lnTo>
                  <a:pt x="2913507" y="5540807"/>
                </a:lnTo>
                <a:lnTo>
                  <a:pt x="2831376" y="5483072"/>
                </a:lnTo>
                <a:lnTo>
                  <a:pt x="2707132" y="5397944"/>
                </a:lnTo>
                <a:lnTo>
                  <a:pt x="2499741" y="5260111"/>
                </a:lnTo>
                <a:lnTo>
                  <a:pt x="2355900" y="5166855"/>
                </a:lnTo>
                <a:lnTo>
                  <a:pt x="2367597" y="5160708"/>
                </a:lnTo>
                <a:lnTo>
                  <a:pt x="2411082" y="5136642"/>
                </a:lnTo>
                <a:lnTo>
                  <a:pt x="2454008" y="5111686"/>
                </a:lnTo>
                <a:lnTo>
                  <a:pt x="2496337" y="5085829"/>
                </a:lnTo>
                <a:lnTo>
                  <a:pt x="2540000" y="5058016"/>
                </a:lnTo>
                <a:lnTo>
                  <a:pt x="2582849" y="5029289"/>
                </a:lnTo>
                <a:lnTo>
                  <a:pt x="2624925" y="4999685"/>
                </a:lnTo>
                <a:lnTo>
                  <a:pt x="2666250" y="4969243"/>
                </a:lnTo>
                <a:lnTo>
                  <a:pt x="2706865" y="4937988"/>
                </a:lnTo>
                <a:lnTo>
                  <a:pt x="2746819" y="4905984"/>
                </a:lnTo>
                <a:lnTo>
                  <a:pt x="2786126" y="4873244"/>
                </a:lnTo>
                <a:lnTo>
                  <a:pt x="2824823" y="4839830"/>
                </a:lnTo>
                <a:lnTo>
                  <a:pt x="2862961" y="4805781"/>
                </a:lnTo>
                <a:lnTo>
                  <a:pt x="2900553" y="4771110"/>
                </a:lnTo>
                <a:lnTo>
                  <a:pt x="2937649" y="4735893"/>
                </a:lnTo>
                <a:lnTo>
                  <a:pt x="2974263" y="4700143"/>
                </a:lnTo>
                <a:lnTo>
                  <a:pt x="3010458" y="4663897"/>
                </a:lnTo>
                <a:lnTo>
                  <a:pt x="3046247" y="4627219"/>
                </a:lnTo>
                <a:lnTo>
                  <a:pt x="3081667" y="4590135"/>
                </a:lnTo>
                <a:lnTo>
                  <a:pt x="3116757" y="4552670"/>
                </a:lnTo>
                <a:lnTo>
                  <a:pt x="3151555" y="4514888"/>
                </a:lnTo>
                <a:lnTo>
                  <a:pt x="3186087" y="4476826"/>
                </a:lnTo>
                <a:lnTo>
                  <a:pt x="3220389" y="4438497"/>
                </a:lnTo>
                <a:lnTo>
                  <a:pt x="3254502" y="4399978"/>
                </a:lnTo>
                <a:lnTo>
                  <a:pt x="3288449" y="4361269"/>
                </a:lnTo>
                <a:lnTo>
                  <a:pt x="3322269" y="4322445"/>
                </a:lnTo>
                <a:lnTo>
                  <a:pt x="3356000" y="4283519"/>
                </a:lnTo>
                <a:lnTo>
                  <a:pt x="3456978" y="4166616"/>
                </a:lnTo>
                <a:lnTo>
                  <a:pt x="3490201" y="4128389"/>
                </a:lnTo>
                <a:lnTo>
                  <a:pt x="3523678" y="4090428"/>
                </a:lnTo>
                <a:lnTo>
                  <a:pt x="3557397" y="4052709"/>
                </a:lnTo>
                <a:lnTo>
                  <a:pt x="3591344" y="4015232"/>
                </a:lnTo>
                <a:lnTo>
                  <a:pt x="3625519" y="3977983"/>
                </a:lnTo>
                <a:lnTo>
                  <a:pt x="3659924" y="3940949"/>
                </a:lnTo>
                <a:lnTo>
                  <a:pt x="3694531" y="3904132"/>
                </a:lnTo>
                <a:lnTo>
                  <a:pt x="3729342" y="3867518"/>
                </a:lnTo>
                <a:lnTo>
                  <a:pt x="3764343" y="3831094"/>
                </a:lnTo>
                <a:lnTo>
                  <a:pt x="3799522" y="3794861"/>
                </a:lnTo>
                <a:lnTo>
                  <a:pt x="3834892" y="3758793"/>
                </a:lnTo>
                <a:lnTo>
                  <a:pt x="3870414" y="3722903"/>
                </a:lnTo>
                <a:lnTo>
                  <a:pt x="3906101" y="3687165"/>
                </a:lnTo>
                <a:lnTo>
                  <a:pt x="3941940" y="3651580"/>
                </a:lnTo>
                <a:lnTo>
                  <a:pt x="3977932" y="3616134"/>
                </a:lnTo>
                <a:lnTo>
                  <a:pt x="4014038" y="3580828"/>
                </a:lnTo>
                <a:lnTo>
                  <a:pt x="4050284" y="3545636"/>
                </a:lnTo>
                <a:lnTo>
                  <a:pt x="4086631" y="3510572"/>
                </a:lnTo>
                <a:lnTo>
                  <a:pt x="4123105" y="3475609"/>
                </a:lnTo>
                <a:lnTo>
                  <a:pt x="4159669" y="3440734"/>
                </a:lnTo>
                <a:lnTo>
                  <a:pt x="4196321" y="3405962"/>
                </a:lnTo>
                <a:lnTo>
                  <a:pt x="4269867" y="3336633"/>
                </a:lnTo>
                <a:lnTo>
                  <a:pt x="4380649" y="3233102"/>
                </a:lnTo>
                <a:lnTo>
                  <a:pt x="4714240" y="2923552"/>
                </a:lnTo>
                <a:lnTo>
                  <a:pt x="4788192" y="2854528"/>
                </a:lnTo>
                <a:lnTo>
                  <a:pt x="4861915" y="2785275"/>
                </a:lnTo>
                <a:lnTo>
                  <a:pt x="4898682" y="2750540"/>
                </a:lnTo>
                <a:lnTo>
                  <a:pt x="4935359" y="2715704"/>
                </a:lnTo>
                <a:lnTo>
                  <a:pt x="4971961" y="2680792"/>
                </a:lnTo>
                <a:lnTo>
                  <a:pt x="5008461" y="2645765"/>
                </a:lnTo>
                <a:lnTo>
                  <a:pt x="5044846" y="2610637"/>
                </a:lnTo>
                <a:lnTo>
                  <a:pt x="5081130" y="2575382"/>
                </a:lnTo>
                <a:lnTo>
                  <a:pt x="5117287" y="2540000"/>
                </a:lnTo>
                <a:lnTo>
                  <a:pt x="5153317" y="2504478"/>
                </a:lnTo>
                <a:lnTo>
                  <a:pt x="5189207" y="2468816"/>
                </a:lnTo>
                <a:lnTo>
                  <a:pt x="5224945" y="2433002"/>
                </a:lnTo>
                <a:lnTo>
                  <a:pt x="5260530" y="2397010"/>
                </a:lnTo>
                <a:lnTo>
                  <a:pt x="5295951" y="2360853"/>
                </a:lnTo>
                <a:lnTo>
                  <a:pt x="5331206" y="2324519"/>
                </a:lnTo>
                <a:lnTo>
                  <a:pt x="5366270" y="2287994"/>
                </a:lnTo>
                <a:lnTo>
                  <a:pt x="5401145" y="2251265"/>
                </a:lnTo>
                <a:lnTo>
                  <a:pt x="5435828" y="2214334"/>
                </a:lnTo>
                <a:lnTo>
                  <a:pt x="5470296" y="2177173"/>
                </a:lnTo>
                <a:lnTo>
                  <a:pt x="5504548" y="2139810"/>
                </a:lnTo>
                <a:lnTo>
                  <a:pt x="5538584" y="2102192"/>
                </a:lnTo>
                <a:lnTo>
                  <a:pt x="5572379" y="2064346"/>
                </a:lnTo>
                <a:lnTo>
                  <a:pt x="5605932" y="2026246"/>
                </a:lnTo>
                <a:lnTo>
                  <a:pt x="5638089" y="1989213"/>
                </a:lnTo>
                <a:lnTo>
                  <a:pt x="5669978" y="1951863"/>
                </a:lnTo>
                <a:lnTo>
                  <a:pt x="5701601" y="1914182"/>
                </a:lnTo>
                <a:lnTo>
                  <a:pt x="5732919" y="1876183"/>
                </a:lnTo>
                <a:lnTo>
                  <a:pt x="5763946" y="1837867"/>
                </a:lnTo>
                <a:lnTo>
                  <a:pt x="5794654" y="1799234"/>
                </a:lnTo>
                <a:lnTo>
                  <a:pt x="5825020" y="1760283"/>
                </a:lnTo>
                <a:lnTo>
                  <a:pt x="5855055" y="1721027"/>
                </a:lnTo>
                <a:lnTo>
                  <a:pt x="5884723" y="1681467"/>
                </a:lnTo>
                <a:lnTo>
                  <a:pt x="5914021" y="1641602"/>
                </a:lnTo>
                <a:lnTo>
                  <a:pt x="5942927" y="1601431"/>
                </a:lnTo>
                <a:lnTo>
                  <a:pt x="5971438" y="1560969"/>
                </a:lnTo>
                <a:lnTo>
                  <a:pt x="5999531" y="1520202"/>
                </a:lnTo>
                <a:lnTo>
                  <a:pt x="6027191" y="1479156"/>
                </a:lnTo>
                <a:lnTo>
                  <a:pt x="6054420" y="1437817"/>
                </a:lnTo>
                <a:lnTo>
                  <a:pt x="6081192" y="1396187"/>
                </a:lnTo>
                <a:lnTo>
                  <a:pt x="6107481" y="1354277"/>
                </a:lnTo>
                <a:lnTo>
                  <a:pt x="6133287" y="1312100"/>
                </a:lnTo>
                <a:lnTo>
                  <a:pt x="6158611" y="1269631"/>
                </a:lnTo>
                <a:lnTo>
                  <a:pt x="6183401" y="1226883"/>
                </a:lnTo>
                <a:lnTo>
                  <a:pt x="6207684" y="1183881"/>
                </a:lnTo>
                <a:lnTo>
                  <a:pt x="6231420" y="1140599"/>
                </a:lnTo>
                <a:lnTo>
                  <a:pt x="6254597" y="1097051"/>
                </a:lnTo>
                <a:lnTo>
                  <a:pt x="6277203" y="1053249"/>
                </a:lnTo>
                <a:lnTo>
                  <a:pt x="6299238" y="1009180"/>
                </a:lnTo>
                <a:lnTo>
                  <a:pt x="6320676" y="964857"/>
                </a:lnTo>
                <a:lnTo>
                  <a:pt x="6341504" y="920280"/>
                </a:lnTo>
                <a:lnTo>
                  <a:pt x="6361709" y="875461"/>
                </a:lnTo>
                <a:lnTo>
                  <a:pt x="6381267" y="830389"/>
                </a:lnTo>
                <a:lnTo>
                  <a:pt x="6400178" y="785063"/>
                </a:lnTo>
                <a:lnTo>
                  <a:pt x="6418427" y="739508"/>
                </a:lnTo>
                <a:lnTo>
                  <a:pt x="6436004" y="693712"/>
                </a:lnTo>
                <a:lnTo>
                  <a:pt x="6452870" y="647674"/>
                </a:lnTo>
                <a:lnTo>
                  <a:pt x="6469050" y="601408"/>
                </a:lnTo>
                <a:lnTo>
                  <a:pt x="6484493" y="554913"/>
                </a:lnTo>
                <a:lnTo>
                  <a:pt x="6499199" y="508190"/>
                </a:lnTo>
                <a:lnTo>
                  <a:pt x="6513169" y="461238"/>
                </a:lnTo>
                <a:lnTo>
                  <a:pt x="6526377" y="414070"/>
                </a:lnTo>
                <a:lnTo>
                  <a:pt x="6538798" y="366674"/>
                </a:lnTo>
                <a:lnTo>
                  <a:pt x="6550431" y="319074"/>
                </a:lnTo>
                <a:lnTo>
                  <a:pt x="6561264" y="271259"/>
                </a:lnTo>
                <a:lnTo>
                  <a:pt x="6571272" y="223240"/>
                </a:lnTo>
                <a:lnTo>
                  <a:pt x="6580454" y="175006"/>
                </a:lnTo>
                <a:lnTo>
                  <a:pt x="6588785" y="126568"/>
                </a:lnTo>
                <a:lnTo>
                  <a:pt x="6596266" y="77939"/>
                </a:lnTo>
                <a:lnTo>
                  <a:pt x="6602857" y="29108"/>
                </a:lnTo>
                <a:lnTo>
                  <a:pt x="6606248" y="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9258300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6482" y="1028699"/>
                </a:moveTo>
                <a:lnTo>
                  <a:pt x="194617" y="1028699"/>
                </a:lnTo>
                <a:lnTo>
                  <a:pt x="193960" y="1028118"/>
                </a:lnTo>
                <a:lnTo>
                  <a:pt x="162842" y="997755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3"/>
                </a:lnTo>
                <a:lnTo>
                  <a:pt x="44952" y="816544"/>
                </a:lnTo>
                <a:lnTo>
                  <a:pt x="29807" y="775798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6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1"/>
                </a:lnTo>
                <a:lnTo>
                  <a:pt x="44952" y="364555"/>
                </a:lnTo>
                <a:lnTo>
                  <a:pt x="63054" y="325036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6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8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7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8" y="29807"/>
                </a:lnTo>
                <a:lnTo>
                  <a:pt x="816544" y="44952"/>
                </a:lnTo>
                <a:lnTo>
                  <a:pt x="856063" y="63054"/>
                </a:lnTo>
                <a:lnTo>
                  <a:pt x="894153" y="84018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5" y="162842"/>
                </a:lnTo>
                <a:lnTo>
                  <a:pt x="1028118" y="193960"/>
                </a:lnTo>
                <a:lnTo>
                  <a:pt x="1056111" y="227228"/>
                </a:lnTo>
                <a:lnTo>
                  <a:pt x="1081573" y="262456"/>
                </a:lnTo>
                <a:lnTo>
                  <a:pt x="1104377" y="299465"/>
                </a:lnTo>
                <a:lnTo>
                  <a:pt x="1124400" y="338057"/>
                </a:lnTo>
                <a:lnTo>
                  <a:pt x="1141530" y="378018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9" y="503897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5" y="648433"/>
                </a:lnTo>
                <a:lnTo>
                  <a:pt x="1172406" y="691507"/>
                </a:lnTo>
                <a:lnTo>
                  <a:pt x="1163402" y="734042"/>
                </a:lnTo>
                <a:lnTo>
                  <a:pt x="1151292" y="775798"/>
                </a:lnTo>
                <a:lnTo>
                  <a:pt x="1136147" y="816544"/>
                </a:lnTo>
                <a:lnTo>
                  <a:pt x="1118045" y="856063"/>
                </a:lnTo>
                <a:lnTo>
                  <a:pt x="1097081" y="894153"/>
                </a:lnTo>
                <a:lnTo>
                  <a:pt x="1073371" y="930597"/>
                </a:lnTo>
                <a:lnTo>
                  <a:pt x="1047052" y="965190"/>
                </a:lnTo>
                <a:lnTo>
                  <a:pt x="1018257" y="997755"/>
                </a:lnTo>
                <a:lnTo>
                  <a:pt x="987139" y="1028118"/>
                </a:lnTo>
                <a:lnTo>
                  <a:pt x="986482" y="102869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10286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955" y="1907760"/>
            <a:ext cx="6827480" cy="647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169035" cy="964565"/>
          </a:xfrm>
          <a:custGeom>
            <a:avLst/>
            <a:gdLst/>
            <a:ahLst/>
            <a:cxnLst/>
            <a:rect l="l" t="t" r="r" b="b"/>
            <a:pathLst>
              <a:path w="1169035" h="964565">
                <a:moveTo>
                  <a:pt x="1143623" y="195578"/>
                </a:moveTo>
                <a:lnTo>
                  <a:pt x="1154152" y="244124"/>
                </a:lnTo>
                <a:lnTo>
                  <a:pt x="1162035" y="293267"/>
                </a:lnTo>
                <a:lnTo>
                  <a:pt x="1167137" y="342960"/>
                </a:lnTo>
                <a:lnTo>
                  <a:pt x="1168972" y="390294"/>
                </a:lnTo>
                <a:lnTo>
                  <a:pt x="1167747" y="437422"/>
                </a:lnTo>
                <a:lnTo>
                  <a:pt x="1163366" y="484081"/>
                </a:lnTo>
                <a:lnTo>
                  <a:pt x="1155731" y="530010"/>
                </a:lnTo>
                <a:lnTo>
                  <a:pt x="1144743" y="574947"/>
                </a:lnTo>
                <a:lnTo>
                  <a:pt x="1130305" y="618631"/>
                </a:lnTo>
                <a:lnTo>
                  <a:pt x="1112320" y="660799"/>
                </a:lnTo>
                <a:lnTo>
                  <a:pt x="1090689" y="701191"/>
                </a:lnTo>
                <a:lnTo>
                  <a:pt x="1065315" y="739543"/>
                </a:lnTo>
                <a:lnTo>
                  <a:pt x="1036100" y="775595"/>
                </a:lnTo>
                <a:lnTo>
                  <a:pt x="1002947" y="809085"/>
                </a:lnTo>
                <a:lnTo>
                  <a:pt x="965757" y="839751"/>
                </a:lnTo>
                <a:lnTo>
                  <a:pt x="923635" y="868125"/>
                </a:lnTo>
                <a:lnTo>
                  <a:pt x="879761" y="892381"/>
                </a:lnTo>
                <a:lnTo>
                  <a:pt x="834350" y="912730"/>
                </a:lnTo>
                <a:lnTo>
                  <a:pt x="787620" y="929381"/>
                </a:lnTo>
                <a:lnTo>
                  <a:pt x="739787" y="942545"/>
                </a:lnTo>
                <a:lnTo>
                  <a:pt x="691068" y="952432"/>
                </a:lnTo>
                <a:lnTo>
                  <a:pt x="641680" y="959252"/>
                </a:lnTo>
                <a:lnTo>
                  <a:pt x="591841" y="963216"/>
                </a:lnTo>
                <a:lnTo>
                  <a:pt x="541766" y="964534"/>
                </a:lnTo>
                <a:lnTo>
                  <a:pt x="491672" y="963417"/>
                </a:lnTo>
                <a:lnTo>
                  <a:pt x="441777" y="960073"/>
                </a:lnTo>
                <a:lnTo>
                  <a:pt x="392297" y="954715"/>
                </a:lnTo>
                <a:lnTo>
                  <a:pt x="341112" y="947391"/>
                </a:lnTo>
                <a:lnTo>
                  <a:pt x="290233" y="938673"/>
                </a:lnTo>
                <a:lnTo>
                  <a:pt x="239606" y="928819"/>
                </a:lnTo>
                <a:lnTo>
                  <a:pt x="189177" y="918087"/>
                </a:lnTo>
                <a:lnTo>
                  <a:pt x="138892" y="906737"/>
                </a:lnTo>
                <a:lnTo>
                  <a:pt x="38532" y="883214"/>
                </a:lnTo>
                <a:lnTo>
                  <a:pt x="0" y="874264"/>
                </a:lnTo>
                <a:lnTo>
                  <a:pt x="0" y="0"/>
                </a:lnTo>
                <a:lnTo>
                  <a:pt x="1073788" y="0"/>
                </a:lnTo>
                <a:lnTo>
                  <a:pt x="1077799" y="8292"/>
                </a:lnTo>
                <a:lnTo>
                  <a:pt x="1097538" y="53986"/>
                </a:lnTo>
                <a:lnTo>
                  <a:pt x="1115179" y="100463"/>
                </a:lnTo>
                <a:lnTo>
                  <a:pt x="1130586" y="147675"/>
                </a:lnTo>
                <a:lnTo>
                  <a:pt x="1143623" y="19557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55094" y="7590649"/>
            <a:ext cx="933450" cy="2228850"/>
          </a:xfrm>
          <a:custGeom>
            <a:avLst/>
            <a:gdLst/>
            <a:ahLst/>
            <a:cxnLst/>
            <a:rect l="l" t="t" r="r" b="b"/>
            <a:pathLst>
              <a:path w="933450" h="2228850">
                <a:moveTo>
                  <a:pt x="648552" y="2201773"/>
                </a:moveTo>
                <a:lnTo>
                  <a:pt x="599549" y="2190485"/>
                </a:lnTo>
                <a:lnTo>
                  <a:pt x="551031" y="2177073"/>
                </a:lnTo>
                <a:lnTo>
                  <a:pt x="503064" y="2161469"/>
                </a:lnTo>
                <a:lnTo>
                  <a:pt x="455718" y="2143604"/>
                </a:lnTo>
                <a:lnTo>
                  <a:pt x="409387" y="2123233"/>
                </a:lnTo>
                <a:lnTo>
                  <a:pt x="364426" y="2100438"/>
                </a:lnTo>
                <a:lnTo>
                  <a:pt x="321053" y="2075244"/>
                </a:lnTo>
                <a:lnTo>
                  <a:pt x="279487" y="2047671"/>
                </a:lnTo>
                <a:lnTo>
                  <a:pt x="239947" y="2017743"/>
                </a:lnTo>
                <a:lnTo>
                  <a:pt x="202649" y="1985481"/>
                </a:lnTo>
                <a:lnTo>
                  <a:pt x="167813" y="1950907"/>
                </a:lnTo>
                <a:lnTo>
                  <a:pt x="135656" y="1914044"/>
                </a:lnTo>
                <a:lnTo>
                  <a:pt x="106397" y="1874913"/>
                </a:lnTo>
                <a:lnTo>
                  <a:pt x="80254" y="1833538"/>
                </a:lnTo>
                <a:lnTo>
                  <a:pt x="57444" y="1789939"/>
                </a:lnTo>
                <a:lnTo>
                  <a:pt x="38187" y="1744140"/>
                </a:lnTo>
                <a:lnTo>
                  <a:pt x="22699" y="1696162"/>
                </a:lnTo>
                <a:lnTo>
                  <a:pt x="11201" y="1646028"/>
                </a:lnTo>
                <a:lnTo>
                  <a:pt x="3918" y="1595998"/>
                </a:lnTo>
                <a:lnTo>
                  <a:pt x="245" y="1546154"/>
                </a:lnTo>
                <a:lnTo>
                  <a:pt x="0" y="1496558"/>
                </a:lnTo>
                <a:lnTo>
                  <a:pt x="3001" y="1447277"/>
                </a:lnTo>
                <a:lnTo>
                  <a:pt x="9067" y="1398373"/>
                </a:lnTo>
                <a:lnTo>
                  <a:pt x="18016" y="1349911"/>
                </a:lnTo>
                <a:lnTo>
                  <a:pt x="29668" y="1301957"/>
                </a:lnTo>
                <a:lnTo>
                  <a:pt x="43840" y="1254573"/>
                </a:lnTo>
                <a:lnTo>
                  <a:pt x="60351" y="1207825"/>
                </a:lnTo>
                <a:lnTo>
                  <a:pt x="79019" y="1161777"/>
                </a:lnTo>
                <a:lnTo>
                  <a:pt x="99664" y="1116492"/>
                </a:lnTo>
                <a:lnTo>
                  <a:pt x="122104" y="1072037"/>
                </a:lnTo>
                <a:lnTo>
                  <a:pt x="146156" y="1028474"/>
                </a:lnTo>
                <a:lnTo>
                  <a:pt x="171641" y="985869"/>
                </a:lnTo>
                <a:lnTo>
                  <a:pt x="198375" y="944285"/>
                </a:lnTo>
                <a:lnTo>
                  <a:pt x="227808" y="901165"/>
                </a:lnTo>
                <a:lnTo>
                  <a:pt x="258192" y="858802"/>
                </a:lnTo>
                <a:lnTo>
                  <a:pt x="289386" y="817088"/>
                </a:lnTo>
                <a:lnTo>
                  <a:pt x="321251" y="775912"/>
                </a:lnTo>
                <a:lnTo>
                  <a:pt x="353650" y="735167"/>
                </a:lnTo>
                <a:lnTo>
                  <a:pt x="386443" y="694744"/>
                </a:lnTo>
                <a:lnTo>
                  <a:pt x="419490" y="654534"/>
                </a:lnTo>
                <a:lnTo>
                  <a:pt x="485794" y="574317"/>
                </a:lnTo>
                <a:lnTo>
                  <a:pt x="518773" y="534092"/>
                </a:lnTo>
                <a:lnTo>
                  <a:pt x="551451" y="493646"/>
                </a:lnTo>
                <a:lnTo>
                  <a:pt x="583690" y="452868"/>
                </a:lnTo>
                <a:lnTo>
                  <a:pt x="615349" y="411651"/>
                </a:lnTo>
                <a:lnTo>
                  <a:pt x="646291" y="369885"/>
                </a:lnTo>
                <a:lnTo>
                  <a:pt x="676376" y="327461"/>
                </a:lnTo>
                <a:lnTo>
                  <a:pt x="705466" y="284271"/>
                </a:lnTo>
                <a:lnTo>
                  <a:pt x="734244" y="240379"/>
                </a:lnTo>
                <a:lnTo>
                  <a:pt x="763370" y="196744"/>
                </a:lnTo>
                <a:lnTo>
                  <a:pt x="793395" y="153853"/>
                </a:lnTo>
                <a:lnTo>
                  <a:pt x="824872" y="112192"/>
                </a:lnTo>
                <a:lnTo>
                  <a:pt x="858350" y="72247"/>
                </a:lnTo>
                <a:lnTo>
                  <a:pt x="894382" y="34504"/>
                </a:lnTo>
                <a:lnTo>
                  <a:pt x="932904" y="0"/>
                </a:lnTo>
                <a:lnTo>
                  <a:pt x="932904" y="2228713"/>
                </a:lnTo>
                <a:lnTo>
                  <a:pt x="898434" y="2228732"/>
                </a:lnTo>
                <a:lnTo>
                  <a:pt x="848036" y="2227044"/>
                </a:lnTo>
                <a:lnTo>
                  <a:pt x="797781" y="2223572"/>
                </a:lnTo>
                <a:lnTo>
                  <a:pt x="747736" y="2218248"/>
                </a:lnTo>
                <a:lnTo>
                  <a:pt x="697970" y="2211004"/>
                </a:lnTo>
                <a:lnTo>
                  <a:pt x="648552" y="2201773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14019" y="1762812"/>
            <a:ext cx="5716270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78939" algn="l"/>
              </a:tabLst>
            </a:pPr>
            <a:r>
              <a:rPr sz="4350" b="1" spc="-275" dirty="0">
                <a:solidFill>
                  <a:srgbClr val="04335C"/>
                </a:solidFill>
                <a:latin typeface="Old Standard TT"/>
                <a:cs typeface="Old Standard TT"/>
              </a:rPr>
              <a:t>СТЕК	</a:t>
            </a:r>
            <a:r>
              <a:rPr sz="4350" b="1" spc="-20" dirty="0">
                <a:solidFill>
                  <a:srgbClr val="04335C"/>
                </a:solidFill>
                <a:latin typeface="Old Standard TT"/>
                <a:cs typeface="Old Standard TT"/>
              </a:rPr>
              <a:t>ТЕХНОЛОГИЙ</a:t>
            </a:r>
            <a:endParaRPr sz="4350" b="1" dirty="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9200" y="2447859"/>
            <a:ext cx="8890724" cy="211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9805" algn="r">
              <a:lnSpc>
                <a:spcPct val="112500"/>
              </a:lnSpc>
              <a:spcBef>
                <a:spcPts val="100"/>
              </a:spcBef>
            </a:pPr>
            <a:r>
              <a:rPr sz="4000" spc="-180" dirty="0">
                <a:solidFill>
                  <a:srgbClr val="04335C"/>
                </a:solidFill>
                <a:latin typeface="Gothic Uralic"/>
                <a:cs typeface="Gothic Uralic"/>
              </a:rPr>
              <a:t>Языки</a:t>
            </a:r>
            <a:r>
              <a:rPr sz="4000" spc="-15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35" dirty="0">
                <a:solidFill>
                  <a:srgbClr val="04335C"/>
                </a:solidFill>
                <a:latin typeface="Gothic Uralic"/>
                <a:cs typeface="Gothic Uralic"/>
              </a:rPr>
              <a:t>программирования:</a:t>
            </a:r>
            <a:r>
              <a:rPr sz="4000" spc="-14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75" dirty="0">
                <a:solidFill>
                  <a:srgbClr val="04335C"/>
                </a:solidFill>
                <a:latin typeface="Gothic Uralic"/>
                <a:cs typeface="Gothic Uralic"/>
              </a:rPr>
              <a:t>C# </a:t>
            </a:r>
            <a:r>
              <a:rPr sz="4000" spc="-114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80" dirty="0">
                <a:solidFill>
                  <a:srgbClr val="04335C"/>
                </a:solidFill>
                <a:latin typeface="Gothic Uralic"/>
                <a:cs typeface="Gothic Uralic"/>
              </a:rPr>
              <a:t>Среда </a:t>
            </a:r>
            <a:r>
              <a:rPr sz="4000" spc="-235" dirty="0">
                <a:solidFill>
                  <a:srgbClr val="04335C"/>
                </a:solidFill>
                <a:latin typeface="Gothic Uralic"/>
                <a:cs typeface="Gothic Uralic"/>
              </a:rPr>
              <a:t>программирования:</a:t>
            </a:r>
            <a:r>
              <a:rPr sz="4000" spc="-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190" dirty="0" smtClean="0">
                <a:solidFill>
                  <a:srgbClr val="04335C"/>
                </a:solidFill>
                <a:latin typeface="Gothic Uralic"/>
                <a:cs typeface="Gothic Uralic"/>
              </a:rPr>
              <a:t>Visual</a:t>
            </a:r>
            <a:r>
              <a:rPr lang="ru-RU" sz="4000" dirty="0">
                <a:latin typeface="Gothic Uralic"/>
                <a:cs typeface="Gothic Uralic"/>
              </a:rPr>
              <a:t> </a:t>
            </a:r>
            <a:r>
              <a:rPr sz="4000" spc="-180" dirty="0" smtClean="0">
                <a:solidFill>
                  <a:srgbClr val="04335C"/>
                </a:solidFill>
                <a:latin typeface="Gothic Uralic"/>
                <a:cs typeface="Gothic Uralic"/>
              </a:rPr>
              <a:t>Studio </a:t>
            </a:r>
            <a:endParaRPr lang="ru-RU" sz="4000" spc="-180" dirty="0" smtClean="0">
              <a:solidFill>
                <a:srgbClr val="04335C"/>
              </a:solidFill>
              <a:latin typeface="Gothic Uralic"/>
              <a:cs typeface="Gothic Uralic"/>
            </a:endParaRPr>
          </a:p>
          <a:p>
            <a:pPr marL="12700" marR="5080" indent="979805" algn="r">
              <a:lnSpc>
                <a:spcPct val="112500"/>
              </a:lnSpc>
              <a:spcBef>
                <a:spcPts val="100"/>
              </a:spcBef>
            </a:pPr>
            <a:r>
              <a:rPr sz="4000" spc="-180" dirty="0" smtClean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54" dirty="0">
                <a:solidFill>
                  <a:srgbClr val="04335C"/>
                </a:solidFill>
                <a:latin typeface="Gothic Uralic"/>
                <a:cs typeface="Gothic Uralic"/>
              </a:rPr>
              <a:t>Платформа: </a:t>
            </a:r>
            <a:r>
              <a:rPr sz="4000" spc="-190" dirty="0">
                <a:solidFill>
                  <a:srgbClr val="04335C"/>
                </a:solidFill>
                <a:latin typeface="Gothic Uralic"/>
                <a:cs typeface="Gothic Uralic"/>
              </a:rPr>
              <a:t>.net</a:t>
            </a:r>
            <a:r>
              <a:rPr sz="4000" spc="-4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29" dirty="0">
                <a:solidFill>
                  <a:srgbClr val="04335C"/>
                </a:solidFill>
                <a:latin typeface="Gothic Uralic"/>
                <a:cs typeface="Gothic Uralic"/>
              </a:rPr>
              <a:t>framework</a:t>
            </a: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21121" y="958798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151"/>
            <a:ext cx="18288000" cy="1029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4780" y="1134153"/>
            <a:ext cx="10978515" cy="132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832860" algn="l"/>
                <a:tab pos="4946015" algn="l"/>
              </a:tabLst>
            </a:pPr>
            <a:r>
              <a:rPr sz="8550" b="1" spc="265" dirty="0" smtClean="0">
                <a:latin typeface="Old Standard TT"/>
                <a:cs typeface="Old Standard TT"/>
              </a:rPr>
              <a:t>РОЛИ</a:t>
            </a:r>
            <a:r>
              <a:rPr lang="ru-RU" sz="8550" b="1" spc="265" dirty="0" smtClean="0">
                <a:latin typeface="Old Standard TT"/>
                <a:cs typeface="Old Standard TT"/>
              </a:rPr>
              <a:t> </a:t>
            </a:r>
            <a:r>
              <a:rPr sz="8550" b="1" spc="-1105" dirty="0" smtClean="0">
                <a:latin typeface="Old Standard TT"/>
                <a:cs typeface="Old Standard TT"/>
              </a:rPr>
              <a:t>В</a:t>
            </a:r>
            <a:r>
              <a:rPr lang="ru-RU" sz="8550" b="1" spc="-1105" dirty="0" smtClean="0">
                <a:latin typeface="Old Standard TT"/>
                <a:cs typeface="Old Standard TT"/>
              </a:rPr>
              <a:t>  </a:t>
            </a:r>
            <a:r>
              <a:rPr sz="8550" b="1" spc="355" dirty="0" smtClean="0">
                <a:latin typeface="Old Standard TT"/>
                <a:cs typeface="Old Standard TT"/>
              </a:rPr>
              <a:t>КОМАНДЕ</a:t>
            </a:r>
            <a:endParaRPr sz="8550" b="1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7980" y="3597359"/>
            <a:ext cx="12512040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Волков Дмитрий – разработка алгоритма, создание фона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ru-RU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Даниелян Сергей – капитан, разработка алгоритма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en-US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Забродин Илья – создание презентации, идея, поиск задач</a:t>
            </a:r>
            <a:r>
              <a:rPr lang="en-US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, </a:t>
            </a: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создание правил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ru-RU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Карак</a:t>
            </a: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 Никита – создание презентации, поиск задач, дизайн</a:t>
            </a:r>
            <a:endParaRPr lang="ru-RU" sz="4000" dirty="0" smtClean="0"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02200" y="9563100"/>
            <a:ext cx="390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5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285" y="472669"/>
            <a:ext cx="4153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65" dirty="0" err="1" smtClean="0">
                <a:solidFill>
                  <a:srgbClr val="04335C"/>
                </a:solidFill>
              </a:rPr>
              <a:t>Доска</a:t>
            </a:r>
            <a:r>
              <a:rPr lang="ru-RU" sz="6000" b="1" spc="-254" dirty="0" smtClean="0">
                <a:solidFill>
                  <a:srgbClr val="04335C"/>
                </a:solidFill>
              </a:rPr>
              <a:t> </a:t>
            </a:r>
            <a:r>
              <a:rPr sz="6000" b="1" spc="-245" dirty="0" err="1" smtClean="0">
                <a:solidFill>
                  <a:srgbClr val="04335C"/>
                </a:solidFill>
              </a:rPr>
              <a:t>Trello</a:t>
            </a:r>
            <a:endParaRPr sz="6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449800" y="9563100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6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30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20924"/>
            <a:ext cx="18135600" cy="70596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1626235" algn="ctr">
              <a:lnSpc>
                <a:spcPts val="5170"/>
              </a:lnSpc>
              <a:spcBef>
                <a:spcPts val="305"/>
              </a:spcBef>
              <a:tabLst>
                <a:tab pos="3166745" algn="l"/>
              </a:tabLst>
            </a:pPr>
            <a:r>
              <a:rPr lang="ru-RU" sz="4350" b="1" spc="7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Функционал, который удалось </a:t>
            </a:r>
            <a:r>
              <a:rPr lang="ru-RU" sz="4350" b="1" spc="7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реализовать</a:t>
            </a:r>
            <a:endParaRPr sz="4350" b="1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663" y="1579059"/>
            <a:ext cx="7711440" cy="71471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700"/>
              </a:lnSpc>
              <a:spcBef>
                <a:spcPts val="90"/>
              </a:spcBef>
            </a:pPr>
            <a:r>
              <a:rPr sz="4600" spc="-360" dirty="0">
                <a:solidFill>
                  <a:srgbClr val="04335C"/>
                </a:solidFill>
                <a:latin typeface="Gothic Uralic"/>
                <a:cs typeface="Gothic Uralic"/>
              </a:rPr>
              <a:t>Мы </a:t>
            </a:r>
            <a:r>
              <a:rPr sz="4600" spc="-245" dirty="0">
                <a:solidFill>
                  <a:srgbClr val="04335C"/>
                </a:solidFill>
                <a:latin typeface="Gothic Uralic"/>
                <a:cs typeface="Gothic Uralic"/>
              </a:rPr>
              <a:t>реализовали весь основной  основной </a:t>
            </a:r>
            <a:r>
              <a:rPr sz="4600" spc="-240" dirty="0">
                <a:solidFill>
                  <a:srgbClr val="04335C"/>
                </a:solidFill>
                <a:latin typeface="Gothic Uralic"/>
                <a:cs typeface="Gothic Uralic"/>
              </a:rPr>
              <a:t>функционал </a:t>
            </a:r>
            <a:r>
              <a:rPr sz="4600" spc="-260" dirty="0">
                <a:solidFill>
                  <a:srgbClr val="04335C"/>
                </a:solidFill>
                <a:latin typeface="Gothic Uralic"/>
                <a:cs typeface="Gothic Uralic"/>
              </a:rPr>
              <a:t>(бросание 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кубика, </a:t>
            </a:r>
            <a:r>
              <a:rPr sz="4600" spc="-240" dirty="0">
                <a:solidFill>
                  <a:srgbClr val="04335C"/>
                </a:solidFill>
                <a:latin typeface="Gothic Uralic"/>
                <a:cs typeface="Gothic Uralic"/>
              </a:rPr>
              <a:t>движение игрока </a:t>
            </a:r>
            <a:r>
              <a:rPr sz="4600" spc="-215" dirty="0">
                <a:solidFill>
                  <a:srgbClr val="04335C"/>
                </a:solidFill>
                <a:latin typeface="Gothic Uralic"/>
                <a:cs typeface="Gothic Uralic"/>
              </a:rPr>
              <a:t>по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полю,  </a:t>
            </a:r>
            <a:r>
              <a:rPr sz="4600" spc="-225" dirty="0">
                <a:solidFill>
                  <a:srgbClr val="04335C"/>
                </a:solidFill>
                <a:latin typeface="Gothic Uralic"/>
                <a:cs typeface="Gothic Uralic"/>
              </a:rPr>
              <a:t>задачи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на </a:t>
            </a:r>
            <a:r>
              <a:rPr sz="4600" spc="-250" dirty="0">
                <a:solidFill>
                  <a:srgbClr val="04335C"/>
                </a:solidFill>
                <a:latin typeface="Gothic Uralic"/>
                <a:cs typeface="Gothic Uralic"/>
              </a:rPr>
              <a:t>определенных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клетках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и </a:t>
            </a:r>
            <a:r>
              <a:rPr sz="4600" spc="-225" dirty="0" err="1" smtClean="0">
                <a:solidFill>
                  <a:srgbClr val="04335C"/>
                </a:solidFill>
                <a:latin typeface="Gothic Uralic"/>
                <a:cs typeface="Gothic Uralic"/>
              </a:rPr>
              <a:t>очки</a:t>
            </a:r>
            <a:r>
              <a:rPr sz="4600" spc="-225" dirty="0" smtClean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600" spc="-140" dirty="0">
                <a:solidFill>
                  <a:srgbClr val="04335C"/>
                </a:solidFill>
                <a:latin typeface="Gothic Uralic"/>
                <a:cs typeface="Gothic Uralic"/>
              </a:rPr>
              <a:t>за </a:t>
            </a:r>
            <a:r>
              <a:rPr sz="4600" spc="-190" dirty="0">
                <a:solidFill>
                  <a:srgbClr val="04335C"/>
                </a:solidFill>
                <a:latin typeface="Gothic Uralic"/>
                <a:cs typeface="Gothic Uralic"/>
              </a:rPr>
              <a:t>них), </a:t>
            </a:r>
            <a:r>
              <a:rPr sz="4600" spc="-295" dirty="0">
                <a:solidFill>
                  <a:srgbClr val="04335C"/>
                </a:solidFill>
                <a:latin typeface="Gothic Uralic"/>
                <a:cs typeface="Gothic Uralic"/>
              </a:rPr>
              <a:t>а </a:t>
            </a:r>
            <a:r>
              <a:rPr sz="4600" spc="-200" dirty="0">
                <a:solidFill>
                  <a:srgbClr val="04335C"/>
                </a:solidFill>
                <a:latin typeface="Gothic Uralic"/>
                <a:cs typeface="Gothic Uralic"/>
              </a:rPr>
              <a:t>также </a:t>
            </a:r>
            <a:r>
              <a:rPr sz="4600" spc="-270" dirty="0">
                <a:solidFill>
                  <a:srgbClr val="04335C"/>
                </a:solidFill>
                <a:latin typeface="Gothic Uralic"/>
                <a:cs typeface="Gothic Uralic"/>
              </a:rPr>
              <a:t>добавили  </a:t>
            </a:r>
            <a:r>
              <a:rPr sz="4600" spc="-225" dirty="0">
                <a:solidFill>
                  <a:srgbClr val="04335C"/>
                </a:solidFill>
                <a:latin typeface="Gothic Uralic"/>
                <a:cs typeface="Gothic Uralic"/>
              </a:rPr>
              <a:t>возможность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играть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2-4 </a:t>
            </a:r>
            <a:r>
              <a:rPr sz="4600" spc="-270" dirty="0">
                <a:solidFill>
                  <a:srgbClr val="04335C"/>
                </a:solidFill>
                <a:latin typeface="Gothic Uralic"/>
                <a:cs typeface="Gothic Uralic"/>
              </a:rPr>
              <a:t>игрокам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и </a:t>
            </a:r>
            <a:r>
              <a:rPr sz="4600" spc="-190" dirty="0">
                <a:solidFill>
                  <a:srgbClr val="04335C"/>
                </a:solidFill>
                <a:latin typeface="Gothic Uralic"/>
                <a:cs typeface="Gothic Uralic"/>
              </a:rPr>
              <a:t>поля  </a:t>
            </a:r>
            <a:r>
              <a:rPr sz="4600" spc="-280" dirty="0">
                <a:solidFill>
                  <a:srgbClr val="04335C"/>
                </a:solidFill>
                <a:latin typeface="Gothic Uralic"/>
                <a:cs typeface="Gothic Uralic"/>
              </a:rPr>
              <a:t>с </a:t>
            </a:r>
            <a:r>
              <a:rPr sz="4600" spc="-250" dirty="0">
                <a:solidFill>
                  <a:srgbClr val="04335C"/>
                </a:solidFill>
                <a:latin typeface="Gothic Uralic"/>
                <a:cs typeface="Gothic Uralic"/>
              </a:rPr>
              <a:t>усложненными</a:t>
            </a:r>
            <a:r>
              <a:rPr sz="4600" spc="3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задачами</a:t>
            </a:r>
            <a:endParaRPr sz="4600" dirty="0">
              <a:latin typeface="Gothic Uralic"/>
              <a:cs typeface="Gothic Uralic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72675" y="9663524"/>
            <a:ext cx="356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7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80" y="2171700"/>
            <a:ext cx="10149840" cy="7327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72280" cy="10287000"/>
          </a:xfrm>
          <a:custGeom>
            <a:avLst/>
            <a:gdLst/>
            <a:ahLst/>
            <a:cxnLst/>
            <a:rect l="l" t="t" r="r" b="b"/>
            <a:pathLst>
              <a:path w="4272280" h="10287000">
                <a:moveTo>
                  <a:pt x="4272216" y="9763976"/>
                </a:moveTo>
                <a:lnTo>
                  <a:pt x="4271759" y="9715487"/>
                </a:lnTo>
                <a:lnTo>
                  <a:pt x="4269448" y="9667049"/>
                </a:lnTo>
                <a:lnTo>
                  <a:pt x="4265333" y="9618739"/>
                </a:lnTo>
                <a:lnTo>
                  <a:pt x="4259440" y="9570606"/>
                </a:lnTo>
                <a:lnTo>
                  <a:pt x="4251795" y="9522701"/>
                </a:lnTo>
                <a:lnTo>
                  <a:pt x="4242422" y="9475089"/>
                </a:lnTo>
                <a:lnTo>
                  <a:pt x="4231360" y="9427832"/>
                </a:lnTo>
                <a:lnTo>
                  <a:pt x="4218635" y="9380982"/>
                </a:lnTo>
                <a:lnTo>
                  <a:pt x="4204284" y="9334614"/>
                </a:lnTo>
                <a:lnTo>
                  <a:pt x="4188320" y="9288755"/>
                </a:lnTo>
                <a:lnTo>
                  <a:pt x="4170794" y="9243492"/>
                </a:lnTo>
                <a:lnTo>
                  <a:pt x="4151719" y="9198864"/>
                </a:lnTo>
                <a:lnTo>
                  <a:pt x="4131030" y="9154236"/>
                </a:lnTo>
                <a:lnTo>
                  <a:pt x="4108704" y="9110320"/>
                </a:lnTo>
                <a:lnTo>
                  <a:pt x="4084777" y="9067178"/>
                </a:lnTo>
                <a:lnTo>
                  <a:pt x="4059275" y="9024899"/>
                </a:lnTo>
                <a:lnTo>
                  <a:pt x="4032250" y="8983535"/>
                </a:lnTo>
                <a:lnTo>
                  <a:pt x="4003738" y="8943188"/>
                </a:lnTo>
                <a:lnTo>
                  <a:pt x="3973779" y="8903919"/>
                </a:lnTo>
                <a:lnTo>
                  <a:pt x="3942423" y="8865794"/>
                </a:lnTo>
                <a:lnTo>
                  <a:pt x="3909695" y="8828900"/>
                </a:lnTo>
                <a:lnTo>
                  <a:pt x="3875646" y="8793302"/>
                </a:lnTo>
                <a:lnTo>
                  <a:pt x="3840315" y="8759088"/>
                </a:lnTo>
                <a:lnTo>
                  <a:pt x="3803739" y="8726310"/>
                </a:lnTo>
                <a:lnTo>
                  <a:pt x="3765969" y="8695055"/>
                </a:lnTo>
                <a:lnTo>
                  <a:pt x="3725164" y="8663851"/>
                </a:lnTo>
                <a:lnTo>
                  <a:pt x="3683317" y="8634539"/>
                </a:lnTo>
                <a:lnTo>
                  <a:pt x="3640493" y="8606993"/>
                </a:lnTo>
                <a:lnTo>
                  <a:pt x="3596779" y="8581034"/>
                </a:lnTo>
                <a:lnTo>
                  <a:pt x="3552279" y="8556511"/>
                </a:lnTo>
                <a:lnTo>
                  <a:pt x="3507079" y="8533270"/>
                </a:lnTo>
                <a:lnTo>
                  <a:pt x="3461245" y="8511159"/>
                </a:lnTo>
                <a:lnTo>
                  <a:pt x="3414903" y="8490013"/>
                </a:lnTo>
                <a:lnTo>
                  <a:pt x="3368103" y="8469693"/>
                </a:lnTo>
                <a:lnTo>
                  <a:pt x="3320961" y="8450021"/>
                </a:lnTo>
                <a:lnTo>
                  <a:pt x="3273552" y="8430857"/>
                </a:lnTo>
                <a:lnTo>
                  <a:pt x="3225965" y="8412048"/>
                </a:lnTo>
                <a:lnTo>
                  <a:pt x="3130626" y="8374837"/>
                </a:lnTo>
                <a:lnTo>
                  <a:pt x="3083407" y="8356079"/>
                </a:lnTo>
                <a:lnTo>
                  <a:pt x="3036493" y="8336750"/>
                </a:lnTo>
                <a:lnTo>
                  <a:pt x="2989834" y="8316849"/>
                </a:lnTo>
                <a:lnTo>
                  <a:pt x="2943415" y="8296453"/>
                </a:lnTo>
                <a:lnTo>
                  <a:pt x="2897238" y="8275574"/>
                </a:lnTo>
                <a:lnTo>
                  <a:pt x="2851264" y="8254263"/>
                </a:lnTo>
                <a:lnTo>
                  <a:pt x="2805468" y="8232546"/>
                </a:lnTo>
                <a:lnTo>
                  <a:pt x="2759862" y="8210474"/>
                </a:lnTo>
                <a:lnTo>
                  <a:pt x="2714396" y="8188084"/>
                </a:lnTo>
                <a:lnTo>
                  <a:pt x="2669057" y="8165414"/>
                </a:lnTo>
                <a:lnTo>
                  <a:pt x="2623845" y="8142503"/>
                </a:lnTo>
                <a:lnTo>
                  <a:pt x="2578722" y="8119377"/>
                </a:lnTo>
                <a:lnTo>
                  <a:pt x="2533675" y="8096097"/>
                </a:lnTo>
                <a:lnTo>
                  <a:pt x="2439822" y="8047050"/>
                </a:lnTo>
                <a:lnTo>
                  <a:pt x="2444419" y="8043608"/>
                </a:lnTo>
                <a:lnTo>
                  <a:pt x="2484348" y="8012925"/>
                </a:lnTo>
                <a:lnTo>
                  <a:pt x="2523693" y="7981442"/>
                </a:lnTo>
                <a:lnTo>
                  <a:pt x="2562441" y="7949146"/>
                </a:lnTo>
                <a:lnTo>
                  <a:pt x="2600591" y="7916075"/>
                </a:lnTo>
                <a:lnTo>
                  <a:pt x="2638107" y="7882242"/>
                </a:lnTo>
                <a:lnTo>
                  <a:pt x="2674963" y="7847673"/>
                </a:lnTo>
                <a:lnTo>
                  <a:pt x="2711158" y="7812354"/>
                </a:lnTo>
                <a:lnTo>
                  <a:pt x="2746667" y="7776337"/>
                </a:lnTo>
                <a:lnTo>
                  <a:pt x="2781465" y="7739621"/>
                </a:lnTo>
                <a:lnTo>
                  <a:pt x="2815539" y="7702220"/>
                </a:lnTo>
                <a:lnTo>
                  <a:pt x="2848876" y="7664158"/>
                </a:lnTo>
                <a:lnTo>
                  <a:pt x="2881439" y="7625448"/>
                </a:lnTo>
                <a:lnTo>
                  <a:pt x="2913227" y="7586116"/>
                </a:lnTo>
                <a:lnTo>
                  <a:pt x="2944215" y="7546162"/>
                </a:lnTo>
                <a:lnTo>
                  <a:pt x="2974378" y="7505624"/>
                </a:lnTo>
                <a:lnTo>
                  <a:pt x="3003702" y="7464501"/>
                </a:lnTo>
                <a:lnTo>
                  <a:pt x="3032175" y="7422820"/>
                </a:lnTo>
                <a:lnTo>
                  <a:pt x="3059773" y="7380592"/>
                </a:lnTo>
                <a:lnTo>
                  <a:pt x="3086468" y="7337831"/>
                </a:lnTo>
                <a:lnTo>
                  <a:pt x="3112249" y="7294562"/>
                </a:lnTo>
                <a:lnTo>
                  <a:pt x="3137103" y="7250811"/>
                </a:lnTo>
                <a:lnTo>
                  <a:pt x="3161004" y="7206564"/>
                </a:lnTo>
                <a:lnTo>
                  <a:pt x="3183928" y="7161873"/>
                </a:lnTo>
                <a:lnTo>
                  <a:pt x="3205873" y="7116737"/>
                </a:lnTo>
                <a:lnTo>
                  <a:pt x="3227070" y="7070979"/>
                </a:lnTo>
                <a:lnTo>
                  <a:pt x="3247161" y="7024903"/>
                </a:lnTo>
                <a:lnTo>
                  <a:pt x="3266198" y="6978523"/>
                </a:lnTo>
                <a:lnTo>
                  <a:pt x="3284220" y="6931863"/>
                </a:lnTo>
                <a:lnTo>
                  <a:pt x="3301263" y="6884924"/>
                </a:lnTo>
                <a:lnTo>
                  <a:pt x="3317379" y="6837718"/>
                </a:lnTo>
                <a:lnTo>
                  <a:pt x="3332619" y="6790271"/>
                </a:lnTo>
                <a:lnTo>
                  <a:pt x="3347008" y="6742582"/>
                </a:lnTo>
                <a:lnTo>
                  <a:pt x="3360623" y="6694678"/>
                </a:lnTo>
                <a:lnTo>
                  <a:pt x="3373488" y="6646558"/>
                </a:lnTo>
                <a:lnTo>
                  <a:pt x="3385655" y="6598234"/>
                </a:lnTo>
                <a:lnTo>
                  <a:pt x="3397161" y="6549745"/>
                </a:lnTo>
                <a:lnTo>
                  <a:pt x="3408057" y="6501079"/>
                </a:lnTo>
                <a:lnTo>
                  <a:pt x="3418395" y="6452248"/>
                </a:lnTo>
                <a:lnTo>
                  <a:pt x="3428212" y="6403289"/>
                </a:lnTo>
                <a:lnTo>
                  <a:pt x="3437547" y="6354191"/>
                </a:lnTo>
                <a:lnTo>
                  <a:pt x="3446462" y="6304978"/>
                </a:lnTo>
                <a:lnTo>
                  <a:pt x="3454997" y="6255664"/>
                </a:lnTo>
                <a:lnTo>
                  <a:pt x="3463188" y="6206261"/>
                </a:lnTo>
                <a:lnTo>
                  <a:pt x="3471087" y="6156782"/>
                </a:lnTo>
                <a:lnTo>
                  <a:pt x="3478733" y="6107239"/>
                </a:lnTo>
                <a:lnTo>
                  <a:pt x="3486188" y="6057646"/>
                </a:lnTo>
                <a:lnTo>
                  <a:pt x="3493478" y="6008014"/>
                </a:lnTo>
                <a:lnTo>
                  <a:pt x="3500653" y="5958357"/>
                </a:lnTo>
                <a:lnTo>
                  <a:pt x="3521976" y="5809386"/>
                </a:lnTo>
                <a:lnTo>
                  <a:pt x="3529279" y="5759539"/>
                </a:lnTo>
                <a:lnTo>
                  <a:pt x="3536912" y="5709767"/>
                </a:lnTo>
                <a:lnTo>
                  <a:pt x="3544874" y="5660060"/>
                </a:lnTo>
                <a:lnTo>
                  <a:pt x="3553168" y="5610428"/>
                </a:lnTo>
                <a:lnTo>
                  <a:pt x="3561765" y="5560860"/>
                </a:lnTo>
                <a:lnTo>
                  <a:pt x="3570655" y="5511368"/>
                </a:lnTo>
                <a:lnTo>
                  <a:pt x="3579838" y="5461927"/>
                </a:lnTo>
                <a:lnTo>
                  <a:pt x="3589299" y="5412562"/>
                </a:lnTo>
                <a:lnTo>
                  <a:pt x="3599015" y="5363235"/>
                </a:lnTo>
                <a:lnTo>
                  <a:pt x="3608984" y="5313985"/>
                </a:lnTo>
                <a:lnTo>
                  <a:pt x="3619195" y="5264772"/>
                </a:lnTo>
                <a:lnTo>
                  <a:pt x="3629634" y="5215610"/>
                </a:lnTo>
                <a:lnTo>
                  <a:pt x="3640290" y="5166499"/>
                </a:lnTo>
                <a:lnTo>
                  <a:pt x="3651148" y="5117439"/>
                </a:lnTo>
                <a:lnTo>
                  <a:pt x="3662210" y="5068417"/>
                </a:lnTo>
                <a:lnTo>
                  <a:pt x="3673449" y="5019433"/>
                </a:lnTo>
                <a:lnTo>
                  <a:pt x="3684854" y="4970488"/>
                </a:lnTo>
                <a:lnTo>
                  <a:pt x="3696424" y="4921580"/>
                </a:lnTo>
                <a:lnTo>
                  <a:pt x="3708146" y="4872698"/>
                </a:lnTo>
                <a:lnTo>
                  <a:pt x="3720007" y="4823841"/>
                </a:lnTo>
                <a:lnTo>
                  <a:pt x="3731984" y="4775022"/>
                </a:lnTo>
                <a:lnTo>
                  <a:pt x="3756279" y="4677435"/>
                </a:lnTo>
                <a:lnTo>
                  <a:pt x="3780942" y="4579925"/>
                </a:lnTo>
                <a:lnTo>
                  <a:pt x="3919042" y="4044010"/>
                </a:lnTo>
                <a:lnTo>
                  <a:pt x="3943858" y="3946461"/>
                </a:lnTo>
                <a:lnTo>
                  <a:pt x="3968343" y="3848836"/>
                </a:lnTo>
                <a:lnTo>
                  <a:pt x="3980446" y="3799979"/>
                </a:lnTo>
                <a:lnTo>
                  <a:pt x="3992422" y="3751097"/>
                </a:lnTo>
                <a:lnTo>
                  <a:pt x="4004284" y="3702177"/>
                </a:lnTo>
                <a:lnTo>
                  <a:pt x="4016006" y="3653231"/>
                </a:lnTo>
                <a:lnTo>
                  <a:pt x="4027576" y="3604247"/>
                </a:lnTo>
                <a:lnTo>
                  <a:pt x="4038993" y="3555225"/>
                </a:lnTo>
                <a:lnTo>
                  <a:pt x="4050233" y="3506152"/>
                </a:lnTo>
                <a:lnTo>
                  <a:pt x="4061282" y="3457041"/>
                </a:lnTo>
                <a:lnTo>
                  <a:pt x="4072153" y="3407880"/>
                </a:lnTo>
                <a:lnTo>
                  <a:pt x="4082808" y="3358667"/>
                </a:lnTo>
                <a:lnTo>
                  <a:pt x="4093248" y="3309404"/>
                </a:lnTo>
                <a:lnTo>
                  <a:pt x="4103459" y="3260090"/>
                </a:lnTo>
                <a:lnTo>
                  <a:pt x="4113428" y="3210712"/>
                </a:lnTo>
                <a:lnTo>
                  <a:pt x="4123156" y="3161271"/>
                </a:lnTo>
                <a:lnTo>
                  <a:pt x="4132605" y="3111779"/>
                </a:lnTo>
                <a:lnTo>
                  <a:pt x="4141787" y="3062211"/>
                </a:lnTo>
                <a:lnTo>
                  <a:pt x="4150690" y="3012567"/>
                </a:lnTo>
                <a:lnTo>
                  <a:pt x="4159288" y="2962872"/>
                </a:lnTo>
                <a:lnTo>
                  <a:pt x="4167581" y="2913088"/>
                </a:lnTo>
                <a:lnTo>
                  <a:pt x="4175556" y="2863227"/>
                </a:lnTo>
                <a:lnTo>
                  <a:pt x="4183189" y="2813291"/>
                </a:lnTo>
                <a:lnTo>
                  <a:pt x="4190225" y="2765082"/>
                </a:lnTo>
                <a:lnTo>
                  <a:pt x="4196880" y="2716733"/>
                </a:lnTo>
                <a:lnTo>
                  <a:pt x="4203128" y="2668270"/>
                </a:lnTo>
                <a:lnTo>
                  <a:pt x="4208970" y="2619705"/>
                </a:lnTo>
                <a:lnTo>
                  <a:pt x="4214393" y="2571026"/>
                </a:lnTo>
                <a:lnTo>
                  <a:pt x="4219397" y="2522258"/>
                </a:lnTo>
                <a:lnTo>
                  <a:pt x="4223969" y="2473401"/>
                </a:lnTo>
                <a:lnTo>
                  <a:pt x="4228084" y="2424480"/>
                </a:lnTo>
                <a:lnTo>
                  <a:pt x="4231754" y="2375484"/>
                </a:lnTo>
                <a:lnTo>
                  <a:pt x="4234954" y="2326449"/>
                </a:lnTo>
                <a:lnTo>
                  <a:pt x="4237685" y="2277351"/>
                </a:lnTo>
                <a:lnTo>
                  <a:pt x="4239920" y="2228227"/>
                </a:lnTo>
                <a:lnTo>
                  <a:pt x="4241673" y="2179078"/>
                </a:lnTo>
                <a:lnTo>
                  <a:pt x="4242917" y="2129917"/>
                </a:lnTo>
                <a:lnTo>
                  <a:pt x="4243641" y="2080742"/>
                </a:lnTo>
                <a:lnTo>
                  <a:pt x="4243857" y="2031580"/>
                </a:lnTo>
                <a:lnTo>
                  <a:pt x="4243527" y="1982419"/>
                </a:lnTo>
                <a:lnTo>
                  <a:pt x="4242663" y="1933282"/>
                </a:lnTo>
                <a:lnTo>
                  <a:pt x="4241241" y="1884184"/>
                </a:lnTo>
                <a:lnTo>
                  <a:pt x="4239260" y="1835124"/>
                </a:lnTo>
                <a:lnTo>
                  <a:pt x="4236707" y="1786115"/>
                </a:lnTo>
                <a:lnTo>
                  <a:pt x="4233570" y="1737169"/>
                </a:lnTo>
                <a:lnTo>
                  <a:pt x="4229849" y="1688287"/>
                </a:lnTo>
                <a:lnTo>
                  <a:pt x="4225518" y="1639493"/>
                </a:lnTo>
                <a:lnTo>
                  <a:pt x="4220578" y="1590789"/>
                </a:lnTo>
                <a:lnTo>
                  <a:pt x="4215028" y="1542173"/>
                </a:lnTo>
                <a:lnTo>
                  <a:pt x="4208843" y="1493672"/>
                </a:lnTo>
                <a:lnTo>
                  <a:pt x="4202011" y="1445285"/>
                </a:lnTo>
                <a:lnTo>
                  <a:pt x="4194543" y="1397038"/>
                </a:lnTo>
                <a:lnTo>
                  <a:pt x="4186402" y="1348917"/>
                </a:lnTo>
                <a:lnTo>
                  <a:pt x="4177601" y="1300949"/>
                </a:lnTo>
                <a:lnTo>
                  <a:pt x="4168114" y="1253134"/>
                </a:lnTo>
                <a:lnTo>
                  <a:pt x="4157954" y="1205484"/>
                </a:lnTo>
                <a:lnTo>
                  <a:pt x="4147083" y="1158011"/>
                </a:lnTo>
                <a:lnTo>
                  <a:pt x="4135501" y="1110716"/>
                </a:lnTo>
                <a:lnTo>
                  <a:pt x="4123220" y="1063625"/>
                </a:lnTo>
                <a:lnTo>
                  <a:pt x="4110190" y="1016736"/>
                </a:lnTo>
                <a:lnTo>
                  <a:pt x="4096435" y="970064"/>
                </a:lnTo>
                <a:lnTo>
                  <a:pt x="4081932" y="923607"/>
                </a:lnTo>
                <a:lnTo>
                  <a:pt x="4066679" y="877392"/>
                </a:lnTo>
                <a:lnTo>
                  <a:pt x="4050652" y="831418"/>
                </a:lnTo>
                <a:lnTo>
                  <a:pt x="4033863" y="785685"/>
                </a:lnTo>
                <a:lnTo>
                  <a:pt x="4016273" y="740232"/>
                </a:lnTo>
                <a:lnTo>
                  <a:pt x="3997896" y="695032"/>
                </a:lnTo>
                <a:lnTo>
                  <a:pt x="3978706" y="650125"/>
                </a:lnTo>
                <a:lnTo>
                  <a:pt x="3958717" y="605510"/>
                </a:lnTo>
                <a:lnTo>
                  <a:pt x="3937889" y="561187"/>
                </a:lnTo>
                <a:lnTo>
                  <a:pt x="3916235" y="517169"/>
                </a:lnTo>
                <a:lnTo>
                  <a:pt x="3893731" y="473481"/>
                </a:lnTo>
                <a:lnTo>
                  <a:pt x="3870388" y="430123"/>
                </a:lnTo>
                <a:lnTo>
                  <a:pt x="3846169" y="387096"/>
                </a:lnTo>
                <a:lnTo>
                  <a:pt x="3821087" y="344424"/>
                </a:lnTo>
                <a:lnTo>
                  <a:pt x="3795115" y="302107"/>
                </a:lnTo>
                <a:lnTo>
                  <a:pt x="3768255" y="260159"/>
                </a:lnTo>
                <a:lnTo>
                  <a:pt x="3740493" y="218579"/>
                </a:lnTo>
                <a:lnTo>
                  <a:pt x="3711816" y="177393"/>
                </a:lnTo>
                <a:lnTo>
                  <a:pt x="3682009" y="136588"/>
                </a:lnTo>
                <a:lnTo>
                  <a:pt x="3651466" y="96735"/>
                </a:lnTo>
                <a:lnTo>
                  <a:pt x="3620211" y="57823"/>
                </a:lnTo>
                <a:lnTo>
                  <a:pt x="3588245" y="19862"/>
                </a:lnTo>
                <a:lnTo>
                  <a:pt x="3570744" y="0"/>
                </a:lnTo>
                <a:lnTo>
                  <a:pt x="0" y="0"/>
                </a:lnTo>
                <a:lnTo>
                  <a:pt x="0" y="7742466"/>
                </a:lnTo>
                <a:lnTo>
                  <a:pt x="0" y="8414105"/>
                </a:lnTo>
                <a:lnTo>
                  <a:pt x="0" y="10287000"/>
                </a:lnTo>
                <a:lnTo>
                  <a:pt x="4149394" y="10287000"/>
                </a:lnTo>
                <a:lnTo>
                  <a:pt x="4166400" y="10245484"/>
                </a:lnTo>
                <a:lnTo>
                  <a:pt x="4184332" y="10198684"/>
                </a:lnTo>
                <a:lnTo>
                  <a:pt x="4201096" y="10151377"/>
                </a:lnTo>
                <a:lnTo>
                  <a:pt x="4216514" y="10103650"/>
                </a:lnTo>
                <a:lnTo>
                  <a:pt x="4230408" y="10055568"/>
                </a:lnTo>
                <a:lnTo>
                  <a:pt x="4242600" y="10007219"/>
                </a:lnTo>
                <a:lnTo>
                  <a:pt x="4252925" y="9958654"/>
                </a:lnTo>
                <a:lnTo>
                  <a:pt x="4261180" y="9909962"/>
                </a:lnTo>
                <a:lnTo>
                  <a:pt x="4267200" y="9861220"/>
                </a:lnTo>
                <a:lnTo>
                  <a:pt x="4270819" y="9812477"/>
                </a:lnTo>
                <a:lnTo>
                  <a:pt x="4272216" y="9763976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26345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43" y="0"/>
                </a:move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74435" y="6046927"/>
                </a:lnTo>
                <a:lnTo>
                  <a:pt x="6022518" y="6057722"/>
                </a:lnTo>
                <a:lnTo>
                  <a:pt x="6070765" y="6067806"/>
                </a:lnTo>
                <a:lnTo>
                  <a:pt x="6119165" y="6077178"/>
                </a:lnTo>
                <a:lnTo>
                  <a:pt x="6167717" y="6085827"/>
                </a:lnTo>
                <a:lnTo>
                  <a:pt x="6184379" y="6088532"/>
                </a:lnTo>
                <a:lnTo>
                  <a:pt x="6174587" y="6137643"/>
                </a:lnTo>
                <a:lnTo>
                  <a:pt x="6165532" y="6186894"/>
                </a:lnTo>
                <a:lnTo>
                  <a:pt x="6157201" y="6236284"/>
                </a:lnTo>
                <a:lnTo>
                  <a:pt x="6149594" y="6285789"/>
                </a:lnTo>
                <a:lnTo>
                  <a:pt x="6142698" y="6335408"/>
                </a:lnTo>
                <a:lnTo>
                  <a:pt x="6136500" y="6385128"/>
                </a:lnTo>
                <a:lnTo>
                  <a:pt x="6130988" y="6434950"/>
                </a:lnTo>
                <a:lnTo>
                  <a:pt x="6126162" y="6484861"/>
                </a:lnTo>
                <a:lnTo>
                  <a:pt x="6122009" y="6534848"/>
                </a:lnTo>
                <a:lnTo>
                  <a:pt x="6118517" y="6584899"/>
                </a:lnTo>
                <a:lnTo>
                  <a:pt x="6115685" y="6635013"/>
                </a:lnTo>
                <a:lnTo>
                  <a:pt x="6113500" y="6685178"/>
                </a:lnTo>
                <a:lnTo>
                  <a:pt x="6111951" y="6735394"/>
                </a:lnTo>
                <a:lnTo>
                  <a:pt x="6111037" y="6785635"/>
                </a:lnTo>
                <a:lnTo>
                  <a:pt x="6110732" y="6835889"/>
                </a:lnTo>
                <a:lnTo>
                  <a:pt x="6111037" y="6886168"/>
                </a:lnTo>
                <a:lnTo>
                  <a:pt x="6111951" y="6936460"/>
                </a:lnTo>
                <a:lnTo>
                  <a:pt x="6113450" y="6986740"/>
                </a:lnTo>
                <a:lnTo>
                  <a:pt x="6115545" y="7037019"/>
                </a:lnTo>
                <a:lnTo>
                  <a:pt x="6118199" y="7087260"/>
                </a:lnTo>
                <a:lnTo>
                  <a:pt x="6121425" y="7137489"/>
                </a:lnTo>
                <a:lnTo>
                  <a:pt x="6125210" y="7187666"/>
                </a:lnTo>
                <a:lnTo>
                  <a:pt x="6129540" y="7237806"/>
                </a:lnTo>
                <a:lnTo>
                  <a:pt x="6134417" y="7287882"/>
                </a:lnTo>
                <a:lnTo>
                  <a:pt x="6139815" y="7337895"/>
                </a:lnTo>
                <a:lnTo>
                  <a:pt x="6145733" y="7387831"/>
                </a:lnTo>
                <a:lnTo>
                  <a:pt x="6152172" y="7437679"/>
                </a:lnTo>
                <a:lnTo>
                  <a:pt x="6159106" y="7487437"/>
                </a:lnTo>
                <a:lnTo>
                  <a:pt x="6166536" y="7537094"/>
                </a:lnTo>
                <a:lnTo>
                  <a:pt x="6174448" y="7586650"/>
                </a:lnTo>
                <a:lnTo>
                  <a:pt x="6182830" y="7636078"/>
                </a:lnTo>
                <a:lnTo>
                  <a:pt x="6191694" y="7685367"/>
                </a:lnTo>
                <a:lnTo>
                  <a:pt x="6210643" y="7783741"/>
                </a:lnTo>
                <a:lnTo>
                  <a:pt x="6220714" y="7832839"/>
                </a:lnTo>
                <a:lnTo>
                  <a:pt x="6231217" y="7881861"/>
                </a:lnTo>
                <a:lnTo>
                  <a:pt x="6242139" y="7930769"/>
                </a:lnTo>
                <a:lnTo>
                  <a:pt x="6265176" y="8028330"/>
                </a:lnTo>
                <a:lnTo>
                  <a:pt x="6289726" y="8125536"/>
                </a:lnTo>
                <a:lnTo>
                  <a:pt x="6315710" y="8222386"/>
                </a:lnTo>
                <a:lnTo>
                  <a:pt x="6343002" y="8318906"/>
                </a:lnTo>
                <a:lnTo>
                  <a:pt x="6371539" y="8415096"/>
                </a:lnTo>
                <a:lnTo>
                  <a:pt x="6401194" y="8510981"/>
                </a:lnTo>
                <a:lnTo>
                  <a:pt x="6431889" y="8606561"/>
                </a:lnTo>
                <a:lnTo>
                  <a:pt x="6479667" y="8749411"/>
                </a:lnTo>
                <a:lnTo>
                  <a:pt x="6561976" y="8984424"/>
                </a:lnTo>
                <a:lnTo>
                  <a:pt x="6646913" y="9218422"/>
                </a:lnTo>
                <a:lnTo>
                  <a:pt x="6699898" y="9358109"/>
                </a:lnTo>
                <a:lnTo>
                  <a:pt x="6736308" y="9450768"/>
                </a:lnTo>
                <a:lnTo>
                  <a:pt x="6773735" y="9542945"/>
                </a:lnTo>
                <a:lnTo>
                  <a:pt x="6812280" y="9634563"/>
                </a:lnTo>
                <a:lnTo>
                  <a:pt x="6832003" y="9680143"/>
                </a:lnTo>
                <a:lnTo>
                  <a:pt x="6852056" y="9725546"/>
                </a:lnTo>
                <a:lnTo>
                  <a:pt x="6872452" y="9770770"/>
                </a:lnTo>
                <a:lnTo>
                  <a:pt x="6893204" y="9815805"/>
                </a:lnTo>
                <a:lnTo>
                  <a:pt x="6915480" y="9862744"/>
                </a:lnTo>
                <a:lnTo>
                  <a:pt x="6938480" y="9909226"/>
                </a:lnTo>
                <a:lnTo>
                  <a:pt x="6962229" y="9955212"/>
                </a:lnTo>
                <a:lnTo>
                  <a:pt x="6986791" y="10000653"/>
                </a:lnTo>
                <a:lnTo>
                  <a:pt x="7012165" y="10045522"/>
                </a:lnTo>
                <a:lnTo>
                  <a:pt x="7038416" y="10089782"/>
                </a:lnTo>
                <a:lnTo>
                  <a:pt x="7065569" y="10133368"/>
                </a:lnTo>
                <a:lnTo>
                  <a:pt x="7093674" y="10176269"/>
                </a:lnTo>
                <a:lnTo>
                  <a:pt x="7122744" y="10218420"/>
                </a:lnTo>
                <a:lnTo>
                  <a:pt x="7152830" y="10259797"/>
                </a:lnTo>
                <a:lnTo>
                  <a:pt x="7173709" y="10286987"/>
                </a:lnTo>
                <a:lnTo>
                  <a:pt x="7761643" y="10286987"/>
                </a:lnTo>
                <a:lnTo>
                  <a:pt x="7761643" y="5896394"/>
                </a:lnTo>
                <a:lnTo>
                  <a:pt x="7761643" y="4332059"/>
                </a:lnTo>
                <a:lnTo>
                  <a:pt x="7761643" y="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11"/>
            <a:ext cx="2209800" cy="3333750"/>
          </a:xfrm>
          <a:custGeom>
            <a:avLst/>
            <a:gdLst/>
            <a:ahLst/>
            <a:cxnLst/>
            <a:rect l="l" t="t" r="r" b="b"/>
            <a:pathLst>
              <a:path w="2209800" h="3333750">
                <a:moveTo>
                  <a:pt x="1181100" y="2743187"/>
                </a:moveTo>
                <a:lnTo>
                  <a:pt x="1179499" y="2699753"/>
                </a:lnTo>
                <a:lnTo>
                  <a:pt x="1174699" y="2656548"/>
                </a:lnTo>
                <a:lnTo>
                  <a:pt x="1166749" y="2613799"/>
                </a:lnTo>
                <a:lnTo>
                  <a:pt x="1155661" y="2571762"/>
                </a:lnTo>
                <a:lnTo>
                  <a:pt x="1141526" y="2530665"/>
                </a:lnTo>
                <a:lnTo>
                  <a:pt x="1124394" y="2490698"/>
                </a:lnTo>
                <a:lnTo>
                  <a:pt x="1104366" y="2452103"/>
                </a:lnTo>
                <a:lnTo>
                  <a:pt x="1081570" y="2415095"/>
                </a:lnTo>
                <a:lnTo>
                  <a:pt x="1056106" y="2379878"/>
                </a:lnTo>
                <a:lnTo>
                  <a:pt x="1028115" y="2346604"/>
                </a:lnTo>
                <a:lnTo>
                  <a:pt x="997750" y="2315489"/>
                </a:lnTo>
                <a:lnTo>
                  <a:pt x="965187" y="2286698"/>
                </a:lnTo>
                <a:lnTo>
                  <a:pt x="930592" y="2260371"/>
                </a:lnTo>
                <a:lnTo>
                  <a:pt x="894143" y="2236660"/>
                </a:lnTo>
                <a:lnTo>
                  <a:pt x="856056" y="2215692"/>
                </a:lnTo>
                <a:lnTo>
                  <a:pt x="816533" y="2197595"/>
                </a:lnTo>
                <a:lnTo>
                  <a:pt x="775792" y="2182457"/>
                </a:lnTo>
                <a:lnTo>
                  <a:pt x="734034" y="2170341"/>
                </a:lnTo>
                <a:lnTo>
                  <a:pt x="691502" y="2161336"/>
                </a:lnTo>
                <a:lnTo>
                  <a:pt x="648423" y="2155482"/>
                </a:lnTo>
                <a:lnTo>
                  <a:pt x="605040" y="2152815"/>
                </a:lnTo>
                <a:lnTo>
                  <a:pt x="590550" y="2152637"/>
                </a:lnTo>
                <a:lnTo>
                  <a:pt x="576046" y="2152815"/>
                </a:lnTo>
                <a:lnTo>
                  <a:pt x="532663" y="2155482"/>
                </a:lnTo>
                <a:lnTo>
                  <a:pt x="489585" y="2161336"/>
                </a:lnTo>
                <a:lnTo>
                  <a:pt x="447052" y="2170341"/>
                </a:lnTo>
                <a:lnTo>
                  <a:pt x="405295" y="2182457"/>
                </a:lnTo>
                <a:lnTo>
                  <a:pt x="364553" y="2197595"/>
                </a:lnTo>
                <a:lnTo>
                  <a:pt x="325031" y="2215692"/>
                </a:lnTo>
                <a:lnTo>
                  <a:pt x="286943" y="2236660"/>
                </a:lnTo>
                <a:lnTo>
                  <a:pt x="250494" y="2260371"/>
                </a:lnTo>
                <a:lnTo>
                  <a:pt x="215900" y="2286698"/>
                </a:lnTo>
                <a:lnTo>
                  <a:pt x="183337" y="2315489"/>
                </a:lnTo>
                <a:lnTo>
                  <a:pt x="152971" y="2346604"/>
                </a:lnTo>
                <a:lnTo>
                  <a:pt x="124980" y="2379878"/>
                </a:lnTo>
                <a:lnTo>
                  <a:pt x="99517" y="2415095"/>
                </a:lnTo>
                <a:lnTo>
                  <a:pt x="76720" y="2452103"/>
                </a:lnTo>
                <a:lnTo>
                  <a:pt x="56692" y="2490698"/>
                </a:lnTo>
                <a:lnTo>
                  <a:pt x="39560" y="2530665"/>
                </a:lnTo>
                <a:lnTo>
                  <a:pt x="25425" y="2571762"/>
                </a:lnTo>
                <a:lnTo>
                  <a:pt x="14338" y="2613799"/>
                </a:lnTo>
                <a:lnTo>
                  <a:pt x="6388" y="2656548"/>
                </a:lnTo>
                <a:lnTo>
                  <a:pt x="1587" y="2699753"/>
                </a:lnTo>
                <a:lnTo>
                  <a:pt x="0" y="2743187"/>
                </a:lnTo>
                <a:lnTo>
                  <a:pt x="165" y="2757690"/>
                </a:lnTo>
                <a:lnTo>
                  <a:pt x="2832" y="2801074"/>
                </a:lnTo>
                <a:lnTo>
                  <a:pt x="8686" y="2844152"/>
                </a:lnTo>
                <a:lnTo>
                  <a:pt x="17691" y="2886684"/>
                </a:lnTo>
                <a:lnTo>
                  <a:pt x="29806" y="2928442"/>
                </a:lnTo>
                <a:lnTo>
                  <a:pt x="44945" y="2969183"/>
                </a:lnTo>
                <a:lnTo>
                  <a:pt x="63042" y="3008706"/>
                </a:lnTo>
                <a:lnTo>
                  <a:pt x="84010" y="3046793"/>
                </a:lnTo>
                <a:lnTo>
                  <a:pt x="107721" y="3083242"/>
                </a:lnTo>
                <a:lnTo>
                  <a:pt x="134048" y="3117837"/>
                </a:lnTo>
                <a:lnTo>
                  <a:pt x="162839" y="3150400"/>
                </a:lnTo>
                <a:lnTo>
                  <a:pt x="193954" y="3180765"/>
                </a:lnTo>
                <a:lnTo>
                  <a:pt x="227228" y="3208756"/>
                </a:lnTo>
                <a:lnTo>
                  <a:pt x="262445" y="3234220"/>
                </a:lnTo>
                <a:lnTo>
                  <a:pt x="299453" y="3257016"/>
                </a:lnTo>
                <a:lnTo>
                  <a:pt x="338048" y="3277044"/>
                </a:lnTo>
                <a:lnTo>
                  <a:pt x="378015" y="3294176"/>
                </a:lnTo>
                <a:lnTo>
                  <a:pt x="419112" y="3308312"/>
                </a:lnTo>
                <a:lnTo>
                  <a:pt x="461149" y="3319399"/>
                </a:lnTo>
                <a:lnTo>
                  <a:pt x="503897" y="3327349"/>
                </a:lnTo>
                <a:lnTo>
                  <a:pt x="547103" y="3332149"/>
                </a:lnTo>
                <a:lnTo>
                  <a:pt x="590550" y="3333737"/>
                </a:lnTo>
                <a:lnTo>
                  <a:pt x="605040" y="3333572"/>
                </a:lnTo>
                <a:lnTo>
                  <a:pt x="648423" y="3330905"/>
                </a:lnTo>
                <a:lnTo>
                  <a:pt x="691502" y="3325050"/>
                </a:lnTo>
                <a:lnTo>
                  <a:pt x="734034" y="3316046"/>
                </a:lnTo>
                <a:lnTo>
                  <a:pt x="775792" y="3303930"/>
                </a:lnTo>
                <a:lnTo>
                  <a:pt x="816533" y="3288792"/>
                </a:lnTo>
                <a:lnTo>
                  <a:pt x="856056" y="3270694"/>
                </a:lnTo>
                <a:lnTo>
                  <a:pt x="894143" y="3249726"/>
                </a:lnTo>
                <a:lnTo>
                  <a:pt x="930592" y="3226016"/>
                </a:lnTo>
                <a:lnTo>
                  <a:pt x="965187" y="3199701"/>
                </a:lnTo>
                <a:lnTo>
                  <a:pt x="997750" y="3170898"/>
                </a:lnTo>
                <a:lnTo>
                  <a:pt x="1028115" y="3139783"/>
                </a:lnTo>
                <a:lnTo>
                  <a:pt x="1056106" y="3106509"/>
                </a:lnTo>
                <a:lnTo>
                  <a:pt x="1081570" y="3071291"/>
                </a:lnTo>
                <a:lnTo>
                  <a:pt x="1104366" y="3034284"/>
                </a:lnTo>
                <a:lnTo>
                  <a:pt x="1124394" y="2995688"/>
                </a:lnTo>
                <a:lnTo>
                  <a:pt x="1141526" y="2955721"/>
                </a:lnTo>
                <a:lnTo>
                  <a:pt x="1155661" y="2914624"/>
                </a:lnTo>
                <a:lnTo>
                  <a:pt x="1166749" y="2872587"/>
                </a:lnTo>
                <a:lnTo>
                  <a:pt x="1174699" y="2829839"/>
                </a:lnTo>
                <a:lnTo>
                  <a:pt x="1179499" y="2786634"/>
                </a:lnTo>
                <a:lnTo>
                  <a:pt x="1181100" y="2743187"/>
                </a:lnTo>
                <a:close/>
              </a:path>
              <a:path w="2209800" h="3333750">
                <a:moveTo>
                  <a:pt x="2209787" y="0"/>
                </a:moveTo>
                <a:lnTo>
                  <a:pt x="805700" y="0"/>
                </a:lnTo>
                <a:lnTo>
                  <a:pt x="781799" y="41402"/>
                </a:lnTo>
                <a:lnTo>
                  <a:pt x="758723" y="89750"/>
                </a:lnTo>
                <a:lnTo>
                  <a:pt x="739508" y="139814"/>
                </a:lnTo>
                <a:lnTo>
                  <a:pt x="724344" y="191185"/>
                </a:lnTo>
                <a:lnTo>
                  <a:pt x="713409" y="243484"/>
                </a:lnTo>
                <a:lnTo>
                  <a:pt x="706920" y="296354"/>
                </a:lnTo>
                <a:lnTo>
                  <a:pt x="704875" y="347637"/>
                </a:lnTo>
                <a:lnTo>
                  <a:pt x="706831" y="398564"/>
                </a:lnTo>
                <a:lnTo>
                  <a:pt x="712050" y="449211"/>
                </a:lnTo>
                <a:lnTo>
                  <a:pt x="719848" y="499618"/>
                </a:lnTo>
                <a:lnTo>
                  <a:pt x="729488" y="549859"/>
                </a:lnTo>
                <a:lnTo>
                  <a:pt x="740257" y="599960"/>
                </a:lnTo>
                <a:lnTo>
                  <a:pt x="751446" y="649998"/>
                </a:lnTo>
                <a:lnTo>
                  <a:pt x="761936" y="699782"/>
                </a:lnTo>
                <a:lnTo>
                  <a:pt x="771207" y="749744"/>
                </a:lnTo>
                <a:lnTo>
                  <a:pt x="779437" y="799846"/>
                </a:lnTo>
                <a:lnTo>
                  <a:pt x="786790" y="850087"/>
                </a:lnTo>
                <a:lnTo>
                  <a:pt x="793445" y="900430"/>
                </a:lnTo>
                <a:lnTo>
                  <a:pt x="799566" y="950849"/>
                </a:lnTo>
                <a:lnTo>
                  <a:pt x="805332" y="1001344"/>
                </a:lnTo>
                <a:lnTo>
                  <a:pt x="816457" y="1102398"/>
                </a:lnTo>
                <a:lnTo>
                  <a:pt x="822172" y="1152918"/>
                </a:lnTo>
                <a:lnTo>
                  <a:pt x="828205" y="1203413"/>
                </a:lnTo>
                <a:lnTo>
                  <a:pt x="834720" y="1253845"/>
                </a:lnTo>
                <a:lnTo>
                  <a:pt x="841908" y="1304201"/>
                </a:lnTo>
                <a:lnTo>
                  <a:pt x="849934" y="1354442"/>
                </a:lnTo>
                <a:lnTo>
                  <a:pt x="858951" y="1404569"/>
                </a:lnTo>
                <a:lnTo>
                  <a:pt x="869162" y="1454543"/>
                </a:lnTo>
                <a:lnTo>
                  <a:pt x="880122" y="1501584"/>
                </a:lnTo>
                <a:lnTo>
                  <a:pt x="892644" y="1548434"/>
                </a:lnTo>
                <a:lnTo>
                  <a:pt x="906818" y="1594942"/>
                </a:lnTo>
                <a:lnTo>
                  <a:pt x="922718" y="1640928"/>
                </a:lnTo>
                <a:lnTo>
                  <a:pt x="940422" y="1686217"/>
                </a:lnTo>
                <a:lnTo>
                  <a:pt x="959993" y="1730641"/>
                </a:lnTo>
                <a:lnTo>
                  <a:pt x="981532" y="1774024"/>
                </a:lnTo>
                <a:lnTo>
                  <a:pt x="1005090" y="1816214"/>
                </a:lnTo>
                <a:lnTo>
                  <a:pt x="1030782" y="1857019"/>
                </a:lnTo>
                <a:lnTo>
                  <a:pt x="1058659" y="1896287"/>
                </a:lnTo>
                <a:lnTo>
                  <a:pt x="1088809" y="1933829"/>
                </a:lnTo>
                <a:lnTo>
                  <a:pt x="1121308" y="1969477"/>
                </a:lnTo>
                <a:lnTo>
                  <a:pt x="1156220" y="2003069"/>
                </a:lnTo>
                <a:lnTo>
                  <a:pt x="1193660" y="2034425"/>
                </a:lnTo>
                <a:lnTo>
                  <a:pt x="1233665" y="2063381"/>
                </a:lnTo>
                <a:lnTo>
                  <a:pt x="1276629" y="2089454"/>
                </a:lnTo>
                <a:lnTo>
                  <a:pt x="1320787" y="2111273"/>
                </a:lnTo>
                <a:lnTo>
                  <a:pt x="1365973" y="2128951"/>
                </a:lnTo>
                <a:lnTo>
                  <a:pt x="1412036" y="2142655"/>
                </a:lnTo>
                <a:lnTo>
                  <a:pt x="1458810" y="2152510"/>
                </a:lnTo>
                <a:lnTo>
                  <a:pt x="1506143" y="2158657"/>
                </a:lnTo>
                <a:lnTo>
                  <a:pt x="1553845" y="2161222"/>
                </a:lnTo>
                <a:lnTo>
                  <a:pt x="1601762" y="2160359"/>
                </a:lnTo>
                <a:lnTo>
                  <a:pt x="1649730" y="2156193"/>
                </a:lnTo>
                <a:lnTo>
                  <a:pt x="1697596" y="2148865"/>
                </a:lnTo>
                <a:lnTo>
                  <a:pt x="1745183" y="2138515"/>
                </a:lnTo>
                <a:lnTo>
                  <a:pt x="1792338" y="2125281"/>
                </a:lnTo>
                <a:lnTo>
                  <a:pt x="1838883" y="2109305"/>
                </a:lnTo>
                <a:lnTo>
                  <a:pt x="1884680" y="2090724"/>
                </a:lnTo>
                <a:lnTo>
                  <a:pt x="1929396" y="2069719"/>
                </a:lnTo>
                <a:lnTo>
                  <a:pt x="1972945" y="2046732"/>
                </a:lnTo>
                <a:lnTo>
                  <a:pt x="2015337" y="2021878"/>
                </a:lnTo>
                <a:lnTo>
                  <a:pt x="2056574" y="1995233"/>
                </a:lnTo>
                <a:lnTo>
                  <a:pt x="2096655" y="1966899"/>
                </a:lnTo>
                <a:lnTo>
                  <a:pt x="2135568" y="1936965"/>
                </a:lnTo>
                <a:lnTo>
                  <a:pt x="2173338" y="1905533"/>
                </a:lnTo>
                <a:lnTo>
                  <a:pt x="2209787" y="1872830"/>
                </a:lnTo>
                <a:lnTo>
                  <a:pt x="220978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1104900"/>
            <a:ext cx="154432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5062855" algn="l"/>
              </a:tabLst>
            </a:pPr>
            <a:r>
              <a:rPr sz="4900" b="1" spc="-45" dirty="0" smtClean="0">
                <a:latin typeface="Old Standard TT"/>
                <a:cs typeface="Old Standard TT"/>
              </a:rPr>
              <a:t>ПРОБЛЕМНЫЙ</a:t>
            </a:r>
            <a:r>
              <a:rPr lang="ru-RU" sz="4900" b="1" spc="-45" dirty="0" smtClean="0">
                <a:latin typeface="Old Standard TT"/>
                <a:cs typeface="Old Standard TT"/>
              </a:rPr>
              <a:t> </a:t>
            </a:r>
            <a:r>
              <a:rPr sz="4900" b="1" spc="95" dirty="0" smtClean="0">
                <a:latin typeface="Old Standard TT"/>
                <a:cs typeface="Old Standard TT"/>
              </a:rPr>
              <a:t>ФУНКЦИОНАЛ</a:t>
            </a:r>
            <a:endParaRPr sz="4900" b="1" dirty="0">
              <a:latin typeface="Old Standard TT"/>
              <a:cs typeface="Old Standard 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399" y="3583316"/>
            <a:ext cx="10134601" cy="314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95"/>
              </a:spcBef>
            </a:pPr>
            <a:r>
              <a:rPr sz="4500" spc="-360" dirty="0">
                <a:solidFill>
                  <a:srgbClr val="6AD4CC"/>
                </a:solidFill>
                <a:latin typeface="Gothic Uralic"/>
                <a:cs typeface="Gothic Uralic"/>
              </a:rPr>
              <a:t>С </a:t>
            </a:r>
            <a:r>
              <a:rPr sz="4500" spc="-260" dirty="0">
                <a:solidFill>
                  <a:srgbClr val="6AD4CC"/>
                </a:solidFill>
                <a:latin typeface="Gothic Uralic"/>
                <a:cs typeface="Gothic Uralic"/>
              </a:rPr>
              <a:t>функционалом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у </a:t>
            </a:r>
            <a:r>
              <a:rPr sz="4500" spc="-254" dirty="0">
                <a:solidFill>
                  <a:srgbClr val="6AD4CC"/>
                </a:solidFill>
                <a:latin typeface="Gothic Uralic"/>
                <a:cs typeface="Gothic Uralic"/>
              </a:rPr>
              <a:t>нас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 </a:t>
            </a:r>
            <a:r>
              <a:rPr sz="4500" spc="-200" dirty="0">
                <a:solidFill>
                  <a:srgbClr val="6AD4CC"/>
                </a:solidFill>
                <a:latin typeface="Gothic Uralic"/>
                <a:cs typeface="Gothic Uralic"/>
              </a:rPr>
              <a:t>возникло  </a:t>
            </a:r>
            <a:r>
              <a:rPr sz="4500" spc="-265" dirty="0">
                <a:solidFill>
                  <a:srgbClr val="6AD4CC"/>
                </a:solidFill>
                <a:latin typeface="Gothic Uralic"/>
                <a:cs typeface="Gothic Uralic"/>
              </a:rPr>
              <a:t>проблем, </a:t>
            </a:r>
            <a:r>
              <a:rPr sz="4500" spc="-380" dirty="0">
                <a:solidFill>
                  <a:srgbClr val="6AD4CC"/>
                </a:solidFill>
                <a:latin typeface="Gothic Uralic"/>
                <a:cs typeface="Gothic Uralic"/>
              </a:rPr>
              <a:t>мы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выполнили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 </a:t>
            </a:r>
            <a:r>
              <a:rPr sz="4500" spc="-220" dirty="0">
                <a:solidFill>
                  <a:srgbClr val="6AD4CC"/>
                </a:solidFill>
                <a:latin typeface="Gothic Uralic"/>
                <a:cs typeface="Gothic Uralic"/>
              </a:rPr>
              <a:t>только  </a:t>
            </a:r>
            <a:r>
              <a:rPr sz="4500" spc="-254" dirty="0">
                <a:solidFill>
                  <a:srgbClr val="6AD4CC"/>
                </a:solidFill>
                <a:latin typeface="Gothic Uralic"/>
                <a:cs typeface="Gothic Uralic"/>
              </a:rPr>
              <a:t>основные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поставленные </a:t>
            </a:r>
            <a:r>
              <a:rPr sz="4500" spc="-295" dirty="0">
                <a:solidFill>
                  <a:srgbClr val="6AD4CC"/>
                </a:solidFill>
                <a:latin typeface="Gothic Uralic"/>
                <a:cs typeface="Gothic Uralic"/>
              </a:rPr>
              <a:t>нами </a:t>
            </a:r>
            <a:r>
              <a:rPr sz="4500" spc="-215" dirty="0">
                <a:solidFill>
                  <a:srgbClr val="6AD4CC"/>
                </a:solidFill>
                <a:latin typeface="Gothic Uralic"/>
                <a:cs typeface="Gothic Uralic"/>
              </a:rPr>
              <a:t>задачи, 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но </a:t>
            </a:r>
            <a:r>
              <a:rPr sz="4500" spc="-27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несколько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дополнительных</a:t>
            </a:r>
            <a:r>
              <a:rPr sz="4500" spc="240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4500" spc="-220" dirty="0">
                <a:solidFill>
                  <a:srgbClr val="6AD4CC"/>
                </a:solidFill>
                <a:latin typeface="Gothic Uralic"/>
                <a:cs typeface="Gothic Uralic"/>
              </a:rPr>
              <a:t>задач</a:t>
            </a:r>
            <a:endParaRPr sz="45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1504" y="9127304"/>
            <a:ext cx="2056764" cy="1160145"/>
          </a:xfrm>
          <a:custGeom>
            <a:avLst/>
            <a:gdLst/>
            <a:ahLst/>
            <a:cxnLst/>
            <a:rect l="l" t="t" r="r" b="b"/>
            <a:pathLst>
              <a:path w="2056764" h="1160145">
                <a:moveTo>
                  <a:pt x="82513" y="923338"/>
                </a:moveTo>
                <a:lnTo>
                  <a:pt x="61962" y="878113"/>
                </a:lnTo>
                <a:lnTo>
                  <a:pt x="43871" y="831747"/>
                </a:lnTo>
                <a:lnTo>
                  <a:pt x="28382" y="784254"/>
                </a:lnTo>
                <a:lnTo>
                  <a:pt x="16585" y="738377"/>
                </a:lnTo>
                <a:lnTo>
                  <a:pt x="7822" y="692055"/>
                </a:lnTo>
                <a:lnTo>
                  <a:pt x="2243" y="645524"/>
                </a:lnTo>
                <a:lnTo>
                  <a:pt x="0" y="599019"/>
                </a:lnTo>
                <a:lnTo>
                  <a:pt x="1242" y="552775"/>
                </a:lnTo>
                <a:lnTo>
                  <a:pt x="6121" y="507026"/>
                </a:lnTo>
                <a:lnTo>
                  <a:pt x="14789" y="462009"/>
                </a:lnTo>
                <a:lnTo>
                  <a:pt x="27395" y="417959"/>
                </a:lnTo>
                <a:lnTo>
                  <a:pt x="44090" y="375110"/>
                </a:lnTo>
                <a:lnTo>
                  <a:pt x="65026" y="333698"/>
                </a:lnTo>
                <a:lnTo>
                  <a:pt x="90353" y="293958"/>
                </a:lnTo>
                <a:lnTo>
                  <a:pt x="120221" y="256125"/>
                </a:lnTo>
                <a:lnTo>
                  <a:pt x="155395" y="219490"/>
                </a:lnTo>
                <a:lnTo>
                  <a:pt x="193152" y="186509"/>
                </a:lnTo>
                <a:lnTo>
                  <a:pt x="233237" y="157023"/>
                </a:lnTo>
                <a:lnTo>
                  <a:pt x="275392" y="130872"/>
                </a:lnTo>
                <a:lnTo>
                  <a:pt x="319363" y="107897"/>
                </a:lnTo>
                <a:lnTo>
                  <a:pt x="364892" y="87937"/>
                </a:lnTo>
                <a:lnTo>
                  <a:pt x="411722" y="70833"/>
                </a:lnTo>
                <a:lnTo>
                  <a:pt x="459598" y="56425"/>
                </a:lnTo>
                <a:lnTo>
                  <a:pt x="508264" y="44554"/>
                </a:lnTo>
                <a:lnTo>
                  <a:pt x="557462" y="35060"/>
                </a:lnTo>
                <a:lnTo>
                  <a:pt x="606937" y="27783"/>
                </a:lnTo>
                <a:lnTo>
                  <a:pt x="656432" y="22563"/>
                </a:lnTo>
                <a:lnTo>
                  <a:pt x="708009" y="18904"/>
                </a:lnTo>
                <a:lnTo>
                  <a:pt x="759581" y="16673"/>
                </a:lnTo>
                <a:lnTo>
                  <a:pt x="811146" y="15605"/>
                </a:lnTo>
                <a:lnTo>
                  <a:pt x="862704" y="15436"/>
                </a:lnTo>
                <a:lnTo>
                  <a:pt x="914253" y="15903"/>
                </a:lnTo>
                <a:lnTo>
                  <a:pt x="965791" y="16740"/>
                </a:lnTo>
                <a:lnTo>
                  <a:pt x="1017317" y="17684"/>
                </a:lnTo>
                <a:lnTo>
                  <a:pt x="1068829" y="18471"/>
                </a:lnTo>
                <a:lnTo>
                  <a:pt x="1120326" y="18836"/>
                </a:lnTo>
                <a:lnTo>
                  <a:pt x="1171807" y="18516"/>
                </a:lnTo>
                <a:lnTo>
                  <a:pt x="1223269" y="17245"/>
                </a:lnTo>
                <a:lnTo>
                  <a:pt x="1274712" y="14760"/>
                </a:lnTo>
                <a:lnTo>
                  <a:pt x="1326135" y="10797"/>
                </a:lnTo>
                <a:lnTo>
                  <a:pt x="1375214" y="6279"/>
                </a:lnTo>
                <a:lnTo>
                  <a:pt x="1424302" y="2368"/>
                </a:lnTo>
                <a:lnTo>
                  <a:pt x="1473349" y="0"/>
                </a:lnTo>
                <a:lnTo>
                  <a:pt x="1522305" y="110"/>
                </a:lnTo>
                <a:lnTo>
                  <a:pt x="1571120" y="3636"/>
                </a:lnTo>
                <a:lnTo>
                  <a:pt x="1619745" y="11512"/>
                </a:lnTo>
                <a:lnTo>
                  <a:pt x="1670625" y="24936"/>
                </a:lnTo>
                <a:lnTo>
                  <a:pt x="1720087" y="43437"/>
                </a:lnTo>
                <a:lnTo>
                  <a:pt x="1767627" y="66665"/>
                </a:lnTo>
                <a:lnTo>
                  <a:pt x="1812745" y="94272"/>
                </a:lnTo>
                <a:lnTo>
                  <a:pt x="1854939" y="125909"/>
                </a:lnTo>
                <a:lnTo>
                  <a:pt x="1893660" y="160573"/>
                </a:lnTo>
                <a:lnTo>
                  <a:pt x="1929092" y="198592"/>
                </a:lnTo>
                <a:lnTo>
                  <a:pt x="1960853" y="239683"/>
                </a:lnTo>
                <a:lnTo>
                  <a:pt x="1988564" y="283567"/>
                </a:lnTo>
                <a:lnTo>
                  <a:pt x="2011844" y="329962"/>
                </a:lnTo>
                <a:lnTo>
                  <a:pt x="2029865" y="379283"/>
                </a:lnTo>
                <a:lnTo>
                  <a:pt x="2042446" y="431003"/>
                </a:lnTo>
                <a:lnTo>
                  <a:pt x="2050504" y="484075"/>
                </a:lnTo>
                <a:lnTo>
                  <a:pt x="2054954" y="537450"/>
                </a:lnTo>
                <a:lnTo>
                  <a:pt x="2056712" y="590082"/>
                </a:lnTo>
                <a:lnTo>
                  <a:pt x="2056238" y="638675"/>
                </a:lnTo>
                <a:lnTo>
                  <a:pt x="2053292" y="687023"/>
                </a:lnTo>
                <a:lnTo>
                  <a:pt x="2048010" y="735091"/>
                </a:lnTo>
                <a:lnTo>
                  <a:pt x="2040529" y="782844"/>
                </a:lnTo>
                <a:lnTo>
                  <a:pt x="2030986" y="830247"/>
                </a:lnTo>
                <a:lnTo>
                  <a:pt x="2019517" y="877264"/>
                </a:lnTo>
                <a:lnTo>
                  <a:pt x="2006258" y="923861"/>
                </a:lnTo>
                <a:lnTo>
                  <a:pt x="1991347" y="970003"/>
                </a:lnTo>
                <a:lnTo>
                  <a:pt x="1974919" y="1015654"/>
                </a:lnTo>
                <a:lnTo>
                  <a:pt x="1957111" y="1060780"/>
                </a:lnTo>
                <a:lnTo>
                  <a:pt x="1938060" y="1105346"/>
                </a:lnTo>
                <a:lnTo>
                  <a:pt x="1917097" y="1151185"/>
                </a:lnTo>
                <a:lnTo>
                  <a:pt x="240851" y="1159694"/>
                </a:lnTo>
                <a:lnTo>
                  <a:pt x="217121" y="1131748"/>
                </a:lnTo>
                <a:lnTo>
                  <a:pt x="186431" y="1092482"/>
                </a:lnTo>
                <a:lnTo>
                  <a:pt x="157481" y="1051992"/>
                </a:lnTo>
                <a:lnTo>
                  <a:pt x="130416" y="1010293"/>
                </a:lnTo>
                <a:lnTo>
                  <a:pt x="105379" y="967403"/>
                </a:lnTo>
                <a:lnTo>
                  <a:pt x="82513" y="92333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221200" y="931321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8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5495925" cy="10287000"/>
          </a:xfrm>
          <a:custGeom>
            <a:avLst/>
            <a:gdLst/>
            <a:ahLst/>
            <a:cxnLst/>
            <a:rect l="l" t="t" r="r" b="b"/>
            <a:pathLst>
              <a:path w="5495925" h="10287000">
                <a:moveTo>
                  <a:pt x="5495734" y="2255532"/>
                </a:moveTo>
                <a:lnTo>
                  <a:pt x="5495722" y="2206574"/>
                </a:lnTo>
                <a:lnTo>
                  <a:pt x="5494833" y="2157526"/>
                </a:lnTo>
                <a:lnTo>
                  <a:pt x="5493042" y="2108416"/>
                </a:lnTo>
                <a:lnTo>
                  <a:pt x="5490337" y="2059241"/>
                </a:lnTo>
                <a:lnTo>
                  <a:pt x="5486705" y="2010003"/>
                </a:lnTo>
                <a:lnTo>
                  <a:pt x="5482133" y="1960714"/>
                </a:lnTo>
                <a:lnTo>
                  <a:pt x="5476621" y="1911362"/>
                </a:lnTo>
                <a:lnTo>
                  <a:pt x="5470144" y="1861972"/>
                </a:lnTo>
                <a:lnTo>
                  <a:pt x="5462689" y="1812544"/>
                </a:lnTo>
                <a:lnTo>
                  <a:pt x="5454243" y="1763077"/>
                </a:lnTo>
                <a:lnTo>
                  <a:pt x="5444604" y="1713471"/>
                </a:lnTo>
                <a:lnTo>
                  <a:pt x="5433898" y="1664411"/>
                </a:lnTo>
                <a:lnTo>
                  <a:pt x="5422150" y="1615909"/>
                </a:lnTo>
                <a:lnTo>
                  <a:pt x="5409362" y="1567954"/>
                </a:lnTo>
                <a:lnTo>
                  <a:pt x="5395544" y="1520558"/>
                </a:lnTo>
                <a:lnTo>
                  <a:pt x="5380723" y="1473708"/>
                </a:lnTo>
                <a:lnTo>
                  <a:pt x="5364899" y="1427416"/>
                </a:lnTo>
                <a:lnTo>
                  <a:pt x="5348109" y="1381696"/>
                </a:lnTo>
                <a:lnTo>
                  <a:pt x="5330355" y="1336522"/>
                </a:lnTo>
                <a:lnTo>
                  <a:pt x="5311648" y="1291920"/>
                </a:lnTo>
                <a:lnTo>
                  <a:pt x="5292001" y="1247876"/>
                </a:lnTo>
                <a:lnTo>
                  <a:pt x="5271440" y="1204391"/>
                </a:lnTo>
                <a:lnTo>
                  <a:pt x="5249977" y="1161478"/>
                </a:lnTo>
                <a:lnTo>
                  <a:pt x="5227625" y="1119124"/>
                </a:lnTo>
                <a:lnTo>
                  <a:pt x="5204396" y="1077353"/>
                </a:lnTo>
                <a:lnTo>
                  <a:pt x="5180304" y="1036142"/>
                </a:lnTo>
                <a:lnTo>
                  <a:pt x="5155374" y="995502"/>
                </a:lnTo>
                <a:lnTo>
                  <a:pt x="5129606" y="955446"/>
                </a:lnTo>
                <a:lnTo>
                  <a:pt x="5103025" y="915949"/>
                </a:lnTo>
                <a:lnTo>
                  <a:pt x="5075644" y="877036"/>
                </a:lnTo>
                <a:lnTo>
                  <a:pt x="5047475" y="838708"/>
                </a:lnTo>
                <a:lnTo>
                  <a:pt x="5018532" y="800950"/>
                </a:lnTo>
                <a:lnTo>
                  <a:pt x="4988839" y="763790"/>
                </a:lnTo>
                <a:lnTo>
                  <a:pt x="4958410" y="727189"/>
                </a:lnTo>
                <a:lnTo>
                  <a:pt x="4927244" y="691184"/>
                </a:lnTo>
                <a:lnTo>
                  <a:pt x="4895367" y="655764"/>
                </a:lnTo>
                <a:lnTo>
                  <a:pt x="4862792" y="620941"/>
                </a:lnTo>
                <a:lnTo>
                  <a:pt x="4829543" y="586689"/>
                </a:lnTo>
                <a:lnTo>
                  <a:pt x="4795621" y="553046"/>
                </a:lnTo>
                <a:lnTo>
                  <a:pt x="4761039" y="519976"/>
                </a:lnTo>
                <a:lnTo>
                  <a:pt x="4725822" y="487514"/>
                </a:lnTo>
                <a:lnTo>
                  <a:pt x="4689995" y="455637"/>
                </a:lnTo>
                <a:lnTo>
                  <a:pt x="4653546" y="424357"/>
                </a:lnTo>
                <a:lnTo>
                  <a:pt x="4616513" y="393687"/>
                </a:lnTo>
                <a:lnTo>
                  <a:pt x="4578896" y="363601"/>
                </a:lnTo>
                <a:lnTo>
                  <a:pt x="4540707" y="334124"/>
                </a:lnTo>
                <a:lnTo>
                  <a:pt x="4501985" y="305257"/>
                </a:lnTo>
                <a:lnTo>
                  <a:pt x="4462716" y="276987"/>
                </a:lnTo>
                <a:lnTo>
                  <a:pt x="4422940" y="249313"/>
                </a:lnTo>
                <a:lnTo>
                  <a:pt x="4382655" y="222262"/>
                </a:lnTo>
                <a:lnTo>
                  <a:pt x="4341876" y="195808"/>
                </a:lnTo>
                <a:lnTo>
                  <a:pt x="4300626" y="169964"/>
                </a:lnTo>
                <a:lnTo>
                  <a:pt x="4258907" y="144741"/>
                </a:lnTo>
                <a:lnTo>
                  <a:pt x="4216755" y="120129"/>
                </a:lnTo>
                <a:lnTo>
                  <a:pt x="4174159" y="96126"/>
                </a:lnTo>
                <a:lnTo>
                  <a:pt x="4131157" y="72732"/>
                </a:lnTo>
                <a:lnTo>
                  <a:pt x="4087749" y="49974"/>
                </a:lnTo>
                <a:lnTo>
                  <a:pt x="4043959" y="27825"/>
                </a:lnTo>
                <a:lnTo>
                  <a:pt x="3999801" y="6299"/>
                </a:lnTo>
                <a:lnTo>
                  <a:pt x="3986377" y="0"/>
                </a:lnTo>
                <a:lnTo>
                  <a:pt x="0" y="0"/>
                </a:lnTo>
                <a:lnTo>
                  <a:pt x="0" y="7742453"/>
                </a:lnTo>
                <a:lnTo>
                  <a:pt x="0" y="8370036"/>
                </a:lnTo>
                <a:lnTo>
                  <a:pt x="0" y="10286987"/>
                </a:lnTo>
                <a:lnTo>
                  <a:pt x="4149407" y="10286987"/>
                </a:lnTo>
                <a:lnTo>
                  <a:pt x="4166400" y="10245484"/>
                </a:lnTo>
                <a:lnTo>
                  <a:pt x="4184332" y="10198671"/>
                </a:lnTo>
                <a:lnTo>
                  <a:pt x="4201096" y="10151364"/>
                </a:lnTo>
                <a:lnTo>
                  <a:pt x="4216514" y="10103637"/>
                </a:lnTo>
                <a:lnTo>
                  <a:pt x="4230408" y="10055568"/>
                </a:lnTo>
                <a:lnTo>
                  <a:pt x="4242600" y="10007206"/>
                </a:lnTo>
                <a:lnTo>
                  <a:pt x="4252925" y="9958654"/>
                </a:lnTo>
                <a:lnTo>
                  <a:pt x="4261180" y="9909962"/>
                </a:lnTo>
                <a:lnTo>
                  <a:pt x="4267200" y="9861207"/>
                </a:lnTo>
                <a:lnTo>
                  <a:pt x="4270819" y="9812477"/>
                </a:lnTo>
                <a:lnTo>
                  <a:pt x="4272216" y="9763976"/>
                </a:lnTo>
                <a:lnTo>
                  <a:pt x="4271759" y="9715475"/>
                </a:lnTo>
                <a:lnTo>
                  <a:pt x="4269448" y="9667049"/>
                </a:lnTo>
                <a:lnTo>
                  <a:pt x="4265333" y="9618726"/>
                </a:lnTo>
                <a:lnTo>
                  <a:pt x="4259440" y="9570593"/>
                </a:lnTo>
                <a:lnTo>
                  <a:pt x="4251795" y="9522689"/>
                </a:lnTo>
                <a:lnTo>
                  <a:pt x="4242422" y="9475089"/>
                </a:lnTo>
                <a:lnTo>
                  <a:pt x="4231360" y="9427832"/>
                </a:lnTo>
                <a:lnTo>
                  <a:pt x="4218635" y="9380982"/>
                </a:lnTo>
                <a:lnTo>
                  <a:pt x="4204284" y="9334602"/>
                </a:lnTo>
                <a:lnTo>
                  <a:pt x="4188320" y="9288755"/>
                </a:lnTo>
                <a:lnTo>
                  <a:pt x="4170794" y="9243479"/>
                </a:lnTo>
                <a:lnTo>
                  <a:pt x="4151719" y="9198864"/>
                </a:lnTo>
                <a:lnTo>
                  <a:pt x="4131030" y="9154236"/>
                </a:lnTo>
                <a:lnTo>
                  <a:pt x="4108704" y="9110307"/>
                </a:lnTo>
                <a:lnTo>
                  <a:pt x="4084777" y="9067165"/>
                </a:lnTo>
                <a:lnTo>
                  <a:pt x="4059275" y="9024887"/>
                </a:lnTo>
                <a:lnTo>
                  <a:pt x="4032250" y="8983535"/>
                </a:lnTo>
                <a:lnTo>
                  <a:pt x="4003738" y="8943188"/>
                </a:lnTo>
                <a:lnTo>
                  <a:pt x="3973779" y="8903906"/>
                </a:lnTo>
                <a:lnTo>
                  <a:pt x="3942423" y="8865794"/>
                </a:lnTo>
                <a:lnTo>
                  <a:pt x="3909695" y="8828900"/>
                </a:lnTo>
                <a:lnTo>
                  <a:pt x="3875646" y="8793302"/>
                </a:lnTo>
                <a:lnTo>
                  <a:pt x="3840315" y="8759076"/>
                </a:lnTo>
                <a:lnTo>
                  <a:pt x="3803739" y="8726310"/>
                </a:lnTo>
                <a:lnTo>
                  <a:pt x="3765969" y="8695055"/>
                </a:lnTo>
                <a:lnTo>
                  <a:pt x="3725164" y="8663838"/>
                </a:lnTo>
                <a:lnTo>
                  <a:pt x="3683317" y="8634539"/>
                </a:lnTo>
                <a:lnTo>
                  <a:pt x="3640493" y="8606980"/>
                </a:lnTo>
                <a:lnTo>
                  <a:pt x="3596779" y="8581022"/>
                </a:lnTo>
                <a:lnTo>
                  <a:pt x="3552279" y="8556498"/>
                </a:lnTo>
                <a:lnTo>
                  <a:pt x="3507079" y="8533257"/>
                </a:lnTo>
                <a:lnTo>
                  <a:pt x="3461245" y="8511146"/>
                </a:lnTo>
                <a:lnTo>
                  <a:pt x="3414903" y="8490013"/>
                </a:lnTo>
                <a:lnTo>
                  <a:pt x="3368103" y="8469681"/>
                </a:lnTo>
                <a:lnTo>
                  <a:pt x="3320961" y="8450008"/>
                </a:lnTo>
                <a:lnTo>
                  <a:pt x="3273552" y="8430857"/>
                </a:lnTo>
                <a:lnTo>
                  <a:pt x="3225965" y="8412035"/>
                </a:lnTo>
                <a:lnTo>
                  <a:pt x="3130626" y="8374824"/>
                </a:lnTo>
                <a:lnTo>
                  <a:pt x="3083407" y="8356079"/>
                </a:lnTo>
                <a:lnTo>
                  <a:pt x="3036493" y="8336737"/>
                </a:lnTo>
                <a:lnTo>
                  <a:pt x="2989834" y="8316849"/>
                </a:lnTo>
                <a:lnTo>
                  <a:pt x="2943415" y="8296440"/>
                </a:lnTo>
                <a:lnTo>
                  <a:pt x="2897238" y="8275561"/>
                </a:lnTo>
                <a:lnTo>
                  <a:pt x="2851264" y="8254251"/>
                </a:lnTo>
                <a:lnTo>
                  <a:pt x="2805468" y="8232546"/>
                </a:lnTo>
                <a:lnTo>
                  <a:pt x="2759862" y="8210474"/>
                </a:lnTo>
                <a:lnTo>
                  <a:pt x="2714396" y="8188084"/>
                </a:lnTo>
                <a:lnTo>
                  <a:pt x="2669057" y="8165414"/>
                </a:lnTo>
                <a:lnTo>
                  <a:pt x="2623845" y="8142491"/>
                </a:lnTo>
                <a:lnTo>
                  <a:pt x="2578722" y="8119377"/>
                </a:lnTo>
                <a:lnTo>
                  <a:pt x="2533675" y="8096097"/>
                </a:lnTo>
                <a:lnTo>
                  <a:pt x="2263914" y="7955064"/>
                </a:lnTo>
                <a:lnTo>
                  <a:pt x="2218867" y="7931696"/>
                </a:lnTo>
                <a:lnTo>
                  <a:pt x="2173744" y="7908480"/>
                </a:lnTo>
                <a:lnTo>
                  <a:pt x="2128532" y="7885443"/>
                </a:lnTo>
                <a:lnTo>
                  <a:pt x="2083193" y="7862621"/>
                </a:lnTo>
                <a:lnTo>
                  <a:pt x="2037727" y="7840065"/>
                </a:lnTo>
                <a:lnTo>
                  <a:pt x="2034692" y="7838592"/>
                </a:lnTo>
                <a:lnTo>
                  <a:pt x="2046401" y="7829131"/>
                </a:lnTo>
                <a:lnTo>
                  <a:pt x="2085035" y="7796733"/>
                </a:lnTo>
                <a:lnTo>
                  <a:pt x="2122817" y="7763573"/>
                </a:lnTo>
                <a:lnTo>
                  <a:pt x="2159762" y="7729690"/>
                </a:lnTo>
                <a:lnTo>
                  <a:pt x="2195906" y="7695108"/>
                </a:lnTo>
                <a:lnTo>
                  <a:pt x="2231288" y="7659865"/>
                </a:lnTo>
                <a:lnTo>
                  <a:pt x="2265934" y="7623988"/>
                </a:lnTo>
                <a:lnTo>
                  <a:pt x="2299893" y="7587513"/>
                </a:lnTo>
                <a:lnTo>
                  <a:pt x="2333206" y="7550480"/>
                </a:lnTo>
                <a:lnTo>
                  <a:pt x="2365895" y="7512901"/>
                </a:lnTo>
                <a:lnTo>
                  <a:pt x="2397988" y="7474813"/>
                </a:lnTo>
                <a:lnTo>
                  <a:pt x="2429535" y="7436244"/>
                </a:lnTo>
                <a:lnTo>
                  <a:pt x="2460574" y="7397242"/>
                </a:lnTo>
                <a:lnTo>
                  <a:pt x="2491117" y="7357821"/>
                </a:lnTo>
                <a:lnTo>
                  <a:pt x="2521229" y="7318032"/>
                </a:lnTo>
                <a:lnTo>
                  <a:pt x="2550934" y="7277875"/>
                </a:lnTo>
                <a:lnTo>
                  <a:pt x="2580259" y="7237412"/>
                </a:lnTo>
                <a:lnTo>
                  <a:pt x="2609240" y="7196658"/>
                </a:lnTo>
                <a:lnTo>
                  <a:pt x="2637929" y="7155637"/>
                </a:lnTo>
                <a:lnTo>
                  <a:pt x="2666339" y="7114400"/>
                </a:lnTo>
                <a:lnTo>
                  <a:pt x="2694533" y="7072973"/>
                </a:lnTo>
                <a:lnTo>
                  <a:pt x="2722511" y="7031380"/>
                </a:lnTo>
                <a:lnTo>
                  <a:pt x="2750337" y="6989661"/>
                </a:lnTo>
                <a:lnTo>
                  <a:pt x="2778036" y="6947840"/>
                </a:lnTo>
                <a:lnTo>
                  <a:pt x="2805646" y="6905942"/>
                </a:lnTo>
                <a:lnTo>
                  <a:pt x="2888272" y="6780174"/>
                </a:lnTo>
                <a:lnTo>
                  <a:pt x="2916059" y="6738150"/>
                </a:lnTo>
                <a:lnTo>
                  <a:pt x="2944139" y="6696342"/>
                </a:lnTo>
                <a:lnTo>
                  <a:pt x="2972473" y="6654736"/>
                </a:lnTo>
                <a:lnTo>
                  <a:pt x="3001073" y="6613334"/>
                </a:lnTo>
                <a:lnTo>
                  <a:pt x="3029928" y="6572136"/>
                </a:lnTo>
                <a:lnTo>
                  <a:pt x="3059023" y="6531115"/>
                </a:lnTo>
                <a:lnTo>
                  <a:pt x="3088348" y="6490271"/>
                </a:lnTo>
                <a:lnTo>
                  <a:pt x="3117900" y="6449593"/>
                </a:lnTo>
                <a:lnTo>
                  <a:pt x="3147657" y="6409093"/>
                </a:lnTo>
                <a:lnTo>
                  <a:pt x="3177616" y="6368745"/>
                </a:lnTo>
                <a:lnTo>
                  <a:pt x="3207778" y="6328537"/>
                </a:lnTo>
                <a:lnTo>
                  <a:pt x="3238119" y="6288481"/>
                </a:lnTo>
                <a:lnTo>
                  <a:pt x="3268649" y="6248565"/>
                </a:lnTo>
                <a:lnTo>
                  <a:pt x="3299333" y="6208763"/>
                </a:lnTo>
                <a:lnTo>
                  <a:pt x="3330181" y="6169088"/>
                </a:lnTo>
                <a:lnTo>
                  <a:pt x="3361182" y="6129528"/>
                </a:lnTo>
                <a:lnTo>
                  <a:pt x="3392309" y="6090082"/>
                </a:lnTo>
                <a:lnTo>
                  <a:pt x="3423577" y="6050724"/>
                </a:lnTo>
                <a:lnTo>
                  <a:pt x="3454958" y="6011469"/>
                </a:lnTo>
                <a:lnTo>
                  <a:pt x="3486467" y="5972289"/>
                </a:lnTo>
                <a:lnTo>
                  <a:pt x="3518065" y="5933186"/>
                </a:lnTo>
                <a:lnTo>
                  <a:pt x="3581539" y="5855182"/>
                </a:lnTo>
                <a:lnTo>
                  <a:pt x="3645306" y="5777408"/>
                </a:lnTo>
                <a:lnTo>
                  <a:pt x="3998125" y="5351030"/>
                </a:lnTo>
                <a:lnTo>
                  <a:pt x="4062057" y="5273281"/>
                </a:lnTo>
                <a:lnTo>
                  <a:pt x="4125722" y="5195328"/>
                </a:lnTo>
                <a:lnTo>
                  <a:pt x="4157446" y="5156251"/>
                </a:lnTo>
                <a:lnTo>
                  <a:pt x="4189069" y="5117096"/>
                </a:lnTo>
                <a:lnTo>
                  <a:pt x="4220591" y="5077866"/>
                </a:lnTo>
                <a:lnTo>
                  <a:pt x="4252011" y="5038534"/>
                </a:lnTo>
                <a:lnTo>
                  <a:pt x="4283303" y="4999113"/>
                </a:lnTo>
                <a:lnTo>
                  <a:pt x="4314482" y="4959591"/>
                </a:lnTo>
                <a:lnTo>
                  <a:pt x="4345508" y="4919954"/>
                </a:lnTo>
                <a:lnTo>
                  <a:pt x="4376394" y="4880203"/>
                </a:lnTo>
                <a:lnTo>
                  <a:pt x="4407128" y="4840325"/>
                </a:lnTo>
                <a:lnTo>
                  <a:pt x="4437697" y="4800320"/>
                </a:lnTo>
                <a:lnTo>
                  <a:pt x="4468088" y="4760163"/>
                </a:lnTo>
                <a:lnTo>
                  <a:pt x="4498289" y="4719866"/>
                </a:lnTo>
                <a:lnTo>
                  <a:pt x="4528312" y="4679404"/>
                </a:lnTo>
                <a:lnTo>
                  <a:pt x="4558119" y="4638789"/>
                </a:lnTo>
                <a:lnTo>
                  <a:pt x="4587722" y="4598009"/>
                </a:lnTo>
                <a:lnTo>
                  <a:pt x="4617110" y="4557039"/>
                </a:lnTo>
                <a:lnTo>
                  <a:pt x="4646257" y="4515904"/>
                </a:lnTo>
                <a:lnTo>
                  <a:pt x="4675175" y="4474565"/>
                </a:lnTo>
                <a:lnTo>
                  <a:pt x="4703838" y="4433024"/>
                </a:lnTo>
                <a:lnTo>
                  <a:pt x="4732248" y="4391291"/>
                </a:lnTo>
                <a:lnTo>
                  <a:pt x="4760392" y="4349331"/>
                </a:lnTo>
                <a:lnTo>
                  <a:pt x="4787252" y="4308691"/>
                </a:lnTo>
                <a:lnTo>
                  <a:pt x="4813820" y="4267759"/>
                </a:lnTo>
                <a:lnTo>
                  <a:pt x="4840084" y="4226547"/>
                </a:lnTo>
                <a:lnTo>
                  <a:pt x="4866017" y="4185069"/>
                </a:lnTo>
                <a:lnTo>
                  <a:pt x="4891633" y="4143311"/>
                </a:lnTo>
                <a:lnTo>
                  <a:pt x="4916894" y="4101300"/>
                </a:lnTo>
                <a:lnTo>
                  <a:pt x="4941786" y="4059021"/>
                </a:lnTo>
                <a:lnTo>
                  <a:pt x="4966322" y="4016489"/>
                </a:lnTo>
                <a:lnTo>
                  <a:pt x="4990465" y="3973703"/>
                </a:lnTo>
                <a:lnTo>
                  <a:pt x="5014201" y="3930675"/>
                </a:lnTo>
                <a:lnTo>
                  <a:pt x="5037544" y="3887393"/>
                </a:lnTo>
                <a:lnTo>
                  <a:pt x="5060454" y="3843883"/>
                </a:lnTo>
                <a:lnTo>
                  <a:pt x="5082933" y="3800144"/>
                </a:lnTo>
                <a:lnTo>
                  <a:pt x="5104955" y="3756164"/>
                </a:lnTo>
                <a:lnTo>
                  <a:pt x="5126520" y="3711968"/>
                </a:lnTo>
                <a:lnTo>
                  <a:pt x="5147602" y="3667556"/>
                </a:lnTo>
                <a:lnTo>
                  <a:pt x="5168214" y="3622929"/>
                </a:lnTo>
                <a:lnTo>
                  <a:pt x="5188305" y="3578085"/>
                </a:lnTo>
                <a:lnTo>
                  <a:pt x="5207901" y="3533038"/>
                </a:lnTo>
                <a:lnTo>
                  <a:pt x="5226964" y="3487788"/>
                </a:lnTo>
                <a:lnTo>
                  <a:pt x="5245481" y="3442335"/>
                </a:lnTo>
                <a:lnTo>
                  <a:pt x="5263451" y="3396704"/>
                </a:lnTo>
                <a:lnTo>
                  <a:pt x="5280863" y="3350882"/>
                </a:lnTo>
                <a:lnTo>
                  <a:pt x="5297690" y="3304870"/>
                </a:lnTo>
                <a:lnTo>
                  <a:pt x="5313921" y="3258680"/>
                </a:lnTo>
                <a:lnTo>
                  <a:pt x="5329555" y="3212325"/>
                </a:lnTo>
                <a:lnTo>
                  <a:pt x="5344579" y="3165792"/>
                </a:lnTo>
                <a:lnTo>
                  <a:pt x="5358968" y="3119094"/>
                </a:lnTo>
                <a:lnTo>
                  <a:pt x="5372709" y="3072231"/>
                </a:lnTo>
                <a:lnTo>
                  <a:pt x="5385803" y="3025229"/>
                </a:lnTo>
                <a:lnTo>
                  <a:pt x="5398224" y="2978061"/>
                </a:lnTo>
                <a:lnTo>
                  <a:pt x="5409971" y="2930753"/>
                </a:lnTo>
                <a:lnTo>
                  <a:pt x="5421020" y="2883293"/>
                </a:lnTo>
                <a:lnTo>
                  <a:pt x="5431358" y="2835706"/>
                </a:lnTo>
                <a:lnTo>
                  <a:pt x="5440985" y="2787980"/>
                </a:lnTo>
                <a:lnTo>
                  <a:pt x="5449887" y="2740126"/>
                </a:lnTo>
                <a:lnTo>
                  <a:pt x="5458028" y="2692158"/>
                </a:lnTo>
                <a:lnTo>
                  <a:pt x="5465419" y="2644063"/>
                </a:lnTo>
                <a:lnTo>
                  <a:pt x="5472036" y="2595854"/>
                </a:lnTo>
                <a:lnTo>
                  <a:pt x="5477878" y="2547531"/>
                </a:lnTo>
                <a:lnTo>
                  <a:pt x="5482920" y="2499106"/>
                </a:lnTo>
                <a:lnTo>
                  <a:pt x="5487149" y="2450566"/>
                </a:lnTo>
                <a:lnTo>
                  <a:pt x="5490565" y="2401951"/>
                </a:lnTo>
                <a:lnTo>
                  <a:pt x="5493131" y="2353233"/>
                </a:lnTo>
                <a:lnTo>
                  <a:pt x="5494858" y="2304427"/>
                </a:lnTo>
                <a:lnTo>
                  <a:pt x="5495734" y="2255532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05440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56" y="5074450"/>
                </a:moveTo>
                <a:lnTo>
                  <a:pt x="7761643" y="0"/>
                </a:ln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64199" y="6044476"/>
                </a:lnTo>
                <a:lnTo>
                  <a:pt x="5879058" y="6156757"/>
                </a:lnTo>
                <a:lnTo>
                  <a:pt x="5848235" y="6197079"/>
                </a:lnTo>
                <a:lnTo>
                  <a:pt x="5817044" y="6237084"/>
                </a:lnTo>
                <a:lnTo>
                  <a:pt x="5785510" y="6276797"/>
                </a:lnTo>
                <a:lnTo>
                  <a:pt x="5753659" y="6316231"/>
                </a:lnTo>
                <a:lnTo>
                  <a:pt x="5721502" y="6355385"/>
                </a:lnTo>
                <a:lnTo>
                  <a:pt x="5689066" y="6394272"/>
                </a:lnTo>
                <a:lnTo>
                  <a:pt x="5656338" y="6432931"/>
                </a:lnTo>
                <a:lnTo>
                  <a:pt x="5623357" y="6471361"/>
                </a:lnTo>
                <a:lnTo>
                  <a:pt x="5590146" y="6509575"/>
                </a:lnTo>
                <a:lnTo>
                  <a:pt x="5556694" y="6547586"/>
                </a:lnTo>
                <a:lnTo>
                  <a:pt x="5523039" y="6585420"/>
                </a:lnTo>
                <a:lnTo>
                  <a:pt x="5489181" y="6623088"/>
                </a:lnTo>
                <a:lnTo>
                  <a:pt x="5455158" y="6660591"/>
                </a:lnTo>
                <a:lnTo>
                  <a:pt x="5420969" y="6697967"/>
                </a:lnTo>
                <a:lnTo>
                  <a:pt x="5386641" y="6735204"/>
                </a:lnTo>
                <a:lnTo>
                  <a:pt x="5352173" y="6772338"/>
                </a:lnTo>
                <a:lnTo>
                  <a:pt x="5317591" y="6809372"/>
                </a:lnTo>
                <a:lnTo>
                  <a:pt x="5248173" y="6883209"/>
                </a:lnTo>
                <a:lnTo>
                  <a:pt x="4969192" y="7177608"/>
                </a:lnTo>
                <a:lnTo>
                  <a:pt x="4934445" y="7214540"/>
                </a:lnTo>
                <a:lnTo>
                  <a:pt x="4899774" y="7251547"/>
                </a:lnTo>
                <a:lnTo>
                  <a:pt x="4865205" y="7288644"/>
                </a:lnTo>
                <a:lnTo>
                  <a:pt x="4830737" y="7325855"/>
                </a:lnTo>
                <a:lnTo>
                  <a:pt x="4796409" y="7363180"/>
                </a:lnTo>
                <a:lnTo>
                  <a:pt x="4762233" y="7400645"/>
                </a:lnTo>
                <a:lnTo>
                  <a:pt x="4728210" y="7438263"/>
                </a:lnTo>
                <a:lnTo>
                  <a:pt x="4694364" y="7476045"/>
                </a:lnTo>
                <a:lnTo>
                  <a:pt x="4660709" y="7514006"/>
                </a:lnTo>
                <a:lnTo>
                  <a:pt x="4627270" y="7552156"/>
                </a:lnTo>
                <a:lnTo>
                  <a:pt x="4594060" y="7590523"/>
                </a:lnTo>
                <a:lnTo>
                  <a:pt x="4561090" y="7629106"/>
                </a:lnTo>
                <a:lnTo>
                  <a:pt x="4528375" y="7667930"/>
                </a:lnTo>
                <a:lnTo>
                  <a:pt x="4495939" y="7707008"/>
                </a:lnTo>
                <a:lnTo>
                  <a:pt x="4463796" y="7746352"/>
                </a:lnTo>
                <a:lnTo>
                  <a:pt x="4431957" y="7785976"/>
                </a:lnTo>
                <a:lnTo>
                  <a:pt x="4400435" y="7825905"/>
                </a:lnTo>
                <a:lnTo>
                  <a:pt x="4369257" y="7866126"/>
                </a:lnTo>
                <a:lnTo>
                  <a:pt x="4339336" y="7905534"/>
                </a:lnTo>
                <a:lnTo>
                  <a:pt x="4309796" y="7945348"/>
                </a:lnTo>
                <a:lnTo>
                  <a:pt x="4280662" y="7985569"/>
                </a:lnTo>
                <a:lnTo>
                  <a:pt x="4251972" y="8026209"/>
                </a:lnTo>
                <a:lnTo>
                  <a:pt x="4223740" y="8067230"/>
                </a:lnTo>
                <a:lnTo>
                  <a:pt x="4196003" y="8108645"/>
                </a:lnTo>
                <a:lnTo>
                  <a:pt x="4168775" y="8150441"/>
                </a:lnTo>
                <a:lnTo>
                  <a:pt x="4142092" y="8192617"/>
                </a:lnTo>
                <a:lnTo>
                  <a:pt x="4115968" y="8235162"/>
                </a:lnTo>
                <a:lnTo>
                  <a:pt x="4090428" y="8278063"/>
                </a:lnTo>
                <a:lnTo>
                  <a:pt x="4065498" y="8321319"/>
                </a:lnTo>
                <a:lnTo>
                  <a:pt x="4041216" y="8364931"/>
                </a:lnTo>
                <a:lnTo>
                  <a:pt x="4017581" y="8408873"/>
                </a:lnTo>
                <a:lnTo>
                  <a:pt x="3994645" y="8453158"/>
                </a:lnTo>
                <a:lnTo>
                  <a:pt x="3972420" y="8497773"/>
                </a:lnTo>
                <a:lnTo>
                  <a:pt x="3950932" y="8542693"/>
                </a:lnTo>
                <a:lnTo>
                  <a:pt x="3930205" y="8587943"/>
                </a:lnTo>
                <a:lnTo>
                  <a:pt x="3910253" y="8633485"/>
                </a:lnTo>
                <a:lnTo>
                  <a:pt x="3891127" y="8679332"/>
                </a:lnTo>
                <a:lnTo>
                  <a:pt x="3872827" y="8725471"/>
                </a:lnTo>
                <a:lnTo>
                  <a:pt x="3855402" y="8771890"/>
                </a:lnTo>
                <a:lnTo>
                  <a:pt x="3838854" y="8818588"/>
                </a:lnTo>
                <a:lnTo>
                  <a:pt x="3823208" y="8865565"/>
                </a:lnTo>
                <a:lnTo>
                  <a:pt x="3808514" y="8912809"/>
                </a:lnTo>
                <a:lnTo>
                  <a:pt x="3794772" y="8960294"/>
                </a:lnTo>
                <a:lnTo>
                  <a:pt x="3782009" y="9008046"/>
                </a:lnTo>
                <a:lnTo>
                  <a:pt x="3770274" y="9056027"/>
                </a:lnTo>
                <a:lnTo>
                  <a:pt x="3759555" y="9104262"/>
                </a:lnTo>
                <a:lnTo>
                  <a:pt x="3749916" y="9152712"/>
                </a:lnTo>
                <a:lnTo>
                  <a:pt x="3741343" y="9201391"/>
                </a:lnTo>
                <a:lnTo>
                  <a:pt x="3733889" y="9250286"/>
                </a:lnTo>
                <a:lnTo>
                  <a:pt x="3727577" y="9299384"/>
                </a:lnTo>
                <a:lnTo>
                  <a:pt x="3722420" y="9348686"/>
                </a:lnTo>
                <a:lnTo>
                  <a:pt x="3718445" y="9398178"/>
                </a:lnTo>
                <a:lnTo>
                  <a:pt x="3715677" y="9447873"/>
                </a:lnTo>
                <a:lnTo>
                  <a:pt x="3714140" y="9497733"/>
                </a:lnTo>
                <a:lnTo>
                  <a:pt x="3713873" y="9547771"/>
                </a:lnTo>
                <a:lnTo>
                  <a:pt x="3714877" y="9597987"/>
                </a:lnTo>
                <a:lnTo>
                  <a:pt x="3717201" y="9648355"/>
                </a:lnTo>
                <a:lnTo>
                  <a:pt x="3720858" y="9698876"/>
                </a:lnTo>
                <a:lnTo>
                  <a:pt x="3725875" y="9749536"/>
                </a:lnTo>
                <a:lnTo>
                  <a:pt x="3732428" y="9800095"/>
                </a:lnTo>
                <a:lnTo>
                  <a:pt x="3740493" y="9850006"/>
                </a:lnTo>
                <a:lnTo>
                  <a:pt x="3750043" y="9899256"/>
                </a:lnTo>
                <a:lnTo>
                  <a:pt x="3761028" y="9947834"/>
                </a:lnTo>
                <a:lnTo>
                  <a:pt x="3773449" y="9995751"/>
                </a:lnTo>
                <a:lnTo>
                  <a:pt x="3787267" y="10042982"/>
                </a:lnTo>
                <a:lnTo>
                  <a:pt x="3802443" y="10089540"/>
                </a:lnTo>
                <a:lnTo>
                  <a:pt x="3818979" y="10135425"/>
                </a:lnTo>
                <a:lnTo>
                  <a:pt x="3836809" y="10180612"/>
                </a:lnTo>
                <a:lnTo>
                  <a:pt x="3855936" y="10225113"/>
                </a:lnTo>
                <a:lnTo>
                  <a:pt x="3876319" y="10268902"/>
                </a:lnTo>
                <a:lnTo>
                  <a:pt x="3885387" y="10287000"/>
                </a:lnTo>
                <a:lnTo>
                  <a:pt x="7761656" y="10287000"/>
                </a:lnTo>
                <a:lnTo>
                  <a:pt x="7761656" y="507445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989" y="647700"/>
            <a:ext cx="10458697" cy="11092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4692650" algn="l"/>
              </a:tabLst>
            </a:pPr>
            <a:r>
              <a:rPr b="1" spc="-390" dirty="0"/>
              <a:t>Б</a:t>
            </a:r>
            <a:r>
              <a:rPr b="1" spc="-1325" dirty="0"/>
              <a:t> </a:t>
            </a:r>
            <a:r>
              <a:rPr b="1" spc="-380" dirty="0"/>
              <a:t>У</a:t>
            </a:r>
            <a:r>
              <a:rPr b="1" spc="-1325" dirty="0"/>
              <a:t> </a:t>
            </a:r>
            <a:r>
              <a:rPr b="1" spc="80" dirty="0"/>
              <a:t>Д</a:t>
            </a:r>
            <a:r>
              <a:rPr b="1" spc="-1325" dirty="0"/>
              <a:t> </a:t>
            </a:r>
            <a:r>
              <a:rPr b="1" spc="-380" dirty="0"/>
              <a:t>У</a:t>
            </a:r>
            <a:r>
              <a:rPr b="1" spc="-1320" dirty="0"/>
              <a:t> </a:t>
            </a:r>
            <a:r>
              <a:rPr b="1" spc="-675" dirty="0"/>
              <a:t>Щ</a:t>
            </a:r>
            <a:r>
              <a:rPr b="1" spc="-1325" dirty="0"/>
              <a:t> </a:t>
            </a:r>
            <a:r>
              <a:rPr b="1" spc="-370" dirty="0"/>
              <a:t>Е</a:t>
            </a:r>
            <a:r>
              <a:rPr b="1" spc="-1325" dirty="0"/>
              <a:t> </a:t>
            </a:r>
            <a:r>
              <a:rPr b="1" spc="-370" dirty="0" err="1" smtClean="0"/>
              <a:t>Е</a:t>
            </a:r>
            <a:r>
              <a:rPr lang="ru-RU" b="1" spc="-370" dirty="0"/>
              <a:t> </a:t>
            </a:r>
            <a:r>
              <a:rPr b="1" spc="-470" dirty="0" smtClean="0"/>
              <a:t>П</a:t>
            </a:r>
            <a:r>
              <a:rPr b="1" spc="-1335" dirty="0" smtClean="0"/>
              <a:t> </a:t>
            </a:r>
            <a:r>
              <a:rPr b="1" spc="-405" dirty="0"/>
              <a:t>Р</a:t>
            </a:r>
            <a:r>
              <a:rPr b="1" spc="-1340" dirty="0"/>
              <a:t> </a:t>
            </a:r>
            <a:r>
              <a:rPr b="1" spc="-595" dirty="0"/>
              <a:t>О</a:t>
            </a:r>
            <a:r>
              <a:rPr b="1" spc="-1335" dirty="0"/>
              <a:t> </a:t>
            </a:r>
            <a:r>
              <a:rPr b="1" spc="-370" dirty="0"/>
              <a:t>Е</a:t>
            </a:r>
            <a:r>
              <a:rPr b="1" spc="-1340" dirty="0"/>
              <a:t> </a:t>
            </a:r>
            <a:r>
              <a:rPr b="1" spc="-229" dirty="0"/>
              <a:t>К</a:t>
            </a:r>
            <a:r>
              <a:rPr b="1" spc="-1335" dirty="0"/>
              <a:t> </a:t>
            </a:r>
            <a:r>
              <a:rPr b="1" spc="-35" dirty="0"/>
              <a:t>Т</a:t>
            </a:r>
            <a:r>
              <a:rPr b="1" spc="-1340" dirty="0"/>
              <a:t> </a:t>
            </a:r>
            <a:r>
              <a:rPr b="1" spc="-509" dirty="0"/>
              <a:t>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700"/>
              </a:lnSpc>
              <a:spcBef>
                <a:spcPts val="100"/>
              </a:spcBef>
            </a:pPr>
            <a:r>
              <a:rPr spc="-440" dirty="0" err="1" smtClean="0"/>
              <a:t>Со</a:t>
            </a:r>
            <a:r>
              <a:rPr spc="-440" dirty="0" smtClean="0"/>
              <a:t> </a:t>
            </a:r>
            <a:r>
              <a:rPr spc="-415" dirty="0"/>
              <a:t>временем </a:t>
            </a:r>
            <a:r>
              <a:rPr spc="-515" dirty="0"/>
              <a:t>мы </a:t>
            </a:r>
            <a:r>
              <a:rPr spc="-365" dirty="0"/>
              <a:t>планируем  </a:t>
            </a:r>
            <a:r>
              <a:rPr spc="-335" dirty="0"/>
              <a:t>дописать </a:t>
            </a:r>
            <a:r>
              <a:rPr spc="-330" dirty="0"/>
              <a:t>дополнительный  функционал </a:t>
            </a:r>
            <a:r>
              <a:rPr spc="-320" dirty="0"/>
              <a:t>проекта </a:t>
            </a:r>
            <a:r>
              <a:rPr spc="-365" dirty="0"/>
              <a:t>и </a:t>
            </a:r>
            <a:r>
              <a:rPr spc="-315" dirty="0"/>
              <a:t>выложить  </a:t>
            </a:r>
            <a:r>
              <a:rPr spc="-330" dirty="0"/>
              <a:t>игру </a:t>
            </a:r>
            <a:r>
              <a:rPr spc="-285" dirty="0"/>
              <a:t>в </a:t>
            </a:r>
            <a:r>
              <a:rPr spc="-335" dirty="0"/>
              <a:t>открытый </a:t>
            </a:r>
            <a:r>
              <a:rPr spc="-300" dirty="0"/>
              <a:t>доступ, </a:t>
            </a:r>
            <a:r>
              <a:rPr spc="-350" dirty="0"/>
              <a:t>чтобы  </a:t>
            </a:r>
            <a:r>
              <a:rPr spc="-335" dirty="0"/>
              <a:t>каждый </a:t>
            </a:r>
            <a:r>
              <a:rPr spc="-400" dirty="0"/>
              <a:t>смог </a:t>
            </a:r>
            <a:r>
              <a:rPr spc="-340" dirty="0"/>
              <a:t>сыграть </a:t>
            </a:r>
            <a:r>
              <a:rPr spc="-285" dirty="0"/>
              <a:t>в </a:t>
            </a:r>
            <a:r>
              <a:rPr spc="-365" dirty="0"/>
              <a:t>нашу  </a:t>
            </a:r>
            <a:r>
              <a:rPr spc="-335" dirty="0"/>
              <a:t>образовательную</a:t>
            </a:r>
            <a:r>
              <a:rPr spc="-175" dirty="0"/>
              <a:t> </a:t>
            </a:r>
            <a:r>
              <a:rPr spc="-330" dirty="0"/>
              <a:t>игру</a:t>
            </a:r>
          </a:p>
        </p:txBody>
      </p:sp>
      <p:sp>
        <p:nvSpPr>
          <p:cNvPr id="6" name="object 6"/>
          <p:cNvSpPr/>
          <p:nvPr/>
        </p:nvSpPr>
        <p:spPr>
          <a:xfrm>
            <a:off x="74295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68751" y="11"/>
            <a:ext cx="1619250" cy="4190365"/>
          </a:xfrm>
          <a:custGeom>
            <a:avLst/>
            <a:gdLst/>
            <a:ahLst/>
            <a:cxnLst/>
            <a:rect l="l" t="t" r="r" b="b"/>
            <a:pathLst>
              <a:path w="1619250" h="4190365">
                <a:moveTo>
                  <a:pt x="1181100" y="438150"/>
                </a:moveTo>
                <a:lnTo>
                  <a:pt x="1179499" y="394716"/>
                </a:lnTo>
                <a:lnTo>
                  <a:pt x="1174699" y="351497"/>
                </a:lnTo>
                <a:lnTo>
                  <a:pt x="1166749" y="308749"/>
                </a:lnTo>
                <a:lnTo>
                  <a:pt x="1155661" y="266725"/>
                </a:lnTo>
                <a:lnTo>
                  <a:pt x="1141526" y="225615"/>
                </a:lnTo>
                <a:lnTo>
                  <a:pt x="1124394" y="185661"/>
                </a:lnTo>
                <a:lnTo>
                  <a:pt x="1104366" y="147066"/>
                </a:lnTo>
                <a:lnTo>
                  <a:pt x="1081570" y="110058"/>
                </a:lnTo>
                <a:lnTo>
                  <a:pt x="1056106" y="74828"/>
                </a:lnTo>
                <a:lnTo>
                  <a:pt x="1028115" y="41554"/>
                </a:lnTo>
                <a:lnTo>
                  <a:pt x="997750" y="10439"/>
                </a:lnTo>
                <a:lnTo>
                  <a:pt x="986472" y="0"/>
                </a:lnTo>
                <a:lnTo>
                  <a:pt x="194614" y="0"/>
                </a:lnTo>
                <a:lnTo>
                  <a:pt x="162839" y="30949"/>
                </a:lnTo>
                <a:lnTo>
                  <a:pt x="134048" y="63512"/>
                </a:lnTo>
                <a:lnTo>
                  <a:pt x="107721" y="98107"/>
                </a:lnTo>
                <a:lnTo>
                  <a:pt x="84010" y="134543"/>
                </a:lnTo>
                <a:lnTo>
                  <a:pt x="63042" y="172631"/>
                </a:lnTo>
                <a:lnTo>
                  <a:pt x="44945" y="212153"/>
                </a:lnTo>
                <a:lnTo>
                  <a:pt x="29806" y="252895"/>
                </a:lnTo>
                <a:lnTo>
                  <a:pt x="17691" y="294652"/>
                </a:lnTo>
                <a:lnTo>
                  <a:pt x="8686" y="337197"/>
                </a:lnTo>
                <a:lnTo>
                  <a:pt x="2832" y="380263"/>
                </a:lnTo>
                <a:lnTo>
                  <a:pt x="165" y="423646"/>
                </a:lnTo>
                <a:lnTo>
                  <a:pt x="0" y="438150"/>
                </a:lnTo>
                <a:lnTo>
                  <a:pt x="165" y="452653"/>
                </a:lnTo>
                <a:lnTo>
                  <a:pt x="2832" y="496036"/>
                </a:lnTo>
                <a:lnTo>
                  <a:pt x="8686" y="539102"/>
                </a:lnTo>
                <a:lnTo>
                  <a:pt x="17691" y="581647"/>
                </a:lnTo>
                <a:lnTo>
                  <a:pt x="29806" y="623392"/>
                </a:lnTo>
                <a:lnTo>
                  <a:pt x="44945" y="664146"/>
                </a:lnTo>
                <a:lnTo>
                  <a:pt x="63042" y="703668"/>
                </a:lnTo>
                <a:lnTo>
                  <a:pt x="84010" y="741756"/>
                </a:lnTo>
                <a:lnTo>
                  <a:pt x="107721" y="778192"/>
                </a:lnTo>
                <a:lnTo>
                  <a:pt x="134048" y="812787"/>
                </a:lnTo>
                <a:lnTo>
                  <a:pt x="162839" y="845350"/>
                </a:lnTo>
                <a:lnTo>
                  <a:pt x="193954" y="875715"/>
                </a:lnTo>
                <a:lnTo>
                  <a:pt x="227228" y="903706"/>
                </a:lnTo>
                <a:lnTo>
                  <a:pt x="262445" y="929170"/>
                </a:lnTo>
                <a:lnTo>
                  <a:pt x="299453" y="951979"/>
                </a:lnTo>
                <a:lnTo>
                  <a:pt x="338048" y="971994"/>
                </a:lnTo>
                <a:lnTo>
                  <a:pt x="378015" y="989126"/>
                </a:lnTo>
                <a:lnTo>
                  <a:pt x="419112" y="1003274"/>
                </a:lnTo>
                <a:lnTo>
                  <a:pt x="461149" y="1014349"/>
                </a:lnTo>
                <a:lnTo>
                  <a:pt x="503897" y="1022311"/>
                </a:lnTo>
                <a:lnTo>
                  <a:pt x="547103" y="1027099"/>
                </a:lnTo>
                <a:lnTo>
                  <a:pt x="590550" y="1028700"/>
                </a:lnTo>
                <a:lnTo>
                  <a:pt x="605040" y="1028522"/>
                </a:lnTo>
                <a:lnTo>
                  <a:pt x="648423" y="1025855"/>
                </a:lnTo>
                <a:lnTo>
                  <a:pt x="691502" y="1020000"/>
                </a:lnTo>
                <a:lnTo>
                  <a:pt x="734034" y="1010996"/>
                </a:lnTo>
                <a:lnTo>
                  <a:pt x="775792" y="998893"/>
                </a:lnTo>
                <a:lnTo>
                  <a:pt x="816533" y="983742"/>
                </a:lnTo>
                <a:lnTo>
                  <a:pt x="856056" y="965644"/>
                </a:lnTo>
                <a:lnTo>
                  <a:pt x="894143" y="944676"/>
                </a:lnTo>
                <a:lnTo>
                  <a:pt x="930592" y="920965"/>
                </a:lnTo>
                <a:lnTo>
                  <a:pt x="965187" y="894651"/>
                </a:lnTo>
                <a:lnTo>
                  <a:pt x="997750" y="865860"/>
                </a:lnTo>
                <a:lnTo>
                  <a:pt x="1028115" y="834745"/>
                </a:lnTo>
                <a:lnTo>
                  <a:pt x="1056106" y="801471"/>
                </a:lnTo>
                <a:lnTo>
                  <a:pt x="1081570" y="766241"/>
                </a:lnTo>
                <a:lnTo>
                  <a:pt x="1104366" y="729234"/>
                </a:lnTo>
                <a:lnTo>
                  <a:pt x="1124394" y="690638"/>
                </a:lnTo>
                <a:lnTo>
                  <a:pt x="1141526" y="650684"/>
                </a:lnTo>
                <a:lnTo>
                  <a:pt x="1155661" y="609574"/>
                </a:lnTo>
                <a:lnTo>
                  <a:pt x="1166749" y="567550"/>
                </a:lnTo>
                <a:lnTo>
                  <a:pt x="1174699" y="524802"/>
                </a:lnTo>
                <a:lnTo>
                  <a:pt x="1179499" y="481584"/>
                </a:lnTo>
                <a:lnTo>
                  <a:pt x="1181100" y="438150"/>
                </a:lnTo>
                <a:close/>
              </a:path>
              <a:path w="1619250" h="4190365">
                <a:moveTo>
                  <a:pt x="1619237" y="1222895"/>
                </a:moveTo>
                <a:lnTo>
                  <a:pt x="1615236" y="1222375"/>
                </a:lnTo>
                <a:lnTo>
                  <a:pt x="1566595" y="1219822"/>
                </a:lnTo>
                <a:lnTo>
                  <a:pt x="1518310" y="1220812"/>
                </a:lnTo>
                <a:lnTo>
                  <a:pt x="1470215" y="1224775"/>
                </a:lnTo>
                <a:lnTo>
                  <a:pt x="1422438" y="1231646"/>
                </a:lnTo>
                <a:lnTo>
                  <a:pt x="1375143" y="1241348"/>
                </a:lnTo>
                <a:lnTo>
                  <a:pt x="1328458" y="1253782"/>
                </a:lnTo>
                <a:lnTo>
                  <a:pt x="1282560" y="1268882"/>
                </a:lnTo>
                <a:lnTo>
                  <a:pt x="1237576" y="1286548"/>
                </a:lnTo>
                <a:lnTo>
                  <a:pt x="1193673" y="1306690"/>
                </a:lnTo>
                <a:lnTo>
                  <a:pt x="1150277" y="1329423"/>
                </a:lnTo>
                <a:lnTo>
                  <a:pt x="1108202" y="1354721"/>
                </a:lnTo>
                <a:lnTo>
                  <a:pt x="1067638" y="1382483"/>
                </a:lnTo>
                <a:lnTo>
                  <a:pt x="1028763" y="1412595"/>
                </a:lnTo>
                <a:lnTo>
                  <a:pt x="991781" y="1444955"/>
                </a:lnTo>
                <a:lnTo>
                  <a:pt x="956868" y="1479423"/>
                </a:lnTo>
                <a:lnTo>
                  <a:pt x="924229" y="1515910"/>
                </a:lnTo>
                <a:lnTo>
                  <a:pt x="894041" y="1554276"/>
                </a:lnTo>
                <a:lnTo>
                  <a:pt x="866292" y="1594497"/>
                </a:lnTo>
                <a:lnTo>
                  <a:pt x="841286" y="1636102"/>
                </a:lnTo>
                <a:lnTo>
                  <a:pt x="818667" y="1678914"/>
                </a:lnTo>
                <a:lnTo>
                  <a:pt x="798068" y="1722755"/>
                </a:lnTo>
                <a:lnTo>
                  <a:pt x="779106" y="1767408"/>
                </a:lnTo>
                <a:lnTo>
                  <a:pt x="761441" y="1812696"/>
                </a:lnTo>
                <a:lnTo>
                  <a:pt x="744689" y="1858429"/>
                </a:lnTo>
                <a:lnTo>
                  <a:pt x="728497" y="1904415"/>
                </a:lnTo>
                <a:lnTo>
                  <a:pt x="712482" y="1950466"/>
                </a:lnTo>
                <a:lnTo>
                  <a:pt x="695655" y="1997303"/>
                </a:lnTo>
                <a:lnTo>
                  <a:pt x="677926" y="2043747"/>
                </a:lnTo>
                <a:lnTo>
                  <a:pt x="659396" y="2089848"/>
                </a:lnTo>
                <a:lnTo>
                  <a:pt x="640156" y="2135632"/>
                </a:lnTo>
                <a:lnTo>
                  <a:pt x="620306" y="2181161"/>
                </a:lnTo>
                <a:lnTo>
                  <a:pt x="599948" y="2226462"/>
                </a:lnTo>
                <a:lnTo>
                  <a:pt x="579170" y="2271585"/>
                </a:lnTo>
                <a:lnTo>
                  <a:pt x="558088" y="2316594"/>
                </a:lnTo>
                <a:lnTo>
                  <a:pt x="536790" y="2361501"/>
                </a:lnTo>
                <a:lnTo>
                  <a:pt x="472579" y="2496159"/>
                </a:lnTo>
                <a:lnTo>
                  <a:pt x="451408" y="2541155"/>
                </a:lnTo>
                <a:lnTo>
                  <a:pt x="430517" y="2586291"/>
                </a:lnTo>
                <a:lnTo>
                  <a:pt x="409994" y="2631605"/>
                </a:lnTo>
                <a:lnTo>
                  <a:pt x="389953" y="2677134"/>
                </a:lnTo>
                <a:lnTo>
                  <a:pt x="370471" y="2722930"/>
                </a:lnTo>
                <a:lnTo>
                  <a:pt x="351675" y="2769044"/>
                </a:lnTo>
                <a:lnTo>
                  <a:pt x="333641" y="2815501"/>
                </a:lnTo>
                <a:lnTo>
                  <a:pt x="316484" y="2862351"/>
                </a:lnTo>
                <a:lnTo>
                  <a:pt x="300609" y="2908909"/>
                </a:lnTo>
                <a:lnTo>
                  <a:pt x="285915" y="2956052"/>
                </a:lnTo>
                <a:lnTo>
                  <a:pt x="272529" y="3003702"/>
                </a:lnTo>
                <a:lnTo>
                  <a:pt x="260553" y="3051797"/>
                </a:lnTo>
                <a:lnTo>
                  <a:pt x="250101" y="3100247"/>
                </a:lnTo>
                <a:lnTo>
                  <a:pt x="241274" y="3149003"/>
                </a:lnTo>
                <a:lnTo>
                  <a:pt x="234200" y="3197961"/>
                </a:lnTo>
                <a:lnTo>
                  <a:pt x="228968" y="3247072"/>
                </a:lnTo>
                <a:lnTo>
                  <a:pt x="225704" y="3296247"/>
                </a:lnTo>
                <a:lnTo>
                  <a:pt x="224523" y="3345434"/>
                </a:lnTo>
                <a:lnTo>
                  <a:pt x="225513" y="3394519"/>
                </a:lnTo>
                <a:lnTo>
                  <a:pt x="228815" y="3443478"/>
                </a:lnTo>
                <a:lnTo>
                  <a:pt x="234518" y="3492195"/>
                </a:lnTo>
                <a:lnTo>
                  <a:pt x="242747" y="3540620"/>
                </a:lnTo>
                <a:lnTo>
                  <a:pt x="253593" y="3588677"/>
                </a:lnTo>
                <a:lnTo>
                  <a:pt x="267182" y="3636276"/>
                </a:lnTo>
                <a:lnTo>
                  <a:pt x="283629" y="3683368"/>
                </a:lnTo>
                <a:lnTo>
                  <a:pt x="303034" y="3729863"/>
                </a:lnTo>
                <a:lnTo>
                  <a:pt x="325666" y="3775240"/>
                </a:lnTo>
                <a:lnTo>
                  <a:pt x="351028" y="3818128"/>
                </a:lnTo>
                <a:lnTo>
                  <a:pt x="378993" y="3858552"/>
                </a:lnTo>
                <a:lnTo>
                  <a:pt x="409409" y="3896525"/>
                </a:lnTo>
                <a:lnTo>
                  <a:pt x="442125" y="3932097"/>
                </a:lnTo>
                <a:lnTo>
                  <a:pt x="477012" y="3965257"/>
                </a:lnTo>
                <a:lnTo>
                  <a:pt x="513905" y="3996042"/>
                </a:lnTo>
                <a:lnTo>
                  <a:pt x="552665" y="4024465"/>
                </a:lnTo>
                <a:lnTo>
                  <a:pt x="593166" y="4050550"/>
                </a:lnTo>
                <a:lnTo>
                  <a:pt x="635241" y="4074325"/>
                </a:lnTo>
                <a:lnTo>
                  <a:pt x="678751" y="4095813"/>
                </a:lnTo>
                <a:lnTo>
                  <a:pt x="723569" y="4115016"/>
                </a:lnTo>
                <a:lnTo>
                  <a:pt x="769518" y="4131970"/>
                </a:lnTo>
                <a:lnTo>
                  <a:pt x="816483" y="4146689"/>
                </a:lnTo>
                <a:lnTo>
                  <a:pt x="864298" y="4159199"/>
                </a:lnTo>
                <a:lnTo>
                  <a:pt x="912825" y="4169524"/>
                </a:lnTo>
                <a:lnTo>
                  <a:pt x="961923" y="4177677"/>
                </a:lnTo>
                <a:lnTo>
                  <a:pt x="1012444" y="4183735"/>
                </a:lnTo>
                <a:lnTo>
                  <a:pt x="1063028" y="4187812"/>
                </a:lnTo>
                <a:lnTo>
                  <a:pt x="1113612" y="4189946"/>
                </a:lnTo>
                <a:lnTo>
                  <a:pt x="1164183" y="4190200"/>
                </a:lnTo>
                <a:lnTo>
                  <a:pt x="1214704" y="4188637"/>
                </a:lnTo>
                <a:lnTo>
                  <a:pt x="1265123" y="4185310"/>
                </a:lnTo>
                <a:lnTo>
                  <a:pt x="1315427" y="4180281"/>
                </a:lnTo>
                <a:lnTo>
                  <a:pt x="1365567" y="4173613"/>
                </a:lnTo>
                <a:lnTo>
                  <a:pt x="1415516" y="4165358"/>
                </a:lnTo>
                <a:lnTo>
                  <a:pt x="1465224" y="4155579"/>
                </a:lnTo>
                <a:lnTo>
                  <a:pt x="1514665" y="4144340"/>
                </a:lnTo>
                <a:lnTo>
                  <a:pt x="1563814" y="4131691"/>
                </a:lnTo>
                <a:lnTo>
                  <a:pt x="1612607" y="4117695"/>
                </a:lnTo>
                <a:lnTo>
                  <a:pt x="1619237" y="4115600"/>
                </a:lnTo>
                <a:lnTo>
                  <a:pt x="1619237" y="1222895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248525"/>
            <a:ext cx="538480" cy="1828164"/>
          </a:xfrm>
          <a:custGeom>
            <a:avLst/>
            <a:gdLst/>
            <a:ahLst/>
            <a:cxnLst/>
            <a:rect l="l" t="t" r="r" b="b"/>
            <a:pathLst>
              <a:path w="538480" h="1828165">
                <a:moveTo>
                  <a:pt x="0" y="0"/>
                </a:moveTo>
                <a:lnTo>
                  <a:pt x="55978" y="37217"/>
                </a:lnTo>
                <a:lnTo>
                  <a:pt x="94478" y="69703"/>
                </a:lnTo>
                <a:lnTo>
                  <a:pt x="130004" y="105251"/>
                </a:lnTo>
                <a:lnTo>
                  <a:pt x="162666" y="143512"/>
                </a:lnTo>
                <a:lnTo>
                  <a:pt x="192572" y="184139"/>
                </a:lnTo>
                <a:lnTo>
                  <a:pt x="219832" y="226781"/>
                </a:lnTo>
                <a:lnTo>
                  <a:pt x="244555" y="271093"/>
                </a:lnTo>
                <a:lnTo>
                  <a:pt x="266850" y="316726"/>
                </a:lnTo>
                <a:lnTo>
                  <a:pt x="286828" y="363330"/>
                </a:lnTo>
                <a:lnTo>
                  <a:pt x="304596" y="410560"/>
                </a:lnTo>
                <a:lnTo>
                  <a:pt x="321092" y="459924"/>
                </a:lnTo>
                <a:lnTo>
                  <a:pt x="336101" y="509669"/>
                </a:lnTo>
                <a:lnTo>
                  <a:pt x="349925" y="559715"/>
                </a:lnTo>
                <a:lnTo>
                  <a:pt x="362866" y="609982"/>
                </a:lnTo>
                <a:lnTo>
                  <a:pt x="375226" y="660389"/>
                </a:lnTo>
                <a:lnTo>
                  <a:pt x="399412" y="761302"/>
                </a:lnTo>
                <a:lnTo>
                  <a:pt x="411842" y="811647"/>
                </a:lnTo>
                <a:lnTo>
                  <a:pt x="424899" y="861811"/>
                </a:lnTo>
                <a:lnTo>
                  <a:pt x="438886" y="911713"/>
                </a:lnTo>
                <a:lnTo>
                  <a:pt x="454105" y="961273"/>
                </a:lnTo>
                <a:lnTo>
                  <a:pt x="470856" y="1010410"/>
                </a:lnTo>
                <a:lnTo>
                  <a:pt x="489391" y="1062147"/>
                </a:lnTo>
                <a:lnTo>
                  <a:pt x="506895" y="1114150"/>
                </a:lnTo>
                <a:lnTo>
                  <a:pt x="521892" y="1166720"/>
                </a:lnTo>
                <a:lnTo>
                  <a:pt x="532905" y="1220161"/>
                </a:lnTo>
                <a:lnTo>
                  <a:pt x="538459" y="1274773"/>
                </a:lnTo>
                <a:lnTo>
                  <a:pt x="538195" y="1323703"/>
                </a:lnTo>
                <a:lnTo>
                  <a:pt x="533030" y="1372545"/>
                </a:lnTo>
                <a:lnTo>
                  <a:pt x="523162" y="1420768"/>
                </a:lnTo>
                <a:lnTo>
                  <a:pt x="508786" y="1467837"/>
                </a:lnTo>
                <a:lnTo>
                  <a:pt x="490101" y="1513220"/>
                </a:lnTo>
                <a:lnTo>
                  <a:pt x="467883" y="1556187"/>
                </a:lnTo>
                <a:lnTo>
                  <a:pt x="441879" y="1596981"/>
                </a:lnTo>
                <a:lnTo>
                  <a:pt x="412255" y="1635192"/>
                </a:lnTo>
                <a:lnTo>
                  <a:pt x="379174" y="1670414"/>
                </a:lnTo>
                <a:lnTo>
                  <a:pt x="342802" y="1702237"/>
                </a:lnTo>
                <a:lnTo>
                  <a:pt x="302573" y="1730014"/>
                </a:lnTo>
                <a:lnTo>
                  <a:pt x="258918" y="1753458"/>
                </a:lnTo>
                <a:lnTo>
                  <a:pt x="212995" y="1773149"/>
                </a:lnTo>
                <a:lnTo>
                  <a:pt x="165960" y="1789665"/>
                </a:lnTo>
                <a:lnTo>
                  <a:pt x="118969" y="1803584"/>
                </a:lnTo>
                <a:lnTo>
                  <a:pt x="70688" y="1815518"/>
                </a:lnTo>
                <a:lnTo>
                  <a:pt x="21986" y="1824704"/>
                </a:lnTo>
                <a:lnTo>
                  <a:pt x="0" y="1827659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297400" y="954405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9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243</Words>
  <Application>Microsoft Office PowerPoint</Application>
  <PresentationFormat>Произвольный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Развивающая математическая игра</vt:lpstr>
      <vt:lpstr>ИДЕЯ ПРОЕКТА</vt:lpstr>
      <vt:lpstr>ТЕХНИЧЕСКОЕ ЗАДАНИЕ</vt:lpstr>
      <vt:lpstr>СТЕК ТЕХНОЛОГИЙ</vt:lpstr>
      <vt:lpstr>РОЛИ В  КОМАНДЕ</vt:lpstr>
      <vt:lpstr>Доска Trello</vt:lpstr>
      <vt:lpstr>Функционал, который удалось реализовать</vt:lpstr>
      <vt:lpstr>ПРОБЛЕМНЫЙ ФУНКЦИОНАЛ</vt:lpstr>
      <vt:lpstr>Б У Д У Щ Е Е П Р О Е К Т 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Зеленый Визуальный Хаос Технология Презентация</dc:title>
  <dc:creator>Dmitry Volkov</dc:creator>
  <cp:keywords>DAEOnBsAjIs,BAEHyJPp_5A</cp:keywords>
  <cp:lastModifiedBy>danie</cp:lastModifiedBy>
  <cp:revision>12</cp:revision>
  <dcterms:created xsi:type="dcterms:W3CDTF">2020-11-26T15:46:00Z</dcterms:created>
  <dcterms:modified xsi:type="dcterms:W3CDTF">2020-11-26T18:56:55Z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2020-11-26T00:00:00Z</vt:filetime>
  </property>
</Properties>
</file>