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30"/>
  </p:notesMasterIdLst>
  <p:sldIdLst>
    <p:sldId id="256" r:id="rId5"/>
    <p:sldId id="278" r:id="rId6"/>
    <p:sldId id="294" r:id="rId7"/>
    <p:sldId id="279" r:id="rId8"/>
    <p:sldId id="291" r:id="rId9"/>
    <p:sldId id="307" r:id="rId10"/>
    <p:sldId id="314" r:id="rId11"/>
    <p:sldId id="299" r:id="rId12"/>
    <p:sldId id="309" r:id="rId13"/>
    <p:sldId id="311" r:id="rId14"/>
    <p:sldId id="312" r:id="rId15"/>
    <p:sldId id="315" r:id="rId16"/>
    <p:sldId id="313" r:id="rId17"/>
    <p:sldId id="316" r:id="rId18"/>
    <p:sldId id="317" r:id="rId19"/>
    <p:sldId id="318" r:id="rId20"/>
    <p:sldId id="319" r:id="rId21"/>
    <p:sldId id="324" r:id="rId22"/>
    <p:sldId id="322" r:id="rId23"/>
    <p:sldId id="320" r:id="rId24"/>
    <p:sldId id="321" r:id="rId25"/>
    <p:sldId id="310" r:id="rId26"/>
    <p:sldId id="295" r:id="rId27"/>
    <p:sldId id="29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FCCCD-721A-4036-ACE4-3FC40EE1E4E2}" v="84" dt="2023-07-07T05:47:29.686"/>
    <p1510:client id="{06DA6A38-9F68-4F80-B16C-C4BFF1566C1F}" v="30" dt="2023-07-07T05:23:41.327"/>
    <p1510:client id="{0C5A1521-62F4-4268-92AD-0170EDDFC27E}" v="795" dt="2023-07-05T06:31:36.408"/>
    <p1510:client id="{15195774-3991-41A1-8A2C-FEBAF09A89BB}" v="321" dt="2023-07-07T05:11:28.130"/>
    <p1510:client id="{212FDA09-E8F8-4D18-93C5-3DEA55210C7B}" v="6" dt="2023-07-07T05:23:52.077"/>
    <p1510:client id="{23D649B0-BBAA-46DE-98D9-5DC679D6548D}" v="91" dt="2023-07-07T05:44:41.393"/>
    <p1510:client id="{241EA80F-8E78-40B5-99B5-080380DB9567}" v="100" dt="2023-07-05T05:31:23.546"/>
    <p1510:client id="{26FD7CEC-1C00-4E3B-8615-F4BE6F584F4C}" v="11" dt="2023-07-04T09:22:04.610"/>
    <p1510:client id="{2750BCF9-5188-4597-83C7-DFC6EED12011}" v="2524" dt="2023-07-06T19:17:17.949"/>
    <p1510:client id="{30950CEB-E255-4645-9C17-877B774B7582}" vWet="4" dt="2023-07-03T06:47:44.853"/>
    <p1510:client id="{313D5F5C-5703-4EB0-A0B1-6BE334DDEB41}" v="858" dt="2023-07-04T21:40:15.892"/>
    <p1510:client id="{331B25BD-F4F3-4955-B327-80879AAF4C09}" v="12" dt="2023-07-05T04:53:10.029"/>
    <p1510:client id="{3D709D74-615A-440E-A511-88839F99C0CA}" v="910" dt="2023-07-06T11:01:31.101"/>
    <p1510:client id="{4433CDFC-259F-48D0-821B-0C9301A0771D}" v="449" dt="2023-07-06T12:17:22.693"/>
    <p1510:client id="{46186C02-E8E4-4F66-B754-25E4551B1E2C}" v="119" dt="2023-07-07T05:47:41.078"/>
    <p1510:client id="{49378E1D-FD0A-48F0-8D6D-23F2C5C08C22}" v="533" dt="2023-07-04T08:45:12.283"/>
    <p1510:client id="{66AB4032-E98C-4B8B-8E6D-DAD01B2F505D}" v="34" dt="2023-07-03T11:57:29.853"/>
    <p1510:client id="{76D5DB57-275B-4503-AFFE-39335C44340F}" v="109" dt="2023-07-04T09:32:38.888"/>
    <p1510:client id="{77468632-ABC1-4022-8141-D08AD1D482DC}" v="39" dt="2023-07-05T06:18:55.096"/>
    <p1510:client id="{7B6C45BA-D8D0-4E49-B9A2-029C4C16BB8C}" v="29" dt="2023-07-03T12:24:19.910"/>
    <p1510:client id="{7F3377FB-D010-4E91-900B-51BDD6ABD575}" v="1997" dt="2023-07-06T14:27:05.248"/>
    <p1510:client id="{7FDEC380-109F-4E20-BB40-6C8495E5B7E8}" v="166" dt="2023-07-04T05:40:30.970"/>
    <p1510:client id="{858303D1-F523-48AE-9E78-563FB0F6D437}" v="44" dt="2023-07-06T12:17:54.429"/>
    <p1510:client id="{8B2D209F-41F7-416C-B4D1-1AA7ED2622ED}" v="3" dt="2023-07-04T08:16:28.047"/>
    <p1510:client id="{91E429D9-1569-4CE3-925C-166F7DCE48BE}" v="307" dt="2023-07-04T10:31:58.903"/>
    <p1510:client id="{9393E911-5F2A-4EB5-BD92-6CCC1DE7D602}" v="112" dt="2023-07-06T20:13:54.737"/>
    <p1510:client id="{97A47836-7C0C-4463-B86E-A9F93443E129}" v="956" dt="2023-07-06T18:29:59.531"/>
    <p1510:client id="{A2621967-7D2B-42D4-9358-8C47226B20B9}" v="358" dt="2023-07-04T21:03:01.319"/>
    <p1510:client id="{A334C7D9-6F82-4C51-BF93-0BD509DABCC3}" v="464" dt="2023-07-04T20:27:37.894"/>
    <p1510:client id="{AC7E958E-0BAE-4F1E-97D0-4E5DB6EEBA85}" v="82" dt="2023-07-03T06:43:57.195"/>
    <p1510:client id="{AD1D15FD-6A29-45AE-8D24-DAFB08355D9C}" v="40" dt="2023-07-05T05:38:38.044"/>
    <p1510:client id="{AFD2B35E-B9C9-410C-9688-DE891FE66B2C}" v="145" dt="2023-07-05T06:39:58.512"/>
    <p1510:client id="{B057D988-4F2B-4C71-A25E-48B605BFB127}" v="206" dt="2023-07-04T20:34:10.549"/>
    <p1510:client id="{B0E3070B-075C-4FA4-B4B3-4ACB1F98E30D}" v="324" dt="2023-07-05T05:09:32.843"/>
    <p1510:client id="{B1E6CC87-C664-5EF0-7264-AFB7AF6F4E03}" v="76" dt="2023-07-07T05:33:00.722"/>
    <p1510:client id="{B5CD2E86-9E6C-4A39-A2EE-99E2F3E8078E}" v="83" dt="2023-07-04T06:34:15.491"/>
    <p1510:client id="{B86962CC-A659-4126-AFEC-C79C9E1A8FCA}" v="159" dt="2023-07-05T06:38:18.051"/>
    <p1510:client id="{BA195314-63B8-4A4E-B10B-67E71DE21C4A}" v="132" dt="2023-07-04T08:49:46.892"/>
    <p1510:client id="{BB8F6ED0-AF47-4621-8D51-2BF0EF99DEDC}" v="392" dt="2023-07-04T17:45:15.519"/>
    <p1510:client id="{C6743F6C-6634-4BED-B5F4-E9809CDB0B6A}" v="11" dt="2023-07-07T08:02:21.612"/>
    <p1510:client id="{CB08ED8A-B9F8-9726-322E-7B603BE1E7AA}" v="5" dt="2023-07-06T11:43:35.444"/>
    <p1510:client id="{D7BED625-51A5-4B4E-A6BA-F9CAC8DE4C21}" v="458" dt="2023-07-07T07:50:39.156"/>
    <p1510:client id="{E26D9A15-F901-4A53-9D5A-A6A0EBAE55F3}" v="69" dt="2023-07-07T05:14:58.823"/>
    <p1510:client id="{E99CD211-1A92-4AE5-8A69-9997ACBCE998}" v="9" dt="2023-07-07T07:47:03.221"/>
    <p1510:client id="{EC7D64A7-70E9-452E-B8F9-0348DC1F34E2}" v="193" dt="2023-07-07T05:19:40.148"/>
    <p1510:client id="{F00FA4AD-A1AE-47B4-926A-0B0E5D1BC528}" v="2" dt="2023-07-07T08:02:50.665"/>
    <p1510:client id="{F0A04811-7932-4698-B3B0-6FC6873AF159}" v="16" dt="2023-07-07T08:02:00.448"/>
    <p1510:client id="{F5FC3776-6E77-401F-9390-444AD498ADC3}" v="671" dt="2023-07-06T09:49:5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DAR Nikita" userId="S::nikita.khedar@ext.soprabanking.com::4025b694-f6c5-4398-bf50-c790b2ce443f" providerId="AD" clId="Web-{97A47836-7C0C-4463-B86E-A9F93443E129}"/>
    <pc:docChg chg="modSld">
      <pc:chgData name="KHEDAR Nikita" userId="S::nikita.khedar@ext.soprabanking.com::4025b694-f6c5-4398-bf50-c790b2ce443f" providerId="AD" clId="Web-{97A47836-7C0C-4463-B86E-A9F93443E129}" dt="2023-07-06T18:29:59.531" v="631" actId="14100"/>
      <pc:docMkLst>
        <pc:docMk/>
      </pc:docMkLst>
      <pc:sldChg chg="modSp">
        <pc:chgData name="KHEDAR Nikita" userId="S::nikita.khedar@ext.soprabanking.com::4025b694-f6c5-4398-bf50-c790b2ce443f" providerId="AD" clId="Web-{97A47836-7C0C-4463-B86E-A9F93443E129}" dt="2023-07-06T17:15:00.226" v="252" actId="20577"/>
        <pc:sldMkLst>
          <pc:docMk/>
          <pc:sldMk cId="345212710" sldId="278"/>
        </pc:sldMkLst>
        <pc:spChg chg="mod">
          <ac:chgData name="KHEDAR Nikita" userId="S::nikita.khedar@ext.soprabanking.com::4025b694-f6c5-4398-bf50-c790b2ce443f" providerId="AD" clId="Web-{97A47836-7C0C-4463-B86E-A9F93443E129}" dt="2023-07-06T17:15:00.226" v="252" actId="20577"/>
          <ac:spMkLst>
            <pc:docMk/>
            <pc:sldMk cId="345212710" sldId="278"/>
            <ac:spMk id="3" creationId="{79955F74-294D-A548-A02E-03B7FFC53E34}"/>
          </ac:spMkLst>
        </pc:spChg>
      </pc:sldChg>
      <pc:sldChg chg="addSp delSp modSp">
        <pc:chgData name="KHEDAR Nikita" userId="S::nikita.khedar@ext.soprabanking.com::4025b694-f6c5-4398-bf50-c790b2ce443f" providerId="AD" clId="Web-{97A47836-7C0C-4463-B86E-A9F93443E129}" dt="2023-07-06T18:00:37.892" v="472" actId="14100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97A47836-7C0C-4463-B86E-A9F93443E129}" dt="2023-07-06T17:35:24.221" v="416" actId="1076"/>
          <ac:spMkLst>
            <pc:docMk/>
            <pc:sldMk cId="382201975" sldId="279"/>
            <ac:spMk id="2" creationId="{D322CEA3-E118-3416-99FC-0DA2A77E88E6}"/>
          </ac:spMkLst>
        </pc:spChg>
        <pc:spChg chg="mod">
          <ac:chgData name="KHEDAR Nikita" userId="S::nikita.khedar@ext.soprabanking.com::4025b694-f6c5-4398-bf50-c790b2ce443f" providerId="AD" clId="Web-{97A47836-7C0C-4463-B86E-A9F93443E129}" dt="2023-07-06T18:00:37.892" v="472" actId="14100"/>
          <ac:spMkLst>
            <pc:docMk/>
            <pc:sldMk cId="382201975" sldId="279"/>
            <ac:spMk id="3" creationId="{0B98BE7B-F7BD-C63E-AEC6-8D5944A493F3}"/>
          </ac:spMkLst>
        </pc:spChg>
        <pc:picChg chg="add mod">
          <ac:chgData name="KHEDAR Nikita" userId="S::nikita.khedar@ext.soprabanking.com::4025b694-f6c5-4398-bf50-c790b2ce443f" providerId="AD" clId="Web-{97A47836-7C0C-4463-B86E-A9F93443E129}" dt="2023-07-06T17:12:33.377" v="205" actId="14100"/>
          <ac:picMkLst>
            <pc:docMk/>
            <pc:sldMk cId="382201975" sldId="279"/>
            <ac:picMk id="5" creationId="{A6811EDA-F647-9E1F-E209-6542FD4D3CDE}"/>
          </ac:picMkLst>
        </pc:picChg>
        <pc:picChg chg="del">
          <ac:chgData name="KHEDAR Nikita" userId="S::nikita.khedar@ext.soprabanking.com::4025b694-f6c5-4398-bf50-c790b2ce443f" providerId="AD" clId="Web-{97A47836-7C0C-4463-B86E-A9F93443E129}" dt="2023-07-06T17:09:36.273" v="199"/>
          <ac:picMkLst>
            <pc:docMk/>
            <pc:sldMk cId="382201975" sldId="279"/>
            <ac:picMk id="8" creationId="{47D76B6E-0304-EDE1-5CD2-80D2471B01C5}"/>
          </ac:picMkLst>
        </pc:picChg>
      </pc:sldChg>
      <pc:sldChg chg="modSp">
        <pc:chgData name="KHEDAR Nikita" userId="S::nikita.khedar@ext.soprabanking.com::4025b694-f6c5-4398-bf50-c790b2ce443f" providerId="AD" clId="Web-{97A47836-7C0C-4463-B86E-A9F93443E129}" dt="2023-07-06T17:41:20.234" v="446" actId="20577"/>
        <pc:sldMkLst>
          <pc:docMk/>
          <pc:sldMk cId="146028354" sldId="291"/>
        </pc:sldMkLst>
        <pc:spChg chg="mod">
          <ac:chgData name="KHEDAR Nikita" userId="S::nikita.khedar@ext.soprabanking.com::4025b694-f6c5-4398-bf50-c790b2ce443f" providerId="AD" clId="Web-{97A47836-7C0C-4463-B86E-A9F93443E129}" dt="2023-07-06T17:41:20.234" v="446" actId="20577"/>
          <ac:spMkLst>
            <pc:docMk/>
            <pc:sldMk cId="146028354" sldId="291"/>
            <ac:spMk id="8" creationId="{686F9245-31C0-F38B-DF1F-2D8C71C07727}"/>
          </ac:spMkLst>
        </pc:spChg>
      </pc:sldChg>
      <pc:sldChg chg="addSp modSp">
        <pc:chgData name="KHEDAR Nikita" userId="S::nikita.khedar@ext.soprabanking.com::4025b694-f6c5-4398-bf50-c790b2ce443f" providerId="AD" clId="Web-{97A47836-7C0C-4463-B86E-A9F93443E129}" dt="2023-07-06T17:06:45.361" v="186" actId="20577"/>
        <pc:sldMkLst>
          <pc:docMk/>
          <pc:sldMk cId="2877304712" sldId="294"/>
        </pc:sldMkLst>
        <pc:spChg chg="mod">
          <ac:chgData name="KHEDAR Nikita" userId="S::nikita.khedar@ext.soprabanking.com::4025b694-f6c5-4398-bf50-c790b2ce443f" providerId="AD" clId="Web-{97A47836-7C0C-4463-B86E-A9F93443E129}" dt="2023-07-06T17:00:07.769" v="151" actId="20577"/>
          <ac:spMkLst>
            <pc:docMk/>
            <pc:sldMk cId="2877304712" sldId="294"/>
            <ac:spMk id="2" creationId="{C98A551B-1ECC-843C-5F4A-972B81B935C1}"/>
          </ac:spMkLst>
        </pc:spChg>
        <pc:spChg chg="mod">
          <ac:chgData name="KHEDAR Nikita" userId="S::nikita.khedar@ext.soprabanking.com::4025b694-f6c5-4398-bf50-c790b2ce443f" providerId="AD" clId="Web-{97A47836-7C0C-4463-B86E-A9F93443E129}" dt="2023-07-06T16:41:20.025" v="8" actId="20577"/>
          <ac:spMkLst>
            <pc:docMk/>
            <pc:sldMk cId="2877304712" sldId="294"/>
            <ac:spMk id="3" creationId="{EBB2D40D-A9B1-E1C0-7965-E759C830AF0F}"/>
          </ac:spMkLst>
        </pc:spChg>
        <pc:spChg chg="add mod">
          <ac:chgData name="KHEDAR Nikita" userId="S::nikita.khedar@ext.soprabanking.com::4025b694-f6c5-4398-bf50-c790b2ce443f" providerId="AD" clId="Web-{97A47836-7C0C-4463-B86E-A9F93443E129}" dt="2023-07-06T17:06:45.361" v="186" actId="20577"/>
          <ac:spMkLst>
            <pc:docMk/>
            <pc:sldMk cId="2877304712" sldId="294"/>
            <ac:spMk id="5" creationId="{E5623C41-8856-01F4-9873-10C0C0A48E5D}"/>
          </ac:spMkLst>
        </pc:spChg>
      </pc:sldChg>
      <pc:sldChg chg="modSp">
        <pc:chgData name="KHEDAR Nikita" userId="S::nikita.khedar@ext.soprabanking.com::4025b694-f6c5-4398-bf50-c790b2ce443f" providerId="AD" clId="Web-{97A47836-7C0C-4463-B86E-A9F93443E129}" dt="2023-07-06T17:19:16.594" v="254" actId="20577"/>
        <pc:sldMkLst>
          <pc:docMk/>
          <pc:sldMk cId="1500214573" sldId="299"/>
        </pc:sldMkLst>
        <pc:spChg chg="mod">
          <ac:chgData name="KHEDAR Nikita" userId="S::nikita.khedar@ext.soprabanking.com::4025b694-f6c5-4398-bf50-c790b2ce443f" providerId="AD" clId="Web-{97A47836-7C0C-4463-B86E-A9F93443E129}" dt="2023-07-06T17:19:16.594" v="254" actId="20577"/>
          <ac:spMkLst>
            <pc:docMk/>
            <pc:sldMk cId="1500214573" sldId="299"/>
            <ac:spMk id="2" creationId="{4B2D3D18-46B1-9755-269C-6711188D6AF0}"/>
          </ac:spMkLst>
        </pc:spChg>
      </pc:sldChg>
      <pc:sldChg chg="addSp delSp modSp">
        <pc:chgData name="KHEDAR Nikita" userId="S::nikita.khedar@ext.soprabanking.com::4025b694-f6c5-4398-bf50-c790b2ce443f" providerId="AD" clId="Web-{97A47836-7C0C-4463-B86E-A9F93443E129}" dt="2023-07-06T18:29:59.531" v="631" actId="14100"/>
        <pc:sldMkLst>
          <pc:docMk/>
          <pc:sldMk cId="176596755" sldId="307"/>
        </pc:sldMkLst>
        <pc:spChg chg="mod">
          <ac:chgData name="KHEDAR Nikita" userId="S::nikita.khedar@ext.soprabanking.com::4025b694-f6c5-4398-bf50-c790b2ce443f" providerId="AD" clId="Web-{97A47836-7C0C-4463-B86E-A9F93443E129}" dt="2023-07-06T18:25:08.192" v="488" actId="1076"/>
          <ac:spMkLst>
            <pc:docMk/>
            <pc:sldMk cId="176596755" sldId="307"/>
            <ac:spMk id="9" creationId="{31CB63B8-2643-8713-2F9B-0836A3C66C73}"/>
          </ac:spMkLst>
        </pc:spChg>
        <pc:spChg chg="add mod">
          <ac:chgData name="KHEDAR Nikita" userId="S::nikita.khedar@ext.soprabanking.com::4025b694-f6c5-4398-bf50-c790b2ce443f" providerId="AD" clId="Web-{97A47836-7C0C-4463-B86E-A9F93443E129}" dt="2023-07-06T18:29:15.373" v="625" actId="20577"/>
          <ac:spMkLst>
            <pc:docMk/>
            <pc:sldMk cId="176596755" sldId="307"/>
            <ac:spMk id="12" creationId="{04F4DD19-DDE0-AD56-2A43-91231068594B}"/>
          </ac:spMkLst>
        </pc:spChg>
        <pc:spChg chg="add mod">
          <ac:chgData name="KHEDAR Nikita" userId="S::nikita.khedar@ext.soprabanking.com::4025b694-f6c5-4398-bf50-c790b2ce443f" providerId="AD" clId="Web-{97A47836-7C0C-4463-B86E-A9F93443E129}" dt="2023-07-06T18:29:59.531" v="631" actId="14100"/>
          <ac:spMkLst>
            <pc:docMk/>
            <pc:sldMk cId="176596755" sldId="307"/>
            <ac:spMk id="17" creationId="{995C18D0-9297-DB0E-5E6F-7AE47379822B}"/>
          </ac:spMkLst>
        </pc:spChg>
        <pc:picChg chg="del">
          <ac:chgData name="KHEDAR Nikita" userId="S::nikita.khedar@ext.soprabanking.com::4025b694-f6c5-4398-bf50-c790b2ce443f" providerId="AD" clId="Web-{97A47836-7C0C-4463-B86E-A9F93443E129}" dt="2023-07-06T18:23:28.407" v="478"/>
          <ac:picMkLst>
            <pc:docMk/>
            <pc:sldMk cId="176596755" sldId="307"/>
            <ac:picMk id="3" creationId="{1E5F6967-2768-9B30-0DF1-E2B3D3B4CD18}"/>
          </ac:picMkLst>
        </pc:picChg>
        <pc:picChg chg="add del mod">
          <ac:chgData name="KHEDAR Nikita" userId="S::nikita.khedar@ext.soprabanking.com::4025b694-f6c5-4398-bf50-c790b2ce443f" providerId="AD" clId="Web-{97A47836-7C0C-4463-B86E-A9F93443E129}" dt="2023-07-06T18:24:26.799" v="482"/>
          <ac:picMkLst>
            <pc:docMk/>
            <pc:sldMk cId="176596755" sldId="307"/>
            <ac:picMk id="6" creationId="{7F6CAF3F-A85A-DA10-BD53-221B5155A78B}"/>
          </ac:picMkLst>
        </pc:picChg>
        <pc:picChg chg="add mod">
          <ac:chgData name="KHEDAR Nikita" userId="S::nikita.khedar@ext.soprabanking.com::4025b694-f6c5-4398-bf50-c790b2ce443f" providerId="AD" clId="Web-{97A47836-7C0C-4463-B86E-A9F93443E129}" dt="2023-07-06T18:24:45.910" v="486" actId="1076"/>
          <ac:picMkLst>
            <pc:docMk/>
            <pc:sldMk cId="176596755" sldId="307"/>
            <ac:picMk id="7" creationId="{676E9FA8-2CAF-57D2-8DAF-CA1553E788F1}"/>
          </ac:picMkLst>
        </pc:picChg>
        <pc:cxnChg chg="add mod">
          <ac:chgData name="KHEDAR Nikita" userId="S::nikita.khedar@ext.soprabanking.com::4025b694-f6c5-4398-bf50-c790b2ce443f" providerId="AD" clId="Web-{97A47836-7C0C-4463-B86E-A9F93443E129}" dt="2023-07-06T18:26:14.007" v="491" actId="14100"/>
          <ac:cxnSpMkLst>
            <pc:docMk/>
            <pc:sldMk cId="176596755" sldId="307"/>
            <ac:cxnSpMk id="5" creationId="{AEDFA4C9-0AD3-73A3-8E63-56E7FB04B609}"/>
          </ac:cxnSpMkLst>
        </pc:cxnChg>
        <pc:cxnChg chg="mod">
          <ac:chgData name="KHEDAR Nikita" userId="S::nikita.khedar@ext.soprabanking.com::4025b694-f6c5-4398-bf50-c790b2ce443f" providerId="AD" clId="Web-{97A47836-7C0C-4463-B86E-A9F93443E129}" dt="2023-07-06T18:26:06.803" v="490" actId="14100"/>
          <ac:cxnSpMkLst>
            <pc:docMk/>
            <pc:sldMk cId="176596755" sldId="307"/>
            <ac:cxnSpMk id="8" creationId="{95FDABC9-42A8-0A41-7CA6-CE323D57A760}"/>
          </ac:cxnSpMkLst>
        </pc:cxnChg>
        <pc:cxnChg chg="add mod">
          <ac:chgData name="KHEDAR Nikita" userId="S::nikita.khedar@ext.soprabanking.com::4025b694-f6c5-4398-bf50-c790b2ce443f" providerId="AD" clId="Web-{97A47836-7C0C-4463-B86E-A9F93443E129}" dt="2023-07-06T18:29:42.764" v="628" actId="14100"/>
          <ac:cxnSpMkLst>
            <pc:docMk/>
            <pc:sldMk cId="176596755" sldId="307"/>
            <ac:cxnSpMk id="16" creationId="{D43E772A-30A9-8E6B-4351-3ECEC33A7FFE}"/>
          </ac:cxnSpMkLst>
        </pc:cxnChg>
      </pc:sldChg>
    </pc:docChg>
  </pc:docChgLst>
  <pc:docChgLst>
    <pc:chgData name="ABHISHEK Satyam" userId="S::satyam.abhishek@ext.soprabanking.com::c4519b21-c52f-4d12-a93f-585abc4a568b" providerId="AD" clId="Web-{49378E1D-FD0A-48F0-8D6D-23F2C5C08C22}"/>
    <pc:docChg chg="addSld delSld modSld">
      <pc:chgData name="ABHISHEK Satyam" userId="S::satyam.abhishek@ext.soprabanking.com::c4519b21-c52f-4d12-a93f-585abc4a568b" providerId="AD" clId="Web-{49378E1D-FD0A-48F0-8D6D-23F2C5C08C22}" dt="2023-07-04T08:45:12.283" v="525"/>
      <pc:docMkLst>
        <pc:docMk/>
      </pc:docMkLst>
      <pc:sldChg chg="delSp">
        <pc:chgData name="ABHISHEK Satyam" userId="S::satyam.abhishek@ext.soprabanking.com::c4519b21-c52f-4d12-a93f-585abc4a568b" providerId="AD" clId="Web-{49378E1D-FD0A-48F0-8D6D-23F2C5C08C22}" dt="2023-07-04T08:17:22.024" v="258"/>
        <pc:sldMkLst>
          <pc:docMk/>
          <pc:sldMk cId="4049226763" sldId="277"/>
        </pc:sldMkLst>
        <pc:spChg chg="del">
          <ac:chgData name="ABHISHEK Satyam" userId="S::satyam.abhishek@ext.soprabanking.com::c4519b21-c52f-4d12-a93f-585abc4a568b" providerId="AD" clId="Web-{49378E1D-FD0A-48F0-8D6D-23F2C5C08C22}" dt="2023-07-04T08:17:22.024" v="258"/>
          <ac:spMkLst>
            <pc:docMk/>
            <pc:sldMk cId="4049226763" sldId="277"/>
            <ac:spMk id="7" creationId="{72CA10D9-1839-AFEC-6FBA-89503F313CAA}"/>
          </ac:spMkLst>
        </pc:spChg>
      </pc:sldChg>
      <pc:sldChg chg="addSp delSp modSp">
        <pc:chgData name="ABHISHEK Satyam" userId="S::satyam.abhishek@ext.soprabanking.com::c4519b21-c52f-4d12-a93f-585abc4a568b" providerId="AD" clId="Web-{49378E1D-FD0A-48F0-8D6D-23F2C5C08C22}" dt="2023-07-04T08:44:17.125" v="523" actId="20577"/>
        <pc:sldMkLst>
          <pc:docMk/>
          <pc:sldMk cId="345212710" sldId="278"/>
        </pc:sldMkLst>
        <pc:spChg chg="mod">
          <ac:chgData name="ABHISHEK Satyam" userId="S::satyam.abhishek@ext.soprabanking.com::c4519b21-c52f-4d12-a93f-585abc4a568b" providerId="AD" clId="Web-{49378E1D-FD0A-48F0-8D6D-23F2C5C08C22}" dt="2023-07-04T07:49:12.938" v="37" actId="20577"/>
          <ac:spMkLst>
            <pc:docMk/>
            <pc:sldMk cId="345212710" sldId="278"/>
            <ac:spMk id="2" creationId="{CBA62A90-2B4C-F1EF-494C-AEB84CAD23C7}"/>
          </ac:spMkLst>
        </pc:spChg>
        <pc:spChg chg="mod">
          <ac:chgData name="ABHISHEK Satyam" userId="S::satyam.abhishek@ext.soprabanking.com::c4519b21-c52f-4d12-a93f-585abc4a568b" providerId="AD" clId="Web-{49378E1D-FD0A-48F0-8D6D-23F2C5C08C22}" dt="2023-07-04T08:43:04.466" v="495" actId="20577"/>
          <ac:spMkLst>
            <pc:docMk/>
            <pc:sldMk cId="345212710" sldId="278"/>
            <ac:spMk id="3" creationId="{79955F74-294D-A548-A02E-03B7FFC53E34}"/>
          </ac:spMkLst>
        </pc:spChg>
        <pc:spChg chg="mod">
          <ac:chgData name="ABHISHEK Satyam" userId="S::satyam.abhishek@ext.soprabanking.com::c4519b21-c52f-4d12-a93f-585abc4a568b" providerId="AD" clId="Web-{49378E1D-FD0A-48F0-8D6D-23F2C5C08C22}" dt="2023-07-04T08:44:17.125" v="523" actId="20577"/>
          <ac:spMkLst>
            <pc:docMk/>
            <pc:sldMk cId="345212710" sldId="278"/>
            <ac:spMk id="4" creationId="{D08BEF20-42E0-9153-28CA-77FE913E9F7F}"/>
          </ac:spMkLst>
        </pc:spChg>
        <pc:spChg chg="add del mod">
          <ac:chgData name="ABHISHEK Satyam" userId="S::satyam.abhishek@ext.soprabanking.com::c4519b21-c52f-4d12-a93f-585abc4a568b" providerId="AD" clId="Web-{49378E1D-FD0A-48F0-8D6D-23F2C5C08C22}" dt="2023-07-04T08:38:21.707" v="424"/>
          <ac:spMkLst>
            <pc:docMk/>
            <pc:sldMk cId="345212710" sldId="278"/>
            <ac:spMk id="7" creationId="{BD2866D0-50EC-6A27-3568-54209CFAF4F3}"/>
          </ac:spMkLst>
        </pc:spChg>
      </pc:sldChg>
      <pc:sldChg chg="modSp">
        <pc:chgData name="ABHISHEK Satyam" userId="S::satyam.abhishek@ext.soprabanking.com::c4519b21-c52f-4d12-a93f-585abc4a568b" providerId="AD" clId="Web-{49378E1D-FD0A-48F0-8D6D-23F2C5C08C22}" dt="2023-07-04T08:33:29.994" v="316" actId="20577"/>
        <pc:sldMkLst>
          <pc:docMk/>
          <pc:sldMk cId="382201975" sldId="279"/>
        </pc:sldMkLst>
        <pc:spChg chg="mod">
          <ac:chgData name="ABHISHEK Satyam" userId="S::satyam.abhishek@ext.soprabanking.com::c4519b21-c52f-4d12-a93f-585abc4a568b" providerId="AD" clId="Web-{49378E1D-FD0A-48F0-8D6D-23F2C5C08C22}" dt="2023-07-04T08:33:29.994" v="316" actId="20577"/>
          <ac:spMkLst>
            <pc:docMk/>
            <pc:sldMk cId="382201975" sldId="279"/>
            <ac:spMk id="2" creationId="{D322CEA3-E118-3416-99FC-0DA2A77E88E6}"/>
          </ac:spMkLst>
        </pc:spChg>
      </pc:sldChg>
      <pc:sldChg chg="new del">
        <pc:chgData name="ABHISHEK Satyam" userId="S::satyam.abhishek@ext.soprabanking.com::c4519b21-c52f-4d12-a93f-585abc4a568b" providerId="AD" clId="Web-{49378E1D-FD0A-48F0-8D6D-23F2C5C08C22}" dt="2023-07-04T08:45:12.283" v="525"/>
        <pc:sldMkLst>
          <pc:docMk/>
          <pc:sldMk cId="2455074151" sldId="280"/>
        </pc:sldMkLst>
      </pc:sldChg>
    </pc:docChg>
  </pc:docChgLst>
  <pc:docChgLst>
    <pc:chgData name="KHEDAR Nikita" userId="S::nikita.khedar@ext.soprabanking.com::4025b694-f6c5-4398-bf50-c790b2ce443f" providerId="AD" clId="Web-{A334C7D9-6F82-4C51-BF93-0BD509DABCC3}"/>
    <pc:docChg chg="addSld delSld modSld">
      <pc:chgData name="KHEDAR Nikita" userId="S::nikita.khedar@ext.soprabanking.com::4025b694-f6c5-4398-bf50-c790b2ce443f" providerId="AD" clId="Web-{A334C7D9-6F82-4C51-BF93-0BD509DABCC3}" dt="2023-07-04T20:27:37.894" v="454" actId="20577"/>
      <pc:docMkLst>
        <pc:docMk/>
      </pc:docMkLst>
      <pc:sldChg chg="modSp new del">
        <pc:chgData name="KHEDAR Nikita" userId="S::nikita.khedar@ext.soprabanking.com::4025b694-f6c5-4398-bf50-c790b2ce443f" providerId="AD" clId="Web-{A334C7D9-6F82-4C51-BF93-0BD509DABCC3}" dt="2023-07-04T20:17:09.230" v="198"/>
        <pc:sldMkLst>
          <pc:docMk/>
          <pc:sldMk cId="2338091871" sldId="286"/>
        </pc:sldMkLst>
        <pc:spChg chg="mod">
          <ac:chgData name="KHEDAR Nikita" userId="S::nikita.khedar@ext.soprabanking.com::4025b694-f6c5-4398-bf50-c790b2ce443f" providerId="AD" clId="Web-{A334C7D9-6F82-4C51-BF93-0BD509DABCC3}" dt="2023-07-04T20:05:35.173" v="3" actId="20577"/>
          <ac:spMkLst>
            <pc:docMk/>
            <pc:sldMk cId="2338091871" sldId="286"/>
            <ac:spMk id="2" creationId="{4923C39B-9F87-4916-3525-251843E975AF}"/>
          </ac:spMkLst>
        </pc:spChg>
        <pc:spChg chg="mod">
          <ac:chgData name="KHEDAR Nikita" userId="S::nikita.khedar@ext.soprabanking.com::4025b694-f6c5-4398-bf50-c790b2ce443f" providerId="AD" clId="Web-{A334C7D9-6F82-4C51-BF93-0BD509DABCC3}" dt="2023-07-04T20:06:11.236" v="63" actId="20577"/>
          <ac:spMkLst>
            <pc:docMk/>
            <pc:sldMk cId="2338091871" sldId="286"/>
            <ac:spMk id="3" creationId="{B6E923C5-85F3-534A-9378-2442DF726219}"/>
          </ac:spMkLst>
        </pc:spChg>
      </pc:sldChg>
      <pc:sldChg chg="modSp new">
        <pc:chgData name="KHEDAR Nikita" userId="S::nikita.khedar@ext.soprabanking.com::4025b694-f6c5-4398-bf50-c790b2ce443f" providerId="AD" clId="Web-{A334C7D9-6F82-4C51-BF93-0BD509DABCC3}" dt="2023-07-04T20:17:22.981" v="210" actId="20577"/>
        <pc:sldMkLst>
          <pc:docMk/>
          <pc:sldMk cId="989444843" sldId="287"/>
        </pc:sldMkLst>
        <pc:spChg chg="mod">
          <ac:chgData name="KHEDAR Nikita" userId="S::nikita.khedar@ext.soprabanking.com::4025b694-f6c5-4398-bf50-c790b2ce443f" providerId="AD" clId="Web-{A334C7D9-6F82-4C51-BF93-0BD509DABCC3}" dt="2023-07-04T20:16:16.197" v="189" actId="20577"/>
          <ac:spMkLst>
            <pc:docMk/>
            <pc:sldMk cId="989444843" sldId="287"/>
            <ac:spMk id="2" creationId="{41C7902E-5FBE-47AA-E606-D731777F9ABB}"/>
          </ac:spMkLst>
        </pc:spChg>
        <pc:spChg chg="mod">
          <ac:chgData name="KHEDAR Nikita" userId="S::nikita.khedar@ext.soprabanking.com::4025b694-f6c5-4398-bf50-c790b2ce443f" providerId="AD" clId="Web-{A334C7D9-6F82-4C51-BF93-0BD509DABCC3}" dt="2023-07-04T20:17:22.981" v="210" actId="20577"/>
          <ac:spMkLst>
            <pc:docMk/>
            <pc:sldMk cId="989444843" sldId="287"/>
            <ac:spMk id="3" creationId="{13B57599-6E05-EA23-4D11-894A7D5CDE1C}"/>
          </ac:spMkLst>
        </pc:spChg>
      </pc:sldChg>
      <pc:sldChg chg="add del">
        <pc:chgData name="KHEDAR Nikita" userId="S::nikita.khedar@ext.soprabanking.com::4025b694-f6c5-4398-bf50-c790b2ce443f" providerId="AD" clId="Web-{A334C7D9-6F82-4C51-BF93-0BD509DABCC3}" dt="2023-07-04T20:17:40.169" v="212"/>
        <pc:sldMkLst>
          <pc:docMk/>
          <pc:sldMk cId="711558219" sldId="289"/>
        </pc:sldMkLst>
      </pc:sldChg>
      <pc:sldChg chg="modSp new">
        <pc:chgData name="KHEDAR Nikita" userId="S::nikita.khedar@ext.soprabanking.com::4025b694-f6c5-4398-bf50-c790b2ce443f" providerId="AD" clId="Web-{A334C7D9-6F82-4C51-BF93-0BD509DABCC3}" dt="2023-07-04T20:27:37.894" v="454" actId="20577"/>
        <pc:sldMkLst>
          <pc:docMk/>
          <pc:sldMk cId="1749038138" sldId="289"/>
        </pc:sldMkLst>
        <pc:spChg chg="mod">
          <ac:chgData name="KHEDAR Nikita" userId="S::nikita.khedar@ext.soprabanking.com::4025b694-f6c5-4398-bf50-c790b2ce443f" providerId="AD" clId="Web-{A334C7D9-6F82-4C51-BF93-0BD509DABCC3}" dt="2023-07-04T20:18:08.639" v="245" actId="20577"/>
          <ac:spMkLst>
            <pc:docMk/>
            <pc:sldMk cId="1749038138" sldId="289"/>
            <ac:spMk id="2" creationId="{32604D42-AC9D-F506-458C-2939E46100AA}"/>
          </ac:spMkLst>
        </pc:spChg>
        <pc:spChg chg="mod">
          <ac:chgData name="KHEDAR Nikita" userId="S::nikita.khedar@ext.soprabanking.com::4025b694-f6c5-4398-bf50-c790b2ce443f" providerId="AD" clId="Web-{A334C7D9-6F82-4C51-BF93-0BD509DABCC3}" dt="2023-07-04T20:27:37.894" v="454" actId="20577"/>
          <ac:spMkLst>
            <pc:docMk/>
            <pc:sldMk cId="1749038138" sldId="289"/>
            <ac:spMk id="3" creationId="{8BD18A8C-62F0-3645-FEA5-B94078A07346}"/>
          </ac:spMkLst>
        </pc:spChg>
      </pc:sldChg>
    </pc:docChg>
  </pc:docChgLst>
  <pc:docChgLst>
    <pc:chgData name="JHA Akshat" userId="S::akshat.jha@ext.soprabanking.com::ef906a34-9138-45f1-80ed-ceead288e9b4" providerId="AD" clId="Web-{9393E911-5F2A-4EB5-BD92-6CCC1DE7D602}"/>
    <pc:docChg chg="modSld">
      <pc:chgData name="JHA Akshat" userId="S::akshat.jha@ext.soprabanking.com::ef906a34-9138-45f1-80ed-ceead288e9b4" providerId="AD" clId="Web-{9393E911-5F2A-4EB5-BD92-6CCC1DE7D602}" dt="2023-07-06T20:13:52.956" v="62" actId="20577"/>
      <pc:docMkLst>
        <pc:docMk/>
      </pc:docMkLst>
      <pc:sldChg chg="modSp">
        <pc:chgData name="JHA Akshat" userId="S::akshat.jha@ext.soprabanking.com::ef906a34-9138-45f1-80ed-ceead288e9b4" providerId="AD" clId="Web-{9393E911-5F2A-4EB5-BD92-6CCC1DE7D602}" dt="2023-07-06T20:13:52.956" v="62" actId="20577"/>
        <pc:sldMkLst>
          <pc:docMk/>
          <pc:sldMk cId="146028354" sldId="291"/>
        </pc:sldMkLst>
        <pc:spChg chg="mod">
          <ac:chgData name="JHA Akshat" userId="S::akshat.jha@ext.soprabanking.com::ef906a34-9138-45f1-80ed-ceead288e9b4" providerId="AD" clId="Web-{9393E911-5F2A-4EB5-BD92-6CCC1DE7D602}" dt="2023-07-06T20:13:52.956" v="62" actId="20577"/>
          <ac:spMkLst>
            <pc:docMk/>
            <pc:sldMk cId="146028354" sldId="291"/>
            <ac:spMk id="8" creationId="{686F9245-31C0-F38B-DF1F-2D8C71C07727}"/>
          </ac:spMkLst>
        </pc:spChg>
      </pc:sldChg>
      <pc:sldChg chg="modSp">
        <pc:chgData name="JHA Akshat" userId="S::akshat.jha@ext.soprabanking.com::ef906a34-9138-45f1-80ed-ceead288e9b4" providerId="AD" clId="Web-{9393E911-5F2A-4EB5-BD92-6CCC1DE7D602}" dt="2023-07-06T20:11:10.138" v="5" actId="20577"/>
        <pc:sldMkLst>
          <pc:docMk/>
          <pc:sldMk cId="690821073" sldId="316"/>
        </pc:sldMkLst>
        <pc:spChg chg="mod">
          <ac:chgData name="JHA Akshat" userId="S::akshat.jha@ext.soprabanking.com::ef906a34-9138-45f1-80ed-ceead288e9b4" providerId="AD" clId="Web-{9393E911-5F2A-4EB5-BD92-6CCC1DE7D602}" dt="2023-07-06T20:11:10.138" v="5" actId="20577"/>
          <ac:spMkLst>
            <pc:docMk/>
            <pc:sldMk cId="690821073" sldId="316"/>
            <ac:spMk id="2" creationId="{4B2D3D18-46B1-9755-269C-6711188D6AF0}"/>
          </ac:spMkLst>
        </pc:spChg>
      </pc:sldChg>
    </pc:docChg>
  </pc:docChgLst>
  <pc:docChgLst>
    <pc:chgData name="KHEDAR Nikita" userId="S::nikita.khedar@ext.soprabanking.com::4025b694-f6c5-4398-bf50-c790b2ce443f" providerId="AD" clId="Web-{C6743F6C-6634-4BED-B5F4-E9809CDB0B6A}"/>
    <pc:docChg chg="modSld">
      <pc:chgData name="KHEDAR Nikita" userId="S::nikita.khedar@ext.soprabanking.com::4025b694-f6c5-4398-bf50-c790b2ce443f" providerId="AD" clId="Web-{C6743F6C-6634-4BED-B5F4-E9809CDB0B6A}" dt="2023-07-07T08:02:21.612" v="10" actId="20577"/>
      <pc:docMkLst>
        <pc:docMk/>
      </pc:docMkLst>
      <pc:sldChg chg="modSp">
        <pc:chgData name="KHEDAR Nikita" userId="S::nikita.khedar@ext.soprabanking.com::4025b694-f6c5-4398-bf50-c790b2ce443f" providerId="AD" clId="Web-{C6743F6C-6634-4BED-B5F4-E9809CDB0B6A}" dt="2023-07-07T08:02:21.612" v="10" actId="20577"/>
        <pc:sldMkLst>
          <pc:docMk/>
          <pc:sldMk cId="2259308896" sldId="256"/>
        </pc:sldMkLst>
        <pc:spChg chg="mod">
          <ac:chgData name="KHEDAR Nikita" userId="S::nikita.khedar@ext.soprabanking.com::4025b694-f6c5-4398-bf50-c790b2ce443f" providerId="AD" clId="Web-{C6743F6C-6634-4BED-B5F4-E9809CDB0B6A}" dt="2023-07-07T08:02:21.612" v="10" actId="20577"/>
          <ac:spMkLst>
            <pc:docMk/>
            <pc:sldMk cId="2259308896" sldId="256"/>
            <ac:spMk id="3" creationId="{A068D447-28D3-4F5F-B2DC-FD67E9015868}"/>
          </ac:spMkLst>
        </pc:spChg>
      </pc:sldChg>
    </pc:docChg>
  </pc:docChgLst>
  <pc:docChgLst>
    <pc:chgData name="ABHISHEK Satyam" userId="S::satyam.abhishek@ext.soprabanking.com::c4519b21-c52f-4d12-a93f-585abc4a568b" providerId="AD" clId="Web-{050FCCCD-721A-4036-ACE4-3FC40EE1E4E2}"/>
    <pc:docChg chg="addSld delSld modSld">
      <pc:chgData name="ABHISHEK Satyam" userId="S::satyam.abhishek@ext.soprabanking.com::c4519b21-c52f-4d12-a93f-585abc4a568b" providerId="AD" clId="Web-{050FCCCD-721A-4036-ACE4-3FC40EE1E4E2}" dt="2023-07-07T05:47:29.686" v="74" actId="1076"/>
      <pc:docMkLst>
        <pc:docMk/>
      </pc:docMkLst>
      <pc:sldChg chg="addSp delSp modSp">
        <pc:chgData name="ABHISHEK Satyam" userId="S::satyam.abhishek@ext.soprabanking.com::c4519b21-c52f-4d12-a93f-585abc4a568b" providerId="AD" clId="Web-{050FCCCD-721A-4036-ACE4-3FC40EE1E4E2}" dt="2023-07-07T05:47:29.686" v="74" actId="1076"/>
        <pc:sldMkLst>
          <pc:docMk/>
          <pc:sldMk cId="1500214573" sldId="299"/>
        </pc:sldMkLst>
        <pc:picChg chg="add mod">
          <ac:chgData name="ABHISHEK Satyam" userId="S::satyam.abhishek@ext.soprabanking.com::c4519b21-c52f-4d12-a93f-585abc4a568b" providerId="AD" clId="Web-{050FCCCD-721A-4036-ACE4-3FC40EE1E4E2}" dt="2023-07-07T05:47:29.686" v="74" actId="1076"/>
          <ac:picMkLst>
            <pc:docMk/>
            <pc:sldMk cId="1500214573" sldId="299"/>
            <ac:picMk id="4" creationId="{8371444B-1E53-9B72-EA02-BE5B59FAEEA9}"/>
          </ac:picMkLst>
        </pc:picChg>
        <pc:picChg chg="del">
          <ac:chgData name="ABHISHEK Satyam" userId="S::satyam.abhishek@ext.soprabanking.com::c4519b21-c52f-4d12-a93f-585abc4a568b" providerId="AD" clId="Web-{050FCCCD-721A-4036-ACE4-3FC40EE1E4E2}" dt="2023-07-07T05:38:17.469" v="62"/>
          <ac:picMkLst>
            <pc:docMk/>
            <pc:sldMk cId="1500214573" sldId="299"/>
            <ac:picMk id="4" creationId="{F486446C-3C03-9167-76D4-29FD6504DE8E}"/>
          </ac:picMkLst>
        </pc:picChg>
        <pc:picChg chg="add del mod">
          <ac:chgData name="ABHISHEK Satyam" userId="S::satyam.abhishek@ext.soprabanking.com::c4519b21-c52f-4d12-a93f-585abc4a568b" providerId="AD" clId="Web-{050FCCCD-721A-4036-ACE4-3FC40EE1E4E2}" dt="2023-07-07T05:40:11.347" v="69"/>
          <ac:picMkLst>
            <pc:docMk/>
            <pc:sldMk cId="1500214573" sldId="299"/>
            <ac:picMk id="6" creationId="{1B7F1CC6-57F2-2B2C-CA1E-D82B4C3BDF80}"/>
          </ac:picMkLst>
        </pc:picChg>
      </pc:sldChg>
      <pc:sldChg chg="delSp add del replId">
        <pc:chgData name="ABHISHEK Satyam" userId="S::satyam.abhishek@ext.soprabanking.com::c4519b21-c52f-4d12-a93f-585abc4a568b" providerId="AD" clId="Web-{050FCCCD-721A-4036-ACE4-3FC40EE1E4E2}" dt="2023-07-07T05:27:15.342" v="2"/>
        <pc:sldMkLst>
          <pc:docMk/>
          <pc:sldMk cId="2119525468" sldId="323"/>
        </pc:sldMkLst>
        <pc:picChg chg="del">
          <ac:chgData name="ABHISHEK Satyam" userId="S::satyam.abhishek@ext.soprabanking.com::c4519b21-c52f-4d12-a93f-585abc4a568b" providerId="AD" clId="Web-{050FCCCD-721A-4036-ACE4-3FC40EE1E4E2}" dt="2023-07-07T05:26:33.341" v="1"/>
          <ac:picMkLst>
            <pc:docMk/>
            <pc:sldMk cId="2119525468" sldId="323"/>
            <ac:picMk id="6" creationId="{B3770B75-0489-61DB-59E3-A5F94458D7D8}"/>
          </ac:picMkLst>
        </pc:picChg>
      </pc:sldChg>
      <pc:sldChg chg="modSp new">
        <pc:chgData name="ABHISHEK Satyam" userId="S::satyam.abhishek@ext.soprabanking.com::c4519b21-c52f-4d12-a93f-585abc4a568b" providerId="AD" clId="Web-{050FCCCD-721A-4036-ACE4-3FC40EE1E4E2}" dt="2023-07-07T05:28:07.563" v="20" actId="20577"/>
        <pc:sldMkLst>
          <pc:docMk/>
          <pc:sldMk cId="3420552195" sldId="323"/>
        </pc:sldMkLst>
        <pc:spChg chg="mod">
          <ac:chgData name="ABHISHEK Satyam" userId="S::satyam.abhishek@ext.soprabanking.com::c4519b21-c52f-4d12-a93f-585abc4a568b" providerId="AD" clId="Web-{050FCCCD-721A-4036-ACE4-3FC40EE1E4E2}" dt="2023-07-07T05:27:30.671" v="11" actId="20577"/>
          <ac:spMkLst>
            <pc:docMk/>
            <pc:sldMk cId="3420552195" sldId="323"/>
            <ac:spMk id="2" creationId="{085FED62-C9B6-3EB1-4FFA-A27FDBDDAF06}"/>
          </ac:spMkLst>
        </pc:spChg>
        <pc:spChg chg="mod">
          <ac:chgData name="ABHISHEK Satyam" userId="S::satyam.abhishek@ext.soprabanking.com::c4519b21-c52f-4d12-a93f-585abc4a568b" providerId="AD" clId="Web-{050FCCCD-721A-4036-ACE4-3FC40EE1E4E2}" dt="2023-07-07T05:28:07.563" v="20" actId="20577"/>
          <ac:spMkLst>
            <pc:docMk/>
            <pc:sldMk cId="3420552195" sldId="323"/>
            <ac:spMk id="3" creationId="{2A874734-058C-AD5E-64A1-F4657DA0D78A}"/>
          </ac:spMkLst>
        </pc:spChg>
      </pc:sldChg>
      <pc:sldChg chg="addSp delSp modSp add replId">
        <pc:chgData name="ABHISHEK Satyam" userId="S::satyam.abhishek@ext.soprabanking.com::c4519b21-c52f-4d12-a93f-585abc4a568b" providerId="AD" clId="Web-{050FCCCD-721A-4036-ACE4-3FC40EE1E4E2}" dt="2023-07-07T05:37:18.811" v="61" actId="1076"/>
        <pc:sldMkLst>
          <pc:docMk/>
          <pc:sldMk cId="274738954" sldId="324"/>
        </pc:sldMkLst>
        <pc:spChg chg="mod">
          <ac:chgData name="ABHISHEK Satyam" userId="S::satyam.abhishek@ext.soprabanking.com::c4519b21-c52f-4d12-a93f-585abc4a568b" providerId="AD" clId="Web-{050FCCCD-721A-4036-ACE4-3FC40EE1E4E2}" dt="2023-07-07T05:30:59.614" v="46" actId="20577"/>
          <ac:spMkLst>
            <pc:docMk/>
            <pc:sldMk cId="274738954" sldId="324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050FCCCD-721A-4036-ACE4-3FC40EE1E4E2}" dt="2023-07-07T05:33:51.821" v="53" actId="20577"/>
          <ac:spMkLst>
            <pc:docMk/>
            <pc:sldMk cId="274738954" sldId="324"/>
            <ac:spMk id="30" creationId="{BCC50307-D857-69CA-1167-BEB9C609B2A7}"/>
          </ac:spMkLst>
        </pc:spChg>
        <pc:picChg chg="add del mod">
          <ac:chgData name="ABHISHEK Satyam" userId="S::satyam.abhishek@ext.soprabanking.com::c4519b21-c52f-4d12-a93f-585abc4a568b" providerId="AD" clId="Web-{050FCCCD-721A-4036-ACE4-3FC40EE1E4E2}" dt="2023-07-07T05:33:56.993" v="55"/>
          <ac:picMkLst>
            <pc:docMk/>
            <pc:sldMk cId="274738954" sldId="324"/>
            <ac:picMk id="4" creationId="{1A99DEBD-CD01-6B6D-2FDB-F4DA9FCD6E6A}"/>
          </ac:picMkLst>
        </pc:picChg>
        <pc:picChg chg="add mod">
          <ac:chgData name="ABHISHEK Satyam" userId="S::satyam.abhishek@ext.soprabanking.com::c4519b21-c52f-4d12-a93f-585abc4a568b" providerId="AD" clId="Web-{050FCCCD-721A-4036-ACE4-3FC40EE1E4E2}" dt="2023-07-07T05:37:18.811" v="61" actId="1076"/>
          <ac:picMkLst>
            <pc:docMk/>
            <pc:sldMk cId="274738954" sldId="324"/>
            <ac:picMk id="4" creationId="{8ECD1E8E-D9F0-8585-E379-340BA817408B}"/>
          </ac:picMkLst>
        </pc:picChg>
        <pc:picChg chg="add mod">
          <ac:chgData name="ABHISHEK Satyam" userId="S::satyam.abhishek@ext.soprabanking.com::c4519b21-c52f-4d12-a93f-585abc4a568b" providerId="AD" clId="Web-{050FCCCD-721A-4036-ACE4-3FC40EE1E4E2}" dt="2023-07-07T05:37:12.592" v="60" actId="14100"/>
          <ac:picMkLst>
            <pc:docMk/>
            <pc:sldMk cId="274738954" sldId="324"/>
            <ac:picMk id="6" creationId="{3438DC8C-9671-E1EB-FF4E-537E932B5333}"/>
          </ac:picMkLst>
        </pc:picChg>
        <pc:picChg chg="del">
          <ac:chgData name="ABHISHEK Satyam" userId="S::satyam.abhishek@ext.soprabanking.com::c4519b21-c52f-4d12-a93f-585abc4a568b" providerId="AD" clId="Web-{050FCCCD-721A-4036-ACE4-3FC40EE1E4E2}" dt="2023-07-07T05:31:34.130" v="47"/>
          <ac:picMkLst>
            <pc:docMk/>
            <pc:sldMk cId="274738954" sldId="324"/>
            <ac:picMk id="6" creationId="{B3770B75-0489-61DB-59E3-A5F94458D7D8}"/>
          </ac:picMkLst>
        </pc:picChg>
      </pc:sldChg>
    </pc:docChg>
  </pc:docChgLst>
  <pc:docChgLst>
    <pc:chgData name="JHA Akshat" userId="S::akshat.jha@ext.soprabanking.com::ef906a34-9138-45f1-80ed-ceead288e9b4" providerId="AD" clId="Web-{7F3377FB-D010-4E91-900B-51BDD6ABD575}"/>
    <pc:docChg chg="addSld delSld modSld sldOrd">
      <pc:chgData name="JHA Akshat" userId="S::akshat.jha@ext.soprabanking.com::ef906a34-9138-45f1-80ed-ceead288e9b4" providerId="AD" clId="Web-{7F3377FB-D010-4E91-900B-51BDD6ABD575}" dt="2023-07-06T14:27:05.248" v="1360" actId="20577"/>
      <pc:docMkLst>
        <pc:docMk/>
      </pc:docMkLst>
      <pc:sldChg chg="modSp">
        <pc:chgData name="JHA Akshat" userId="S::akshat.jha@ext.soprabanking.com::ef906a34-9138-45f1-80ed-ceead288e9b4" providerId="AD" clId="Web-{7F3377FB-D010-4E91-900B-51BDD6ABD575}" dt="2023-07-06T10:05:35.109" v="1126" actId="1076"/>
        <pc:sldMkLst>
          <pc:docMk/>
          <pc:sldMk cId="2259308896" sldId="256"/>
        </pc:sldMkLst>
        <pc:spChg chg="mod">
          <ac:chgData name="JHA Akshat" userId="S::akshat.jha@ext.soprabanking.com::ef906a34-9138-45f1-80ed-ceead288e9b4" providerId="AD" clId="Web-{7F3377FB-D010-4E91-900B-51BDD6ABD575}" dt="2023-07-06T10:05:35.109" v="1126" actId="1076"/>
          <ac:spMkLst>
            <pc:docMk/>
            <pc:sldMk cId="2259308896" sldId="256"/>
            <ac:spMk id="2" creationId="{51DF3D98-3C30-4CFC-8643-C81E829C8C25}"/>
          </ac:spMkLst>
        </pc:spChg>
      </pc:sldChg>
      <pc:sldChg chg="modSp">
        <pc:chgData name="JHA Akshat" userId="S::akshat.jha@ext.soprabanking.com::ef906a34-9138-45f1-80ed-ceead288e9b4" providerId="AD" clId="Web-{7F3377FB-D010-4E91-900B-51BDD6ABD575}" dt="2023-07-06T10:05:01.217" v="1125" actId="1076"/>
        <pc:sldMkLst>
          <pc:docMk/>
          <pc:sldMk cId="1639799154" sldId="258"/>
        </pc:sldMkLst>
        <pc:spChg chg="mod">
          <ac:chgData name="JHA Akshat" userId="S::akshat.jha@ext.soprabanking.com::ef906a34-9138-45f1-80ed-ceead288e9b4" providerId="AD" clId="Web-{7F3377FB-D010-4E91-900B-51BDD6ABD575}" dt="2023-07-06T10:05:01.217" v="1125" actId="1076"/>
          <ac:spMkLst>
            <pc:docMk/>
            <pc:sldMk cId="1639799154" sldId="258"/>
            <ac:spMk id="468" creationId="{986D3258-2DE3-C543-DD57-12722DD3A685}"/>
          </ac:spMkLst>
        </pc:spChg>
      </pc:sldChg>
      <pc:sldChg chg="ord">
        <pc:chgData name="JHA Akshat" userId="S::akshat.jha@ext.soprabanking.com::ef906a34-9138-45f1-80ed-ceead288e9b4" providerId="AD" clId="Web-{7F3377FB-D010-4E91-900B-51BDD6ABD575}" dt="2023-07-06T10:56:10.657" v="1246"/>
        <pc:sldMkLst>
          <pc:docMk/>
          <pc:sldMk cId="445070695" sldId="267"/>
        </pc:sldMkLst>
      </pc:sldChg>
      <pc:sldChg chg="del ord">
        <pc:chgData name="JHA Akshat" userId="S::akshat.jha@ext.soprabanking.com::ef906a34-9138-45f1-80ed-ceead288e9b4" providerId="AD" clId="Web-{7F3377FB-D010-4E91-900B-51BDD6ABD575}" dt="2023-07-06T09:17:50.750" v="189"/>
        <pc:sldMkLst>
          <pc:docMk/>
          <pc:sldMk cId="4156974435" sldId="282"/>
        </pc:sldMkLst>
      </pc:sldChg>
      <pc:sldChg chg="del">
        <pc:chgData name="JHA Akshat" userId="S::akshat.jha@ext.soprabanking.com::ef906a34-9138-45f1-80ed-ceead288e9b4" providerId="AD" clId="Web-{7F3377FB-D010-4E91-900B-51BDD6ABD575}" dt="2023-07-06T09:17:50.750" v="190"/>
        <pc:sldMkLst>
          <pc:docMk/>
          <pc:sldMk cId="1505602934" sldId="283"/>
        </pc:sldMkLst>
      </pc:sldChg>
      <pc:sldChg chg="del">
        <pc:chgData name="JHA Akshat" userId="S::akshat.jha@ext.soprabanking.com::ef906a34-9138-45f1-80ed-ceead288e9b4" providerId="AD" clId="Web-{7F3377FB-D010-4E91-900B-51BDD6ABD575}" dt="2023-07-06T09:46:06.649" v="975"/>
        <pc:sldMkLst>
          <pc:docMk/>
          <pc:sldMk cId="1727185035" sldId="284"/>
        </pc:sldMkLst>
      </pc:sldChg>
      <pc:sldChg chg="addSp modSp">
        <pc:chgData name="JHA Akshat" userId="S::akshat.jha@ext.soprabanking.com::ef906a34-9138-45f1-80ed-ceead288e9b4" providerId="AD" clId="Web-{7F3377FB-D010-4E91-900B-51BDD6ABD575}" dt="2023-07-06T09:52:30.349" v="1124" actId="20577"/>
        <pc:sldMkLst>
          <pc:docMk/>
          <pc:sldMk cId="2784543815" sldId="288"/>
        </pc:sldMkLst>
        <pc:spChg chg="mod">
          <ac:chgData name="JHA Akshat" userId="S::akshat.jha@ext.soprabanking.com::ef906a34-9138-45f1-80ed-ceead288e9b4" providerId="AD" clId="Web-{7F3377FB-D010-4E91-900B-51BDD6ABD575}" dt="2023-07-06T09:52:22.817" v="1102" actId="20577"/>
          <ac:spMkLst>
            <pc:docMk/>
            <pc:sldMk cId="2784543815" sldId="288"/>
            <ac:spMk id="2" creationId="{6E933C62-B67D-9556-01C8-184D3B4C3B2C}"/>
          </ac:spMkLst>
        </pc:spChg>
        <pc:spChg chg="mod">
          <ac:chgData name="JHA Akshat" userId="S::akshat.jha@ext.soprabanking.com::ef906a34-9138-45f1-80ed-ceead288e9b4" providerId="AD" clId="Web-{7F3377FB-D010-4E91-900B-51BDD6ABD575}" dt="2023-07-06T09:52:04.707" v="1099" actId="14100"/>
          <ac:spMkLst>
            <pc:docMk/>
            <pc:sldMk cId="2784543815" sldId="288"/>
            <ac:spMk id="3" creationId="{C3D1166E-8393-A462-18EB-03C2397D1777}"/>
          </ac:spMkLst>
        </pc:spChg>
        <pc:spChg chg="add mod">
          <ac:chgData name="JHA Akshat" userId="S::akshat.jha@ext.soprabanking.com::ef906a34-9138-45f1-80ed-ceead288e9b4" providerId="AD" clId="Web-{7F3377FB-D010-4E91-900B-51BDD6ABD575}" dt="2023-07-06T09:52:30.349" v="1124" actId="20577"/>
          <ac:spMkLst>
            <pc:docMk/>
            <pc:sldMk cId="2784543815" sldId="288"/>
            <ac:spMk id="4" creationId="{F1981689-8286-7AE0-61D6-550D5BA09990}"/>
          </ac:spMkLst>
        </pc:spChg>
      </pc:sldChg>
      <pc:sldChg chg="del">
        <pc:chgData name="JHA Akshat" userId="S::akshat.jha@ext.soprabanking.com::ef906a34-9138-45f1-80ed-ceead288e9b4" providerId="AD" clId="Web-{7F3377FB-D010-4E91-900B-51BDD6ABD575}" dt="2023-07-06T09:43:52.285" v="941"/>
        <pc:sldMkLst>
          <pc:docMk/>
          <pc:sldMk cId="1749038138" sldId="289"/>
        </pc:sldMkLst>
      </pc:sldChg>
      <pc:sldChg chg="modSp">
        <pc:chgData name="JHA Akshat" userId="S::akshat.jha@ext.soprabanking.com::ef906a34-9138-45f1-80ed-ceead288e9b4" providerId="AD" clId="Web-{7F3377FB-D010-4E91-900B-51BDD6ABD575}" dt="2023-07-06T09:39:46.558" v="910" actId="20577"/>
        <pc:sldMkLst>
          <pc:docMk/>
          <pc:sldMk cId="146028354" sldId="291"/>
        </pc:sldMkLst>
        <pc:spChg chg="mod">
          <ac:chgData name="JHA Akshat" userId="S::akshat.jha@ext.soprabanking.com::ef906a34-9138-45f1-80ed-ceead288e9b4" providerId="AD" clId="Web-{7F3377FB-D010-4E91-900B-51BDD6ABD575}" dt="2023-07-06T09:39:46.558" v="910" actId="20577"/>
          <ac:spMkLst>
            <pc:docMk/>
            <pc:sldMk cId="146028354" sldId="291"/>
            <ac:spMk id="3" creationId="{6E05A1F8-E32A-448B-D3EF-DAE0D904595F}"/>
          </ac:spMkLst>
        </pc:spChg>
      </pc:sldChg>
      <pc:sldChg chg="add del">
        <pc:chgData name="JHA Akshat" userId="S::akshat.jha@ext.soprabanking.com::ef906a34-9138-45f1-80ed-ceead288e9b4" providerId="AD" clId="Web-{7F3377FB-D010-4E91-900B-51BDD6ABD575}" dt="2023-07-06T09:46:06.649" v="974"/>
        <pc:sldMkLst>
          <pc:docMk/>
          <pc:sldMk cId="3118099524" sldId="292"/>
        </pc:sldMkLst>
      </pc:sldChg>
      <pc:sldChg chg="addSp delSp modSp add mod ord replId setBg">
        <pc:chgData name="JHA Akshat" userId="S::akshat.jha@ext.soprabanking.com::ef906a34-9138-45f1-80ed-ceead288e9b4" providerId="AD" clId="Web-{7F3377FB-D010-4E91-900B-51BDD6ABD575}" dt="2023-07-06T10:11:29.636" v="1206"/>
        <pc:sldMkLst>
          <pc:docMk/>
          <pc:sldMk cId="896182118" sldId="295"/>
        </pc:sldMkLst>
        <pc:spChg chg="mod">
          <ac:chgData name="JHA Akshat" userId="S::akshat.jha@ext.soprabanking.com::ef906a34-9138-45f1-80ed-ceead288e9b4" providerId="AD" clId="Web-{7F3377FB-D010-4E91-900B-51BDD6ABD575}" dt="2023-07-06T10:11:08.198" v="1203"/>
          <ac:spMkLst>
            <pc:docMk/>
            <pc:sldMk cId="896182118" sldId="295"/>
            <ac:spMk id="2" creationId="{6E933C62-B67D-9556-01C8-184D3B4C3B2C}"/>
          </ac:spMkLst>
        </pc:spChg>
        <pc:spChg chg="del mod">
          <ac:chgData name="JHA Akshat" userId="S::akshat.jha@ext.soprabanking.com::ef906a34-9138-45f1-80ed-ceead288e9b4" providerId="AD" clId="Web-{7F3377FB-D010-4E91-900B-51BDD6ABD575}" dt="2023-07-06T10:10:04.102" v="1191"/>
          <ac:spMkLst>
            <pc:docMk/>
            <pc:sldMk cId="896182118" sldId="295"/>
            <ac:spMk id="3" creationId="{C3D1166E-8393-A462-18EB-03C2397D1777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10:47.025" v="1199"/>
          <ac:spMkLst>
            <pc:docMk/>
            <pc:sldMk cId="896182118" sldId="295"/>
            <ac:spMk id="5" creationId="{5415B0FC-28E3-11F1-8A3C-71AAE6ADDE7D}"/>
          </ac:spMkLst>
        </pc:spChg>
        <pc:spChg chg="mod">
          <ac:chgData name="JHA Akshat" userId="S::akshat.jha@ext.soprabanking.com::ef906a34-9138-45f1-80ed-ceead288e9b4" providerId="AD" clId="Web-{7F3377FB-D010-4E91-900B-51BDD6ABD575}" dt="2023-07-06T10:10:47.025" v="1199"/>
          <ac:spMkLst>
            <pc:docMk/>
            <pc:sldMk cId="896182118" sldId="295"/>
            <ac:spMk id="7" creationId="{DA4612C6-2DA7-65C2-D7DA-36F4BEDCAA63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1:08.198" v="1203"/>
          <ac:spMkLst>
            <pc:docMk/>
            <pc:sldMk cId="896182118" sldId="295"/>
            <ac:spMk id="13" creationId="{2E442304-DDBD-4F7B-8017-36BCC863FB40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1:08.198" v="1203"/>
          <ac:spMkLst>
            <pc:docMk/>
            <pc:sldMk cId="896182118" sldId="295"/>
            <ac:spMk id="15" creationId="{5E107275-3853-46FD-A241-DE4355A42675}"/>
          </ac:spMkLst>
        </pc:spChg>
        <pc:spChg chg="add">
          <ac:chgData name="JHA Akshat" userId="S::akshat.jha@ext.soprabanking.com::ef906a34-9138-45f1-80ed-ceead288e9b4" providerId="AD" clId="Web-{7F3377FB-D010-4E91-900B-51BDD6ABD575}" dt="2023-07-06T10:11:08.198" v="1203"/>
          <ac:spMkLst>
            <pc:docMk/>
            <pc:sldMk cId="896182118" sldId="295"/>
            <ac:spMk id="18" creationId="{C05CBC3C-2E5A-4839-8B9B-2E5A6ADF0F58}"/>
          </ac:spMkLst>
        </pc:spChg>
        <pc:spChg chg="add">
          <ac:chgData name="JHA Akshat" userId="S::akshat.jha@ext.soprabanking.com::ef906a34-9138-45f1-80ed-ceead288e9b4" providerId="AD" clId="Web-{7F3377FB-D010-4E91-900B-51BDD6ABD575}" dt="2023-07-06T10:11:08.198" v="1203"/>
          <ac:spMkLst>
            <pc:docMk/>
            <pc:sldMk cId="896182118" sldId="295"/>
            <ac:spMk id="19" creationId="{DB5B423A-57CC-4C58-AA26-8E2E862B03A0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26.977" v="1195"/>
          <ac:spMkLst>
            <pc:docMk/>
            <pc:sldMk cId="896182118" sldId="295"/>
            <ac:spMk id="20" creationId="{0C541B88-1AE9-40C3-AFD5-967787C1979F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47.025" v="1199"/>
          <ac:spMkLst>
            <pc:docMk/>
            <pc:sldMk cId="896182118" sldId="295"/>
            <ac:spMk id="21" creationId="{257363FD-7E77-4145-9483-331A807ADF0E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26.977" v="1195"/>
          <ac:spMkLst>
            <pc:docMk/>
            <pc:sldMk cId="896182118" sldId="295"/>
            <ac:spMk id="22" creationId="{E5F17139-31EE-46AC-B04F-DBBD852DD6CB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26.977" v="1195"/>
          <ac:spMkLst>
            <pc:docMk/>
            <pc:sldMk cId="896182118" sldId="295"/>
            <ac:spMk id="28" creationId="{89D16701-DA76-4F72-BB63-E2C3FFBDFE0F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26.977" v="1195"/>
          <ac:spMkLst>
            <pc:docMk/>
            <pc:sldMk cId="896182118" sldId="295"/>
            <ac:spMk id="30" creationId="{1CC28BE1-9DC6-43FE-9582-39F091098D77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35.759" v="1197"/>
          <ac:spMkLst>
            <pc:docMk/>
            <pc:sldMk cId="896182118" sldId="295"/>
            <ac:spMk id="47" creationId="{1D63C574-BFD2-41A1-A567-B0C3CC7FDD4F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10:35.759" v="1197"/>
          <ac:spMkLst>
            <pc:docMk/>
            <pc:sldMk cId="896182118" sldId="295"/>
            <ac:spMk id="48" creationId="{E2A46BAB-8C31-42B2-90E8-B26DD3E81D37}"/>
          </ac:spMkLst>
        </pc:spChg>
        <pc:grpChg chg="add del">
          <ac:chgData name="JHA Akshat" userId="S::akshat.jha@ext.soprabanking.com::ef906a34-9138-45f1-80ed-ceead288e9b4" providerId="AD" clId="Web-{7F3377FB-D010-4E91-900B-51BDD6ABD575}" dt="2023-07-06T10:10:26.977" v="1195"/>
          <ac:grpSpMkLst>
            <pc:docMk/>
            <pc:sldMk cId="896182118" sldId="295"/>
            <ac:grpSpMk id="24" creationId="{7CF625D3-71A3-4F30-A096-8EF334E959D0}"/>
          </ac:grpSpMkLst>
        </pc:grpChg>
        <pc:grpChg chg="add del">
          <ac:chgData name="JHA Akshat" userId="S::akshat.jha@ext.soprabanking.com::ef906a34-9138-45f1-80ed-ceead288e9b4" providerId="AD" clId="Web-{7F3377FB-D010-4E91-900B-51BDD6ABD575}" dt="2023-07-06T10:10:26.977" v="1195"/>
          <ac:grpSpMkLst>
            <pc:docMk/>
            <pc:sldMk cId="896182118" sldId="295"/>
            <ac:grpSpMk id="32" creationId="{AF9AF3F3-CE0C-4125-BDD7-346487FA0B40}"/>
          </ac:grpSpMkLst>
        </pc:grpChg>
        <pc:grpChg chg="add del">
          <ac:chgData name="JHA Akshat" userId="S::akshat.jha@ext.soprabanking.com::ef906a34-9138-45f1-80ed-ceead288e9b4" providerId="AD" clId="Web-{7F3377FB-D010-4E91-900B-51BDD6ABD575}" dt="2023-07-06T10:10:35.759" v="1197"/>
          <ac:grpSpMkLst>
            <pc:docMk/>
            <pc:sldMk cId="896182118" sldId="295"/>
            <ac:grpSpMk id="49" creationId="{B3F7A3C7-0737-4E57-B30E-8EEFE638B401}"/>
          </ac:grpSpMkLst>
        </pc:grpChg>
        <pc:grpChg chg="add del">
          <ac:chgData name="JHA Akshat" userId="S::akshat.jha@ext.soprabanking.com::ef906a34-9138-45f1-80ed-ceead288e9b4" providerId="AD" clId="Web-{7F3377FB-D010-4E91-900B-51BDD6ABD575}" dt="2023-07-06T10:10:35.759" v="1197"/>
          <ac:grpSpMkLst>
            <pc:docMk/>
            <pc:sldMk cId="896182118" sldId="295"/>
            <ac:grpSpMk id="50" creationId="{43F5E015-E085-4624-B431-B42414448684}"/>
          </ac:grpSpMkLst>
        </pc:grpChg>
        <pc:graphicFrameChg chg="add mod modGraphic">
          <ac:chgData name="JHA Akshat" userId="S::akshat.jha@ext.soprabanking.com::ef906a34-9138-45f1-80ed-ceead288e9b4" providerId="AD" clId="Web-{7F3377FB-D010-4E91-900B-51BDD6ABD575}" dt="2023-07-06T10:11:19.104" v="1205" actId="20577"/>
          <ac:graphicFrameMkLst>
            <pc:docMk/>
            <pc:sldMk cId="896182118" sldId="295"/>
            <ac:graphicFrameMk id="9" creationId="{BAAD04C9-0215-21D9-8D8D-4D15937016D0}"/>
          </ac:graphicFrameMkLst>
        </pc:graphicFrameChg>
        <pc:picChg chg="add del">
          <ac:chgData name="JHA Akshat" userId="S::akshat.jha@ext.soprabanking.com::ef906a34-9138-45f1-80ed-ceead288e9b4" providerId="AD" clId="Web-{7F3377FB-D010-4E91-900B-51BDD6ABD575}" dt="2023-07-06T10:10:47.025" v="1199"/>
          <ac:picMkLst>
            <pc:docMk/>
            <pc:sldMk cId="896182118" sldId="295"/>
            <ac:picMk id="17" creationId="{FA68CF67-C89F-A92F-8AE3-E73AC70E3E45}"/>
          </ac:picMkLst>
        </pc:picChg>
      </pc:sldChg>
      <pc:sldChg chg="addSp delSp modSp add replId">
        <pc:chgData name="JHA Akshat" userId="S::akshat.jha@ext.soprabanking.com::ef906a34-9138-45f1-80ed-ceead288e9b4" providerId="AD" clId="Web-{7F3377FB-D010-4E91-900B-51BDD6ABD575}" dt="2023-07-06T09:47:11.448" v="995" actId="1076"/>
        <pc:sldMkLst>
          <pc:docMk/>
          <pc:sldMk cId="2599431144" sldId="296"/>
        </pc:sldMkLst>
        <pc:spChg chg="mod">
          <ac:chgData name="JHA Akshat" userId="S::akshat.jha@ext.soprabanking.com::ef906a34-9138-45f1-80ed-ceead288e9b4" providerId="AD" clId="Web-{7F3377FB-D010-4E91-900B-51BDD6ABD575}" dt="2023-07-06T09:47:11.448" v="995" actId="1076"/>
          <ac:spMkLst>
            <pc:docMk/>
            <pc:sldMk cId="2599431144" sldId="296"/>
            <ac:spMk id="2" creationId="{69FAE308-3076-43DB-B834-DA0B0AE19AF9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7:04.139" v="139"/>
          <ac:spMkLst>
            <pc:docMk/>
            <pc:sldMk cId="2599431144" sldId="296"/>
            <ac:spMk id="3" creationId="{51F54C54-5138-7E24-9AB9-1F0532842AFB}"/>
          </ac:spMkLst>
        </pc:spChg>
        <pc:spChg chg="add">
          <ac:chgData name="JHA Akshat" userId="S::akshat.jha@ext.soprabanking.com::ef906a34-9138-45f1-80ed-ceead288e9b4" providerId="AD" clId="Web-{7F3377FB-D010-4E91-900B-51BDD6ABD575}" dt="2023-07-06T09:46:36.556" v="985"/>
          <ac:spMkLst>
            <pc:docMk/>
            <pc:sldMk cId="2599431144" sldId="296"/>
            <ac:spMk id="5" creationId="{06ACB726-3FB3-BD6D-C5B0-12C1D9A5A08C}"/>
          </ac:spMkLst>
        </pc:spChg>
      </pc:sldChg>
      <pc:sldChg chg="addSp delSp add ord">
        <pc:chgData name="JHA Akshat" userId="S::akshat.jha@ext.soprabanking.com::ef906a34-9138-45f1-80ed-ceead288e9b4" providerId="AD" clId="Web-{7F3377FB-D010-4E91-900B-51BDD6ABD575}" dt="2023-07-06T09:51:26.019" v="1088"/>
        <pc:sldMkLst>
          <pc:docMk/>
          <pc:sldMk cId="241107731" sldId="297"/>
        </pc:sldMkLst>
        <pc:picChg chg="add del">
          <ac:chgData name="JHA Akshat" userId="S::akshat.jha@ext.soprabanking.com::ef906a34-9138-45f1-80ed-ceead288e9b4" providerId="AD" clId="Web-{7F3377FB-D010-4E91-900B-51BDD6ABD575}" dt="2023-07-06T09:21:02.522" v="257"/>
          <ac:picMkLst>
            <pc:docMk/>
            <pc:sldMk cId="241107731" sldId="297"/>
            <ac:picMk id="6" creationId="{A95909EB-90E8-70CB-017D-07F8E2C0802C}"/>
          </ac:picMkLst>
        </pc:picChg>
      </pc:sldChg>
      <pc:sldChg chg="addSp delSp modSp add ord">
        <pc:chgData name="JHA Akshat" userId="S::akshat.jha@ext.soprabanking.com::ef906a34-9138-45f1-80ed-ceead288e9b4" providerId="AD" clId="Web-{7F3377FB-D010-4E91-900B-51BDD6ABD575}" dt="2023-07-06T09:51:29.612" v="1089"/>
        <pc:sldMkLst>
          <pc:docMk/>
          <pc:sldMk cId="1997175940" sldId="298"/>
        </pc:sldMkLst>
        <pc:spChg chg="mod">
          <ac:chgData name="JHA Akshat" userId="S::akshat.jha@ext.soprabanking.com::ef906a34-9138-45f1-80ed-ceead288e9b4" providerId="AD" clId="Web-{7F3377FB-D010-4E91-900B-51BDD6ABD575}" dt="2023-07-06T09:48:09.543" v="1061" actId="14100"/>
          <ac:spMkLst>
            <pc:docMk/>
            <pc:sldMk cId="1997175940" sldId="298"/>
            <ac:spMk id="2" creationId="{4B2D3D18-46B1-9755-269C-6711188D6AF0}"/>
          </ac:spMkLst>
        </pc:spChg>
        <pc:picChg chg="add del">
          <ac:chgData name="JHA Akshat" userId="S::akshat.jha@ext.soprabanking.com::ef906a34-9138-45f1-80ed-ceead288e9b4" providerId="AD" clId="Web-{7F3377FB-D010-4E91-900B-51BDD6ABD575}" dt="2023-07-06T09:19:54.723" v="230"/>
          <ac:picMkLst>
            <pc:docMk/>
            <pc:sldMk cId="1997175940" sldId="298"/>
            <ac:picMk id="4" creationId="{35671114-F70B-EFD5-50EF-C97A402CA2D5}"/>
          </ac:picMkLst>
        </pc:picChg>
      </pc:sldChg>
      <pc:sldChg chg="addSp delSp modSp add mod setBg">
        <pc:chgData name="JHA Akshat" userId="S::akshat.jha@ext.soprabanking.com::ef906a34-9138-45f1-80ed-ceead288e9b4" providerId="AD" clId="Web-{7F3377FB-D010-4E91-900B-51BDD6ABD575}" dt="2023-07-06T10:56:20.939" v="1251" actId="1076"/>
        <pc:sldMkLst>
          <pc:docMk/>
          <pc:sldMk cId="1500214573" sldId="299"/>
        </pc:sldMkLst>
        <pc:spChg chg="mod">
          <ac:chgData name="JHA Akshat" userId="S::akshat.jha@ext.soprabanking.com::ef906a34-9138-45f1-80ed-ceead288e9b4" providerId="AD" clId="Web-{7F3377FB-D010-4E91-900B-51BDD6ABD575}" dt="2023-07-06T10:56:12.173" v="1247"/>
          <ac:spMkLst>
            <pc:docMk/>
            <pc:sldMk cId="1500214573" sldId="299"/>
            <ac:spMk id="2" creationId="{4B2D3D18-46B1-9755-269C-6711188D6AF0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6:12.173" v="1247"/>
          <ac:spMkLst>
            <pc:docMk/>
            <pc:sldMk cId="1500214573" sldId="299"/>
            <ac:spMk id="5" creationId="{2E6D326D-4E7E-EAF9-30B9-06B08A84FD9A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6:12.173" v="1247"/>
          <ac:spMkLst>
            <pc:docMk/>
            <pc:sldMk cId="1500214573" sldId="299"/>
            <ac:spMk id="26" creationId="{BE26425B-9067-36C2-AB98-B68F4FC48EAB}"/>
          </ac:spMkLst>
        </pc:spChg>
        <pc:spChg chg="mod">
          <ac:chgData name="JHA Akshat" userId="S::akshat.jha@ext.soprabanking.com::ef906a34-9138-45f1-80ed-ceead288e9b4" providerId="AD" clId="Web-{7F3377FB-D010-4E91-900B-51BDD6ABD575}" dt="2023-07-06T10:56:12.173" v="1247"/>
          <ac:spMkLst>
            <pc:docMk/>
            <pc:sldMk cId="1500214573" sldId="299"/>
            <ac:spMk id="29" creationId="{C7E2B605-501E-59A7-39A0-6AAD4902C313}"/>
          </ac:spMkLst>
        </pc:spChg>
        <pc:spChg chg="mod">
          <ac:chgData name="JHA Akshat" userId="S::akshat.jha@ext.soprabanking.com::ef906a34-9138-45f1-80ed-ceead288e9b4" providerId="AD" clId="Web-{7F3377FB-D010-4E91-900B-51BDD6ABD575}" dt="2023-07-06T09:39:24.089" v="904" actId="20577"/>
          <ac:spMkLst>
            <pc:docMk/>
            <pc:sldMk cId="1500214573" sldId="299"/>
            <ac:spMk id="30" creationId="{BCC50307-D857-69CA-1167-BEB9C609B2A7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6:12.173" v="1247"/>
          <ac:spMkLst>
            <pc:docMk/>
            <pc:sldMk cId="1500214573" sldId="299"/>
            <ac:spMk id="34" creationId="{7ED7575E-88D2-B771-681D-46A7E55415DD}"/>
          </ac:spMkLst>
        </pc:spChg>
        <pc:picChg chg="mod">
          <ac:chgData name="JHA Akshat" userId="S::akshat.jha@ext.soprabanking.com::ef906a34-9138-45f1-80ed-ceead288e9b4" providerId="AD" clId="Web-{7F3377FB-D010-4E91-900B-51BDD6ABD575}" dt="2023-07-06T10:56:20.939" v="1251" actId="1076"/>
          <ac:picMkLst>
            <pc:docMk/>
            <pc:sldMk cId="1500214573" sldId="299"/>
            <ac:picMk id="4" creationId="{F486446C-3C03-9167-76D4-29FD6504DE8E}"/>
          </ac:picMkLst>
        </pc:picChg>
        <pc:cxnChg chg="add del">
          <ac:chgData name="JHA Akshat" userId="S::akshat.jha@ext.soprabanking.com::ef906a34-9138-45f1-80ed-ceead288e9b4" providerId="AD" clId="Web-{7F3377FB-D010-4E91-900B-51BDD6ABD575}" dt="2023-07-06T10:56:12.173" v="1247"/>
          <ac:cxnSpMkLst>
            <pc:docMk/>
            <pc:sldMk cId="1500214573" sldId="299"/>
            <ac:cxnSpMk id="36" creationId="{249EDD1B-F94D-B4E6-ACAA-566B9A26FDE3}"/>
          </ac:cxnSpMkLst>
        </pc:cxnChg>
      </pc:sldChg>
      <pc:sldChg chg="addSp delSp modSp add del ord replId">
        <pc:chgData name="JHA Akshat" userId="S::akshat.jha@ext.soprabanking.com::ef906a34-9138-45f1-80ed-ceead288e9b4" providerId="AD" clId="Web-{7F3377FB-D010-4E91-900B-51BDD6ABD575}" dt="2023-07-06T09:34:09.391" v="814"/>
        <pc:sldMkLst>
          <pc:docMk/>
          <pc:sldMk cId="2049643148" sldId="299"/>
        </pc:sldMkLst>
        <pc:spChg chg="del">
          <ac:chgData name="JHA Akshat" userId="S::akshat.jha@ext.soprabanking.com::ef906a34-9138-45f1-80ed-ceead288e9b4" providerId="AD" clId="Web-{7F3377FB-D010-4E91-900B-51BDD6ABD575}" dt="2023-07-06T09:19:50.504" v="228"/>
          <ac:spMkLst>
            <pc:docMk/>
            <pc:sldMk cId="2049643148" sldId="299"/>
            <ac:spMk id="7" creationId="{04CC6D0F-8033-C7B1-976B-2FFAFFB9C580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5.050" v="226"/>
          <ac:spMkLst>
            <pc:docMk/>
            <pc:sldMk cId="2049643148" sldId="299"/>
            <ac:spMk id="9" creationId="{9E9A92AF-9DB2-F57A-7942-743C3D2DDFC7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9"/>
          <ac:spMkLst>
            <pc:docMk/>
            <pc:sldMk cId="2049643148" sldId="299"/>
            <ac:spMk id="10" creationId="{E5B5CBE4-629F-806F-A4A5-5327B838D9CA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11.831" v="209"/>
          <ac:spMkLst>
            <pc:docMk/>
            <pc:sldMk cId="2049643148" sldId="299"/>
            <ac:spMk id="13" creationId="{F37AE626-E719-3B9C-4BB2-E028FE68C351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8"/>
          <ac:spMkLst>
            <pc:docMk/>
            <pc:sldMk cId="2049643148" sldId="299"/>
            <ac:spMk id="14" creationId="{738589A0-CD04-E226-5774-BA2F18A229CA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7"/>
          <ac:spMkLst>
            <pc:docMk/>
            <pc:sldMk cId="2049643148" sldId="299"/>
            <ac:spMk id="16" creationId="{7BBE147E-B7CB-4116-C321-A064625A4FC6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6"/>
          <ac:spMkLst>
            <pc:docMk/>
            <pc:sldMk cId="2049643148" sldId="299"/>
            <ac:spMk id="17" creationId="{15452A09-5275-A317-2585-CA730CF55574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3"/>
          <ac:spMkLst>
            <pc:docMk/>
            <pc:sldMk cId="2049643148" sldId="299"/>
            <ac:spMk id="22" creationId="{6D047875-34A7-EB2E-0ACC-8630D4C2B5BB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2"/>
          <ac:spMkLst>
            <pc:docMk/>
            <pc:sldMk cId="2049643148" sldId="299"/>
            <ac:spMk id="23" creationId="{DFE940DA-323F-4136-DDA0-8B88AC4C697C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1"/>
          <ac:spMkLst>
            <pc:docMk/>
            <pc:sldMk cId="2049643148" sldId="299"/>
            <ac:spMk id="24" creationId="{0AC3FA29-B441-3969-B582-F4B7985AA26A}"/>
          </ac:spMkLst>
        </pc:spChg>
        <pc:spChg chg="del">
          <ac:chgData name="JHA Akshat" userId="S::akshat.jha@ext.soprabanking.com::ef906a34-9138-45f1-80ed-ceead288e9b4" providerId="AD" clId="Web-{7F3377FB-D010-4E91-900B-51BDD6ABD575}" dt="2023-07-06T09:19:42.113" v="210"/>
          <ac:spMkLst>
            <pc:docMk/>
            <pc:sldMk cId="2049643148" sldId="299"/>
            <ac:spMk id="25" creationId="{5C8FD39B-4B7F-9DBF-6C8E-83950A4ACAF6}"/>
          </ac:spMkLst>
        </pc:spChg>
        <pc:spChg chg="add mod">
          <ac:chgData name="JHA Akshat" userId="S::akshat.jha@ext.soprabanking.com::ef906a34-9138-45f1-80ed-ceead288e9b4" providerId="AD" clId="Web-{7F3377FB-D010-4E91-900B-51BDD6ABD575}" dt="2023-07-06T09:31:41.824" v="727" actId="20577"/>
          <ac:spMkLst>
            <pc:docMk/>
            <pc:sldMk cId="2049643148" sldId="299"/>
            <ac:spMk id="29" creationId="{C7E2B605-501E-59A7-39A0-6AAD4902C313}"/>
          </ac:spMkLst>
        </pc:spChg>
        <pc:spChg chg="add mod">
          <ac:chgData name="JHA Akshat" userId="S::akshat.jha@ext.soprabanking.com::ef906a34-9138-45f1-80ed-ceead288e9b4" providerId="AD" clId="Web-{7F3377FB-D010-4E91-900B-51BDD6ABD575}" dt="2023-07-06T09:34:04.906" v="813" actId="20577"/>
          <ac:spMkLst>
            <pc:docMk/>
            <pc:sldMk cId="2049643148" sldId="299"/>
            <ac:spMk id="30" creationId="{BCC50307-D857-69CA-1167-BEB9C609B2A7}"/>
          </ac:spMkLst>
        </pc:spChg>
        <pc:picChg chg="add mod">
          <ac:chgData name="JHA Akshat" userId="S::akshat.jha@ext.soprabanking.com::ef906a34-9138-45f1-80ed-ceead288e9b4" providerId="AD" clId="Web-{7F3377FB-D010-4E91-900B-51BDD6ABD575}" dt="2023-07-06T09:28:23.458" v="619" actId="14100"/>
          <ac:picMkLst>
            <pc:docMk/>
            <pc:sldMk cId="2049643148" sldId="299"/>
            <ac:picMk id="4" creationId="{F486446C-3C03-9167-76D4-29FD6504DE8E}"/>
          </ac:picMkLst>
        </pc:picChg>
        <pc:picChg chg="del">
          <ac:chgData name="JHA Akshat" userId="S::akshat.jha@ext.soprabanking.com::ef906a34-9138-45f1-80ed-ceead288e9b4" providerId="AD" clId="Web-{7F3377FB-D010-4E91-900B-51BDD6ABD575}" dt="2023-07-06T09:19:42.113" v="220"/>
          <ac:picMkLst>
            <pc:docMk/>
            <pc:sldMk cId="2049643148" sldId="299"/>
            <ac:picMk id="6" creationId="{A95909EB-90E8-70CB-017D-07F8E2C0802C}"/>
          </ac:picMkLst>
        </pc:picChg>
        <pc:picChg chg="add mod">
          <ac:chgData name="JHA Akshat" userId="S::akshat.jha@ext.soprabanking.com::ef906a34-9138-45f1-80ed-ceead288e9b4" providerId="AD" clId="Web-{7F3377FB-D010-4E91-900B-51BDD6ABD575}" dt="2023-07-06T09:29:08.787" v="621" actId="14100"/>
          <ac:picMkLst>
            <pc:docMk/>
            <pc:sldMk cId="2049643148" sldId="299"/>
            <ac:picMk id="28" creationId="{50D0C3FB-1B67-20FD-801E-6364E88447DA}"/>
          </ac:picMkLst>
        </pc:picChg>
        <pc:cxnChg chg="del">
          <ac:chgData name="JHA Akshat" userId="S::akshat.jha@ext.soprabanking.com::ef906a34-9138-45f1-80ed-ceead288e9b4" providerId="AD" clId="Web-{7F3377FB-D010-4E91-900B-51BDD6ABD575}" dt="2023-07-06T09:19:50.504" v="227"/>
          <ac:cxnSpMkLst>
            <pc:docMk/>
            <pc:sldMk cId="2049643148" sldId="299"/>
            <ac:cxnSpMk id="8" creationId="{B87678C8-127C-7148-93C2-4C4C97532DF9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5.050" v="225"/>
          <ac:cxnSpMkLst>
            <pc:docMk/>
            <pc:sldMk cId="2049643148" sldId="299"/>
            <ac:cxnSpMk id="11" creationId="{D9A444DE-0767-714C-DB23-40E5A26662EA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5.050" v="224"/>
          <ac:cxnSpMkLst>
            <pc:docMk/>
            <pc:sldMk cId="2049643148" sldId="299"/>
            <ac:cxnSpMk id="12" creationId="{B74D98DE-8D28-D76C-00FD-EA7494241A66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5.050" v="223"/>
          <ac:cxnSpMkLst>
            <pc:docMk/>
            <pc:sldMk cId="2049643148" sldId="299"/>
            <ac:cxnSpMk id="15" creationId="{FEFD1138-C124-ED8C-3841-7B1757796640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5.050" v="222"/>
          <ac:cxnSpMkLst>
            <pc:docMk/>
            <pc:sldMk cId="2049643148" sldId="299"/>
            <ac:cxnSpMk id="18" creationId="{5C9253BA-BD7B-25DE-63BE-69D00F883636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5.050" v="221"/>
          <ac:cxnSpMkLst>
            <pc:docMk/>
            <pc:sldMk cId="2049643148" sldId="299"/>
            <ac:cxnSpMk id="19" creationId="{05F76303-1D2A-3646-DCC4-4E90F2E8936B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2.113" v="215"/>
          <ac:cxnSpMkLst>
            <pc:docMk/>
            <pc:sldMk cId="2049643148" sldId="299"/>
            <ac:cxnSpMk id="20" creationId="{0D6A9BA6-0282-9612-B6C4-228F110F87F0}"/>
          </ac:cxnSpMkLst>
        </pc:cxnChg>
        <pc:cxnChg chg="del">
          <ac:chgData name="JHA Akshat" userId="S::akshat.jha@ext.soprabanking.com::ef906a34-9138-45f1-80ed-ceead288e9b4" providerId="AD" clId="Web-{7F3377FB-D010-4E91-900B-51BDD6ABD575}" dt="2023-07-06T09:19:42.113" v="214"/>
          <ac:cxnSpMkLst>
            <pc:docMk/>
            <pc:sldMk cId="2049643148" sldId="299"/>
            <ac:cxnSpMk id="21" creationId="{C7F2F154-CD75-887C-1645-F17E12A59FE4}"/>
          </ac:cxnSpMkLst>
        </pc:cxnChg>
      </pc:sldChg>
      <pc:sldChg chg="addSp modSp add ord replId">
        <pc:chgData name="JHA Akshat" userId="S::akshat.jha@ext.soprabanking.com::ef906a34-9138-45f1-80ed-ceead288e9b4" providerId="AD" clId="Web-{7F3377FB-D010-4E91-900B-51BDD6ABD575}" dt="2023-07-06T09:44:44.880" v="971" actId="20577"/>
        <pc:sldMkLst>
          <pc:docMk/>
          <pc:sldMk cId="3130019881" sldId="300"/>
        </pc:sldMkLst>
        <pc:spChg chg="mod">
          <ac:chgData name="JHA Akshat" userId="S::akshat.jha@ext.soprabanking.com::ef906a34-9138-45f1-80ed-ceead288e9b4" providerId="AD" clId="Web-{7F3377FB-D010-4E91-900B-51BDD6ABD575}" dt="2023-07-06T09:44:19.317" v="945" actId="14100"/>
          <ac:spMkLst>
            <pc:docMk/>
            <pc:sldMk cId="3130019881" sldId="300"/>
            <ac:spMk id="3" creationId="{8BD18A8C-62F0-3645-FEA5-B94078A07346}"/>
          </ac:spMkLst>
        </pc:spChg>
        <pc:spChg chg="add mod">
          <ac:chgData name="JHA Akshat" userId="S::akshat.jha@ext.soprabanking.com::ef906a34-9138-45f1-80ed-ceead288e9b4" providerId="AD" clId="Web-{7F3377FB-D010-4E91-900B-51BDD6ABD575}" dt="2023-07-06T09:44:44.880" v="971" actId="20577"/>
          <ac:spMkLst>
            <pc:docMk/>
            <pc:sldMk cId="3130019881" sldId="300"/>
            <ac:spMk id="4" creationId="{B40EAD41-BD16-19C0-489D-3903164D8499}"/>
          </ac:spMkLst>
        </pc:spChg>
      </pc:sldChg>
      <pc:sldChg chg="modSp add">
        <pc:chgData name="JHA Akshat" userId="S::akshat.jha@ext.soprabanking.com::ef906a34-9138-45f1-80ed-ceead288e9b4" providerId="AD" clId="Web-{7F3377FB-D010-4E91-900B-51BDD6ABD575}" dt="2023-07-06T09:47:37.042" v="1011" actId="20577"/>
        <pc:sldMkLst>
          <pc:docMk/>
          <pc:sldMk cId="965377340" sldId="301"/>
        </pc:sldMkLst>
        <pc:spChg chg="mod">
          <ac:chgData name="JHA Akshat" userId="S::akshat.jha@ext.soprabanking.com::ef906a34-9138-45f1-80ed-ceead288e9b4" providerId="AD" clId="Web-{7F3377FB-D010-4E91-900B-51BDD6ABD575}" dt="2023-07-06T09:47:37.042" v="1011" actId="20577"/>
          <ac:spMkLst>
            <pc:docMk/>
            <pc:sldMk cId="965377340" sldId="301"/>
            <ac:spMk id="2" creationId="{32604D42-AC9D-F506-458C-2939E46100AA}"/>
          </ac:spMkLst>
        </pc:spChg>
      </pc:sldChg>
      <pc:sldChg chg="add">
        <pc:chgData name="JHA Akshat" userId="S::akshat.jha@ext.soprabanking.com::ef906a34-9138-45f1-80ed-ceead288e9b4" providerId="AD" clId="Web-{7F3377FB-D010-4E91-900B-51BDD6ABD575}" dt="2023-07-06T09:46:10.805" v="976"/>
        <pc:sldMkLst>
          <pc:docMk/>
          <pc:sldMk cId="1236562318" sldId="302"/>
        </pc:sldMkLst>
      </pc:sldChg>
      <pc:sldChg chg="modSp add">
        <pc:chgData name="JHA Akshat" userId="S::akshat.jha@ext.soprabanking.com::ef906a34-9138-45f1-80ed-ceead288e9b4" providerId="AD" clId="Web-{7F3377FB-D010-4E91-900B-51BDD6ABD575}" dt="2023-07-06T10:15:15.237" v="1212" actId="20577"/>
        <pc:sldMkLst>
          <pc:docMk/>
          <pc:sldMk cId="667991713" sldId="303"/>
        </pc:sldMkLst>
        <pc:spChg chg="mod">
          <ac:chgData name="JHA Akshat" userId="S::akshat.jha@ext.soprabanking.com::ef906a34-9138-45f1-80ed-ceead288e9b4" providerId="AD" clId="Web-{7F3377FB-D010-4E91-900B-51BDD6ABD575}" dt="2023-07-06T09:47:47.824" v="1035" actId="20577"/>
          <ac:spMkLst>
            <pc:docMk/>
            <pc:sldMk cId="667991713" sldId="303"/>
            <ac:spMk id="2" creationId="{CBA62A90-2B4C-F1EF-494C-AEB84CAD23C7}"/>
          </ac:spMkLst>
        </pc:spChg>
        <pc:spChg chg="mod">
          <ac:chgData name="JHA Akshat" userId="S::akshat.jha@ext.soprabanking.com::ef906a34-9138-45f1-80ed-ceead288e9b4" providerId="AD" clId="Web-{7F3377FB-D010-4E91-900B-51BDD6ABD575}" dt="2023-07-06T10:15:15.237" v="1212" actId="20577"/>
          <ac:spMkLst>
            <pc:docMk/>
            <pc:sldMk cId="667991713" sldId="303"/>
            <ac:spMk id="3" creationId="{79955F74-294D-A548-A02E-03B7FFC53E34}"/>
          </ac:spMkLst>
        </pc:spChg>
      </pc:sldChg>
      <pc:sldChg chg="modSp add ord replId">
        <pc:chgData name="JHA Akshat" userId="S::akshat.jha@ext.soprabanking.com::ef906a34-9138-45f1-80ed-ceead288e9b4" providerId="AD" clId="Web-{7F3377FB-D010-4E91-900B-51BDD6ABD575}" dt="2023-07-06T09:51:15.846" v="1087"/>
        <pc:sldMkLst>
          <pc:docMk/>
          <pc:sldMk cId="4064434044" sldId="304"/>
        </pc:sldMkLst>
        <pc:spChg chg="mod">
          <ac:chgData name="JHA Akshat" userId="S::akshat.jha@ext.soprabanking.com::ef906a34-9138-45f1-80ed-ceead288e9b4" providerId="AD" clId="Web-{7F3377FB-D010-4E91-900B-51BDD6ABD575}" dt="2023-07-06T09:50:42.251" v="1078" actId="20577"/>
          <ac:spMkLst>
            <pc:docMk/>
            <pc:sldMk cId="4064434044" sldId="304"/>
            <ac:spMk id="2" creationId="{6E933C62-B67D-9556-01C8-184D3B4C3B2C}"/>
          </ac:spMkLst>
        </pc:spChg>
      </pc:sldChg>
      <pc:sldChg chg="add del replId">
        <pc:chgData name="JHA Akshat" userId="S::akshat.jha@ext.soprabanking.com::ef906a34-9138-45f1-80ed-ceead288e9b4" providerId="AD" clId="Web-{7F3377FB-D010-4E91-900B-51BDD6ABD575}" dt="2023-07-06T09:50:52.002" v="1081"/>
        <pc:sldMkLst>
          <pc:docMk/>
          <pc:sldMk cId="4288958809" sldId="305"/>
        </pc:sldMkLst>
      </pc:sldChg>
      <pc:sldChg chg="addSp delSp modSp mod setBg">
        <pc:chgData name="JHA Akshat" userId="S::akshat.jha@ext.soprabanking.com::ef906a34-9138-45f1-80ed-ceead288e9b4" providerId="AD" clId="Web-{7F3377FB-D010-4E91-900B-51BDD6ABD575}" dt="2023-07-06T10:57:36.879" v="1266"/>
        <pc:sldMkLst>
          <pc:docMk/>
          <pc:sldMk cId="3281157176" sldId="309"/>
        </pc:sldMkLst>
        <pc:spChg chg="mod">
          <ac:chgData name="JHA Akshat" userId="S::akshat.jha@ext.soprabanking.com::ef906a34-9138-45f1-80ed-ceead288e9b4" providerId="AD" clId="Web-{7F3377FB-D010-4E91-900B-51BDD6ABD575}" dt="2023-07-06T10:57:08.206" v="1258"/>
          <ac:spMkLst>
            <pc:docMk/>
            <pc:sldMk cId="3281157176" sldId="309"/>
            <ac:spMk id="2" creationId="{4B2D3D18-46B1-9755-269C-6711188D6AF0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6:54.362" v="1255"/>
          <ac:spMkLst>
            <pc:docMk/>
            <pc:sldMk cId="3281157176" sldId="309"/>
            <ac:spMk id="5" creationId="{2E6D326D-4E7E-EAF9-30B9-06B08A84FD9A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7:08.206" v="1258"/>
          <ac:spMkLst>
            <pc:docMk/>
            <pc:sldMk cId="3281157176" sldId="309"/>
            <ac:spMk id="26" creationId="{BE26425B-9067-36C2-AB98-B68F4FC48EAB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7:08.206" v="1258"/>
          <ac:spMkLst>
            <pc:docMk/>
            <pc:sldMk cId="3281157176" sldId="309"/>
            <ac:spMk id="30" creationId="{BCC50307-D857-69CA-1167-BEB9C609B2A7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6:54.362" v="1255"/>
          <ac:spMkLst>
            <pc:docMk/>
            <pc:sldMk cId="3281157176" sldId="309"/>
            <ac:spMk id="35" creationId="{201CC55D-ED54-4C5C-95E6-10947BD1103B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6:54.362" v="1255"/>
          <ac:spMkLst>
            <pc:docMk/>
            <pc:sldMk cId="3281157176" sldId="309"/>
            <ac:spMk id="41" creationId="{3873B707-463F-40B0-8227-E8CC6C67EB25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6:54.362" v="1255"/>
          <ac:spMkLst>
            <pc:docMk/>
            <pc:sldMk cId="3281157176" sldId="309"/>
            <ac:spMk id="43" creationId="{C13237C8-E62C-4F0D-A318-BD6FB6C2D138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6:54.362" v="1255"/>
          <ac:spMkLst>
            <pc:docMk/>
            <pc:sldMk cId="3281157176" sldId="309"/>
            <ac:spMk id="45" creationId="{19C9EAEA-39D0-4B0E-A0EB-51E7B26740B1}"/>
          </ac:spMkLst>
        </pc:spChg>
        <pc:spChg chg="add">
          <ac:chgData name="JHA Akshat" userId="S::akshat.jha@ext.soprabanking.com::ef906a34-9138-45f1-80ed-ceead288e9b4" providerId="AD" clId="Web-{7F3377FB-D010-4E91-900B-51BDD6ABD575}" dt="2023-07-06T10:57:08.206" v="1258"/>
          <ac:spMkLst>
            <pc:docMk/>
            <pc:sldMk cId="3281157176" sldId="309"/>
            <ac:spMk id="49" creationId="{7ED7575E-88D2-B771-681D-46A7E55415DD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5:32.140" v="1238"/>
          <ac:spMkLst>
            <pc:docMk/>
            <pc:sldMk cId="3281157176" sldId="309"/>
            <ac:spMk id="50" creationId="{04812C46-200A-4DEB-A05E-3ED6C68C2387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5:32.140" v="1238"/>
          <ac:spMkLst>
            <pc:docMk/>
            <pc:sldMk cId="3281157176" sldId="309"/>
            <ac:spMk id="52" creationId="{D1EA859B-E555-4109-94F3-6700E046E008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5:42.672" v="1240"/>
          <ac:spMkLst>
            <pc:docMk/>
            <pc:sldMk cId="3281157176" sldId="309"/>
            <ac:spMk id="54" creationId="{5AA03EDC-7067-4DFF-B672-541D016AAAB8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5:42.672" v="1240"/>
          <ac:spMkLst>
            <pc:docMk/>
            <pc:sldMk cId="3281157176" sldId="309"/>
            <ac:spMk id="55" creationId="{0EBF3E39-B0BE-496A-8604-9007470FFA3A}"/>
          </ac:spMkLst>
        </pc:spChg>
        <pc:grpChg chg="add del">
          <ac:chgData name="JHA Akshat" userId="S::akshat.jha@ext.soprabanking.com::ef906a34-9138-45f1-80ed-ceead288e9b4" providerId="AD" clId="Web-{7F3377FB-D010-4E91-900B-51BDD6ABD575}" dt="2023-07-06T10:56:54.362" v="1255"/>
          <ac:grpSpMkLst>
            <pc:docMk/>
            <pc:sldMk cId="3281157176" sldId="309"/>
            <ac:grpSpMk id="37" creationId="{1DE889C7-FAD6-4397-98E2-05D503484459}"/>
          </ac:grpSpMkLst>
        </pc:grpChg>
        <pc:picChg chg="add mod ord">
          <ac:chgData name="JHA Akshat" userId="S::akshat.jha@ext.soprabanking.com::ef906a34-9138-45f1-80ed-ceead288e9b4" providerId="AD" clId="Web-{7F3377FB-D010-4E91-900B-51BDD6ABD575}" dt="2023-07-06T10:57:19.050" v="1262" actId="1076"/>
          <ac:picMkLst>
            <pc:docMk/>
            <pc:sldMk cId="3281157176" sldId="309"/>
            <ac:picMk id="7" creationId="{C9C358AA-928B-AC8F-389E-E5F60E2840F0}"/>
          </ac:picMkLst>
        </pc:picChg>
        <pc:picChg chg="del mod ord">
          <ac:chgData name="JHA Akshat" userId="S::akshat.jha@ext.soprabanking.com::ef906a34-9138-45f1-80ed-ceead288e9b4" providerId="AD" clId="Web-{7F3377FB-D010-4E91-900B-51BDD6ABD575}" dt="2023-07-06T10:56:44.799" v="1253"/>
          <ac:picMkLst>
            <pc:docMk/>
            <pc:sldMk cId="3281157176" sldId="309"/>
            <ac:picMk id="28" creationId="{50D0C3FB-1B67-20FD-801E-6364E88447DA}"/>
          </ac:picMkLst>
        </pc:picChg>
        <pc:cxnChg chg="add del">
          <ac:chgData name="JHA Akshat" userId="S::akshat.jha@ext.soprabanking.com::ef906a34-9138-45f1-80ed-ceead288e9b4" providerId="AD" clId="Web-{7F3377FB-D010-4E91-900B-51BDD6ABD575}" dt="2023-07-06T10:57:08.206" v="1258"/>
          <ac:cxnSpMkLst>
            <pc:docMk/>
            <pc:sldMk cId="3281157176" sldId="309"/>
            <ac:cxnSpMk id="47" creationId="{FC23E3B9-5ABF-58B3-E2B0-E9A5DAA90037}"/>
          </ac:cxnSpMkLst>
        </pc:cxnChg>
        <pc:cxnChg chg="add">
          <ac:chgData name="JHA Akshat" userId="S::akshat.jha@ext.soprabanking.com::ef906a34-9138-45f1-80ed-ceead288e9b4" providerId="AD" clId="Web-{7F3377FB-D010-4E91-900B-51BDD6ABD575}" dt="2023-07-06T10:57:08.206" v="1258"/>
          <ac:cxnSpMkLst>
            <pc:docMk/>
            <pc:sldMk cId="3281157176" sldId="309"/>
            <ac:cxnSpMk id="51" creationId="{249EDD1B-F94D-B4E6-ACAA-566B9A26FDE3}"/>
          </ac:cxnSpMkLst>
        </pc:cxnChg>
      </pc:sldChg>
      <pc:sldChg chg="addSp delSp modSp add mod replId setBg">
        <pc:chgData name="JHA Akshat" userId="S::akshat.jha@ext.soprabanking.com::ef906a34-9138-45f1-80ed-ceead288e9b4" providerId="AD" clId="Web-{7F3377FB-D010-4E91-900B-51BDD6ABD575}" dt="2023-07-06T14:27:05.248" v="1360" actId="20577"/>
        <pc:sldMkLst>
          <pc:docMk/>
          <pc:sldMk cId="2524206539" sldId="310"/>
        </pc:sldMkLst>
        <pc:spChg chg="mod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2" creationId="{42D1A202-23A3-4F3A-AA92-0172C8D2DA06}"/>
          </ac:spMkLst>
        </pc:spChg>
        <pc:spChg chg="add del mod">
          <ac:chgData name="JHA Akshat" userId="S::akshat.jha@ext.soprabanking.com::ef906a34-9138-45f1-80ed-ceead288e9b4" providerId="AD" clId="Web-{7F3377FB-D010-4E91-900B-51BDD6ABD575}" dt="2023-07-06T14:27:05.248" v="1360" actId="20577"/>
          <ac:spMkLst>
            <pc:docMk/>
            <pc:sldMk cId="2524206539" sldId="310"/>
            <ac:spMk id="3" creationId="{7B943E7C-A74D-4CB3-844B-51917C88C95F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4" creationId="{156BD8DA-B7B3-7105-BEAD-20AF6DA0793B}"/>
          </ac:spMkLst>
        </pc:spChg>
        <pc:spChg chg="mod ord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6" creationId="{B25B7362-01DC-0E4C-9B34-0DF3FD449CAD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11" creationId="{98DDA986-B6EE-4642-AC60-0490373E69D0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1:03.757" v="1229"/>
          <ac:spMkLst>
            <pc:docMk/>
            <pc:sldMk cId="2524206539" sldId="310"/>
            <ac:spMk id="12" creationId="{7517A47C-B2E5-4B79-8061-D74B1311AF6E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13" creationId="{80B62878-12EF-4E97-A284-47BAFC30DA2E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1:03.757" v="1229"/>
          <ac:spMkLst>
            <pc:docMk/>
            <pc:sldMk cId="2524206539" sldId="310"/>
            <ac:spMk id="14" creationId="{C505E780-2083-4CB5-A42A-5E0E2908ECC3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9:17.726" v="1268"/>
          <ac:spMkLst>
            <pc:docMk/>
            <pc:sldMk cId="2524206539" sldId="310"/>
            <ac:spMk id="15" creationId="{6D79188D-1ED5-4705-B8C7-5D6FB7670AB3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1:03.757" v="1229"/>
          <ac:spMkLst>
            <pc:docMk/>
            <pc:sldMk cId="2524206539" sldId="310"/>
            <ac:spMk id="16" creationId="{D2C0AE1C-0118-41AE-8A10-7CDCBF10E96F}"/>
          </ac:spMkLst>
        </pc:spChg>
        <pc:spChg chg="add del">
          <ac:chgData name="JHA Akshat" userId="S::akshat.jha@ext.soprabanking.com::ef906a34-9138-45f1-80ed-ceead288e9b4" providerId="AD" clId="Web-{7F3377FB-D010-4E91-900B-51BDD6ABD575}" dt="2023-07-06T10:51:03.757" v="1229"/>
          <ac:spMkLst>
            <pc:docMk/>
            <pc:sldMk cId="2524206539" sldId="310"/>
            <ac:spMk id="18" creationId="{463EEC44-1BA3-44ED-81FC-A644B04B2A44}"/>
          </ac:spMkLst>
        </pc:spChg>
        <pc:graphicFrameChg chg="add del">
          <ac:chgData name="JHA Akshat" userId="S::akshat.jha@ext.soprabanking.com::ef906a34-9138-45f1-80ed-ceead288e9b4" providerId="AD" clId="Web-{7F3377FB-D010-4E91-900B-51BDD6ABD575}" dt="2023-07-06T10:51:03.757" v="1229"/>
          <ac:graphicFrameMkLst>
            <pc:docMk/>
            <pc:sldMk cId="2524206539" sldId="310"/>
            <ac:graphicFrameMk id="8" creationId="{02E6EEC1-9AAC-7787-16A6-FAF574FF3F99}"/>
          </ac:graphicFrameMkLst>
        </pc:graphicFrameChg>
      </pc:sldChg>
    </pc:docChg>
  </pc:docChgLst>
  <pc:docChgLst>
    <pc:chgData name="ABHISHEK Satyam" userId="S::satyam.abhishek@ext.soprabanking.com::c4519b21-c52f-4d12-a93f-585abc4a568b" providerId="AD" clId="Web-{E26D9A15-F901-4A53-9D5A-A6A0EBAE55F3}"/>
    <pc:docChg chg="addSld modSld">
      <pc:chgData name="ABHISHEK Satyam" userId="S::satyam.abhishek@ext.soprabanking.com::c4519b21-c52f-4d12-a93f-585abc4a568b" providerId="AD" clId="Web-{E26D9A15-F901-4A53-9D5A-A6A0EBAE55F3}" dt="2023-07-07T05:14:58.823" v="67" actId="1076"/>
      <pc:docMkLst>
        <pc:docMk/>
      </pc:docMkLst>
      <pc:sldChg chg="modSp">
        <pc:chgData name="ABHISHEK Satyam" userId="S::satyam.abhishek@ext.soprabanking.com::c4519b21-c52f-4d12-a93f-585abc4a568b" providerId="AD" clId="Web-{E26D9A15-F901-4A53-9D5A-A6A0EBAE55F3}" dt="2023-07-07T05:13:39.320" v="21" actId="20577"/>
        <pc:sldMkLst>
          <pc:docMk/>
          <pc:sldMk cId="1603347408" sldId="320"/>
        </pc:sldMkLst>
        <pc:spChg chg="mod">
          <ac:chgData name="ABHISHEK Satyam" userId="S::satyam.abhishek@ext.soprabanking.com::c4519b21-c52f-4d12-a93f-585abc4a568b" providerId="AD" clId="Web-{E26D9A15-F901-4A53-9D5A-A6A0EBAE55F3}" dt="2023-07-07T05:13:39.320" v="21" actId="20577"/>
          <ac:spMkLst>
            <pc:docMk/>
            <pc:sldMk cId="1603347408" sldId="320"/>
            <ac:spMk id="3" creationId="{0D9E744A-AAAD-4D61-16A0-EE42E709DDB2}"/>
          </ac:spMkLst>
        </pc:spChg>
      </pc:sldChg>
      <pc:sldChg chg="addSp delSp modSp new">
        <pc:chgData name="ABHISHEK Satyam" userId="S::satyam.abhishek@ext.soprabanking.com::c4519b21-c52f-4d12-a93f-585abc4a568b" providerId="AD" clId="Web-{E26D9A15-F901-4A53-9D5A-A6A0EBAE55F3}" dt="2023-07-07T05:14:58.823" v="67" actId="1076"/>
        <pc:sldMkLst>
          <pc:docMk/>
          <pc:sldMk cId="2596559096" sldId="321"/>
        </pc:sldMkLst>
        <pc:spChg chg="mod">
          <ac:chgData name="ABHISHEK Satyam" userId="S::satyam.abhishek@ext.soprabanking.com::c4519b21-c52f-4d12-a93f-585abc4a568b" providerId="AD" clId="Web-{E26D9A15-F901-4A53-9D5A-A6A0EBAE55F3}" dt="2023-07-07T05:14:18.353" v="64" actId="20577"/>
          <ac:spMkLst>
            <pc:docMk/>
            <pc:sldMk cId="2596559096" sldId="321"/>
            <ac:spMk id="2" creationId="{ED7318BB-CDA0-69D8-6E2D-EC9AA5B2E679}"/>
          </ac:spMkLst>
        </pc:spChg>
        <pc:spChg chg="del">
          <ac:chgData name="ABHISHEK Satyam" userId="S::satyam.abhishek@ext.soprabanking.com::c4519b21-c52f-4d12-a93f-585abc4a568b" providerId="AD" clId="Web-{E26D9A15-F901-4A53-9D5A-A6A0EBAE55F3}" dt="2023-07-07T05:14:21.743" v="65"/>
          <ac:spMkLst>
            <pc:docMk/>
            <pc:sldMk cId="2596559096" sldId="321"/>
            <ac:spMk id="3" creationId="{1C9C4740-2420-2610-AF54-C4EB4FFA34ED}"/>
          </ac:spMkLst>
        </pc:spChg>
        <pc:picChg chg="add mod">
          <ac:chgData name="ABHISHEK Satyam" userId="S::satyam.abhishek@ext.soprabanking.com::c4519b21-c52f-4d12-a93f-585abc4a568b" providerId="AD" clId="Web-{E26D9A15-F901-4A53-9D5A-A6A0EBAE55F3}" dt="2023-07-07T05:14:58.823" v="67" actId="1076"/>
          <ac:picMkLst>
            <pc:docMk/>
            <pc:sldMk cId="2596559096" sldId="321"/>
            <ac:picMk id="6" creationId="{A9EEC385-9865-0497-1DB2-82023561743A}"/>
          </ac:picMkLst>
        </pc:picChg>
      </pc:sldChg>
    </pc:docChg>
  </pc:docChgLst>
  <pc:docChgLst>
    <pc:chgData name="ABHISHEK Satyam" userId="S::satyam.abhishek@ext.soprabanking.com::c4519b21-c52f-4d12-a93f-585abc4a568b" providerId="AD" clId="Web-{06DA6A38-9F68-4F80-B16C-C4BFF1566C1F}"/>
    <pc:docChg chg="modSld sldOrd">
      <pc:chgData name="ABHISHEK Satyam" userId="S::satyam.abhishek@ext.soprabanking.com::c4519b21-c52f-4d12-a93f-585abc4a568b" providerId="AD" clId="Web-{06DA6A38-9F68-4F80-B16C-C4BFF1566C1F}" dt="2023-07-07T05:23:41.327" v="25"/>
      <pc:docMkLst>
        <pc:docMk/>
      </pc:docMkLst>
      <pc:sldChg chg="addSp delSp modSp">
        <pc:chgData name="ABHISHEK Satyam" userId="S::satyam.abhishek@ext.soprabanking.com::c4519b21-c52f-4d12-a93f-585abc4a568b" providerId="AD" clId="Web-{06DA6A38-9F68-4F80-B16C-C4BFF1566C1F}" dt="2023-07-07T05:16:41.513" v="6" actId="14100"/>
        <pc:sldMkLst>
          <pc:docMk/>
          <pc:sldMk cId="2596559096" sldId="321"/>
        </pc:sldMkLst>
        <pc:picChg chg="add mod">
          <ac:chgData name="ABHISHEK Satyam" userId="S::satyam.abhishek@ext.soprabanking.com::c4519b21-c52f-4d12-a93f-585abc4a568b" providerId="AD" clId="Web-{06DA6A38-9F68-4F80-B16C-C4BFF1566C1F}" dt="2023-07-07T05:16:41.513" v="6" actId="14100"/>
          <ac:picMkLst>
            <pc:docMk/>
            <pc:sldMk cId="2596559096" sldId="321"/>
            <ac:picMk id="3" creationId="{F88B6E5F-B68C-84EE-A413-91F4D3BBA2A3}"/>
          </ac:picMkLst>
        </pc:picChg>
        <pc:picChg chg="del">
          <ac:chgData name="ABHISHEK Satyam" userId="S::satyam.abhishek@ext.soprabanking.com::c4519b21-c52f-4d12-a93f-585abc4a568b" providerId="AD" clId="Web-{06DA6A38-9F68-4F80-B16C-C4BFF1566C1F}" dt="2023-07-07T05:16:15.481" v="0"/>
          <ac:picMkLst>
            <pc:docMk/>
            <pc:sldMk cId="2596559096" sldId="321"/>
            <ac:picMk id="6" creationId="{A9EEC385-9865-0497-1DB2-82023561743A}"/>
          </ac:picMkLst>
        </pc:picChg>
        <pc:picChg chg="del">
          <ac:chgData name="ABHISHEK Satyam" userId="S::satyam.abhishek@ext.soprabanking.com::c4519b21-c52f-4d12-a93f-585abc4a568b" providerId="AD" clId="Web-{06DA6A38-9F68-4F80-B16C-C4BFF1566C1F}" dt="2023-07-07T05:16:29.435" v="2"/>
          <ac:picMkLst>
            <pc:docMk/>
            <pc:sldMk cId="2596559096" sldId="321"/>
            <ac:picMk id="8" creationId="{49841678-09AC-D89B-B600-D474E026F2F3}"/>
          </ac:picMkLst>
        </pc:picChg>
      </pc:sldChg>
      <pc:sldChg chg="addSp delSp modSp ord">
        <pc:chgData name="ABHISHEK Satyam" userId="S::satyam.abhishek@ext.soprabanking.com::c4519b21-c52f-4d12-a93f-585abc4a568b" providerId="AD" clId="Web-{06DA6A38-9F68-4F80-B16C-C4BFF1566C1F}" dt="2023-07-07T05:23:41.327" v="25"/>
        <pc:sldMkLst>
          <pc:docMk/>
          <pc:sldMk cId="2611116250" sldId="322"/>
        </pc:sldMkLst>
        <pc:spChg chg="del mod">
          <ac:chgData name="ABHISHEK Satyam" userId="S::satyam.abhishek@ext.soprabanking.com::c4519b21-c52f-4d12-a93f-585abc4a568b" providerId="AD" clId="Web-{06DA6A38-9F68-4F80-B16C-C4BFF1566C1F}" dt="2023-07-07T05:22:55.466" v="16"/>
          <ac:spMkLst>
            <pc:docMk/>
            <pc:sldMk cId="2611116250" sldId="322"/>
            <ac:spMk id="2" creationId="{52B4EB84-14EE-7E8A-0C37-B62D8B935D8C}"/>
          </ac:spMkLst>
        </pc:spChg>
        <pc:spChg chg="del">
          <ac:chgData name="ABHISHEK Satyam" userId="S::satyam.abhishek@ext.soprabanking.com::c4519b21-c52f-4d12-a93f-585abc4a568b" providerId="AD" clId="Web-{06DA6A38-9F68-4F80-B16C-C4BFF1566C1F}" dt="2023-07-07T05:22:57.622" v="17"/>
          <ac:spMkLst>
            <pc:docMk/>
            <pc:sldMk cId="2611116250" sldId="322"/>
            <ac:spMk id="3" creationId="{D5639303-8E61-48D2-21C7-C53FDE6021D0}"/>
          </ac:spMkLst>
        </pc:spChg>
        <pc:spChg chg="add del mod">
          <ac:chgData name="ABHISHEK Satyam" userId="S::satyam.abhishek@ext.soprabanking.com::c4519b21-c52f-4d12-a93f-585abc4a568b" providerId="AD" clId="Web-{06DA6A38-9F68-4F80-B16C-C4BFF1566C1F}" dt="2023-07-07T05:22:59.857" v="18"/>
          <ac:spMkLst>
            <pc:docMk/>
            <pc:sldMk cId="2611116250" sldId="322"/>
            <ac:spMk id="7" creationId="{5892E4F8-3299-548D-FC4B-EF350D2AE306}"/>
          </ac:spMkLst>
        </pc:spChg>
        <pc:picChg chg="add del mod">
          <ac:chgData name="ABHISHEK Satyam" userId="S::satyam.abhishek@ext.soprabanking.com::c4519b21-c52f-4d12-a93f-585abc4a568b" providerId="AD" clId="Web-{06DA6A38-9F68-4F80-B16C-C4BFF1566C1F}" dt="2023-07-07T05:23:05.060" v="20"/>
          <ac:picMkLst>
            <pc:docMk/>
            <pc:sldMk cId="2611116250" sldId="322"/>
            <ac:picMk id="8" creationId="{C13AFB7A-A13A-007A-2F1F-EA1789673C05}"/>
          </ac:picMkLst>
        </pc:picChg>
        <pc:picChg chg="add mod">
          <ac:chgData name="ABHISHEK Satyam" userId="S::satyam.abhishek@ext.soprabanking.com::c4519b21-c52f-4d12-a93f-585abc4a568b" providerId="AD" clId="Web-{06DA6A38-9F68-4F80-B16C-C4BFF1566C1F}" dt="2023-07-07T05:23:34.108" v="24" actId="1076"/>
          <ac:picMkLst>
            <pc:docMk/>
            <pc:sldMk cId="2611116250" sldId="322"/>
            <ac:picMk id="9" creationId="{B2886847-C32D-C7C3-A608-0C704B2FF97C}"/>
          </ac:picMkLst>
        </pc:picChg>
      </pc:sldChg>
    </pc:docChg>
  </pc:docChgLst>
  <pc:docChgLst>
    <pc:chgData name="KHEDAR Nikita" userId="S::nikita.khedar@ext.soprabanking.com::4025b694-f6c5-4398-bf50-c790b2ce443f" providerId="AD" clId="Web-{EC7D64A7-70E9-452E-B8F9-0348DC1F34E2}"/>
    <pc:docChg chg="addSld modSld">
      <pc:chgData name="KHEDAR Nikita" userId="S::nikita.khedar@ext.soprabanking.com::4025b694-f6c5-4398-bf50-c790b2ce443f" providerId="AD" clId="Web-{EC7D64A7-70E9-452E-B8F9-0348DC1F34E2}" dt="2023-07-07T05:19:40.148" v="102"/>
      <pc:docMkLst>
        <pc:docMk/>
      </pc:docMkLst>
      <pc:sldChg chg="modSp">
        <pc:chgData name="KHEDAR Nikita" userId="S::nikita.khedar@ext.soprabanking.com::4025b694-f6c5-4398-bf50-c790b2ce443f" providerId="AD" clId="Web-{EC7D64A7-70E9-452E-B8F9-0348DC1F34E2}" dt="2023-07-07T04:53:18.383" v="18" actId="20577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EC7D64A7-70E9-452E-B8F9-0348DC1F34E2}" dt="2023-07-07T04:53:18.383" v="18" actId="20577"/>
          <ac:spMkLst>
            <pc:docMk/>
            <pc:sldMk cId="382201975" sldId="279"/>
            <ac:spMk id="3" creationId="{0B98BE7B-F7BD-C63E-AEC6-8D5944A493F3}"/>
          </ac:spMkLst>
        </pc:spChg>
      </pc:sldChg>
      <pc:sldChg chg="modSp">
        <pc:chgData name="KHEDAR Nikita" userId="S::nikita.khedar@ext.soprabanking.com::4025b694-f6c5-4398-bf50-c790b2ce443f" providerId="AD" clId="Web-{EC7D64A7-70E9-452E-B8F9-0348DC1F34E2}" dt="2023-07-07T04:59:21.377" v="96" actId="20577"/>
        <pc:sldMkLst>
          <pc:docMk/>
          <pc:sldMk cId="146028354" sldId="291"/>
        </pc:sldMkLst>
        <pc:spChg chg="mod">
          <ac:chgData name="KHEDAR Nikita" userId="S::nikita.khedar@ext.soprabanking.com::4025b694-f6c5-4398-bf50-c790b2ce443f" providerId="AD" clId="Web-{EC7D64A7-70E9-452E-B8F9-0348DC1F34E2}" dt="2023-07-07T04:59:21.377" v="96" actId="20577"/>
          <ac:spMkLst>
            <pc:docMk/>
            <pc:sldMk cId="146028354" sldId="291"/>
            <ac:spMk id="8" creationId="{686F9245-31C0-F38B-DF1F-2D8C71C07727}"/>
          </ac:spMkLst>
        </pc:spChg>
      </pc:sldChg>
      <pc:sldChg chg="modSp">
        <pc:chgData name="KHEDAR Nikita" userId="S::nikita.khedar@ext.soprabanking.com::4025b694-f6c5-4398-bf50-c790b2ce443f" providerId="AD" clId="Web-{EC7D64A7-70E9-452E-B8F9-0348DC1F34E2}" dt="2023-07-07T04:55:54.339" v="92" actId="1076"/>
        <pc:sldMkLst>
          <pc:docMk/>
          <pc:sldMk cId="176596755" sldId="307"/>
        </pc:sldMkLst>
        <pc:spChg chg="mod">
          <ac:chgData name="KHEDAR Nikita" userId="S::nikita.khedar@ext.soprabanking.com::4025b694-f6c5-4398-bf50-c790b2ce443f" providerId="AD" clId="Web-{EC7D64A7-70E9-452E-B8F9-0348DC1F34E2}" dt="2023-07-07T04:55:54.339" v="92" actId="1076"/>
          <ac:spMkLst>
            <pc:docMk/>
            <pc:sldMk cId="176596755" sldId="307"/>
            <ac:spMk id="11" creationId="{03E06E95-3627-8911-8595-027DBF64690E}"/>
          </ac:spMkLst>
        </pc:spChg>
        <pc:spChg chg="mod">
          <ac:chgData name="KHEDAR Nikita" userId="S::nikita.khedar@ext.soprabanking.com::4025b694-f6c5-4398-bf50-c790b2ce443f" providerId="AD" clId="Web-{EC7D64A7-70E9-452E-B8F9-0348DC1F34E2}" dt="2023-07-07T04:55:36.823" v="91" actId="20577"/>
          <ac:spMkLst>
            <pc:docMk/>
            <pc:sldMk cId="176596755" sldId="307"/>
            <ac:spMk id="17" creationId="{995C18D0-9297-DB0E-5E6F-7AE47379822B}"/>
          </ac:spMkLst>
        </pc:spChg>
      </pc:sldChg>
      <pc:sldChg chg="addSp delSp modSp">
        <pc:chgData name="KHEDAR Nikita" userId="S::nikita.khedar@ext.soprabanking.com::4025b694-f6c5-4398-bf50-c790b2ce443f" providerId="AD" clId="Web-{EC7D64A7-70E9-452E-B8F9-0348DC1F34E2}" dt="2023-07-07T05:16:16.285" v="101" actId="1076"/>
        <pc:sldMkLst>
          <pc:docMk/>
          <pc:sldMk cId="2596559096" sldId="321"/>
        </pc:sldMkLst>
        <pc:picChg chg="add del mod">
          <ac:chgData name="KHEDAR Nikita" userId="S::nikita.khedar@ext.soprabanking.com::4025b694-f6c5-4398-bf50-c790b2ce443f" providerId="AD" clId="Web-{EC7D64A7-70E9-452E-B8F9-0348DC1F34E2}" dt="2023-07-07T05:16:12.129" v="99"/>
          <ac:picMkLst>
            <pc:docMk/>
            <pc:sldMk cId="2596559096" sldId="321"/>
            <ac:picMk id="7" creationId="{BD12B2AF-419C-AC80-AE63-2A69EC7E190F}"/>
          </ac:picMkLst>
        </pc:picChg>
        <pc:picChg chg="add mod">
          <ac:chgData name="KHEDAR Nikita" userId="S::nikita.khedar@ext.soprabanking.com::4025b694-f6c5-4398-bf50-c790b2ce443f" providerId="AD" clId="Web-{EC7D64A7-70E9-452E-B8F9-0348DC1F34E2}" dt="2023-07-07T05:16:16.285" v="101" actId="1076"/>
          <ac:picMkLst>
            <pc:docMk/>
            <pc:sldMk cId="2596559096" sldId="321"/>
            <ac:picMk id="8" creationId="{49841678-09AC-D89B-B600-D474E026F2F3}"/>
          </ac:picMkLst>
        </pc:picChg>
      </pc:sldChg>
      <pc:sldChg chg="new">
        <pc:chgData name="KHEDAR Nikita" userId="S::nikita.khedar@ext.soprabanking.com::4025b694-f6c5-4398-bf50-c790b2ce443f" providerId="AD" clId="Web-{EC7D64A7-70E9-452E-B8F9-0348DC1F34E2}" dt="2023-07-07T05:19:40.148" v="102"/>
        <pc:sldMkLst>
          <pc:docMk/>
          <pc:sldMk cId="2611116250" sldId="322"/>
        </pc:sldMkLst>
      </pc:sldChg>
    </pc:docChg>
  </pc:docChgLst>
  <pc:docChgLst>
    <pc:chgData name="KHEDAR Nikita" userId="S::nikita.khedar@ext.soprabanking.com::4025b694-f6c5-4398-bf50-c790b2ce443f" providerId="AD" clId="Web-{BA195314-63B8-4A4E-B10B-67E71DE21C4A}"/>
    <pc:docChg chg="addSld modSld">
      <pc:chgData name="KHEDAR Nikita" userId="S::nikita.khedar@ext.soprabanking.com::4025b694-f6c5-4398-bf50-c790b2ce443f" providerId="AD" clId="Web-{BA195314-63B8-4A4E-B10B-67E71DE21C4A}" dt="2023-07-04T08:49:46.892" v="128" actId="20577"/>
      <pc:docMkLst>
        <pc:docMk/>
      </pc:docMkLst>
      <pc:sldChg chg="modSp new">
        <pc:chgData name="KHEDAR Nikita" userId="S::nikita.khedar@ext.soprabanking.com::4025b694-f6c5-4398-bf50-c790b2ce443f" providerId="AD" clId="Web-{BA195314-63B8-4A4E-B10B-67E71DE21C4A}" dt="2023-07-04T08:49:46.892" v="128" actId="20577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BA195314-63B8-4A4E-B10B-67E71DE21C4A}" dt="2023-07-04T08:33:56.469" v="120" actId="20577"/>
          <ac:spMkLst>
            <pc:docMk/>
            <pc:sldMk cId="382201975" sldId="279"/>
            <ac:spMk id="2" creationId="{D322CEA3-E118-3416-99FC-0DA2A77E88E6}"/>
          </ac:spMkLst>
        </pc:spChg>
        <pc:spChg chg="mod">
          <ac:chgData name="KHEDAR Nikita" userId="S::nikita.khedar@ext.soprabanking.com::4025b694-f6c5-4398-bf50-c790b2ce443f" providerId="AD" clId="Web-{BA195314-63B8-4A4E-B10B-67E71DE21C4A}" dt="2023-07-04T08:49:46.892" v="128" actId="20577"/>
          <ac:spMkLst>
            <pc:docMk/>
            <pc:sldMk cId="382201975" sldId="279"/>
            <ac:spMk id="3" creationId="{0B98BE7B-F7BD-C63E-AEC6-8D5944A493F3}"/>
          </ac:spMkLst>
        </pc:spChg>
      </pc:sldChg>
    </pc:docChg>
  </pc:docChgLst>
  <pc:docChgLst>
    <pc:chgData name="KHEDAR Nikita" userId="S::nikita.khedar@ext.soprabanking.com::4025b694-f6c5-4398-bf50-c790b2ce443f" providerId="AD" clId="Web-{3D709D74-615A-440E-A511-88839F99C0CA}"/>
    <pc:docChg chg="addSld delSld modSld sldOrd">
      <pc:chgData name="KHEDAR Nikita" userId="S::nikita.khedar@ext.soprabanking.com::4025b694-f6c5-4398-bf50-c790b2ce443f" providerId="AD" clId="Web-{3D709D74-615A-440E-A511-88839F99C0CA}" dt="2023-07-06T11:01:28.554" v="610" actId="20577"/>
      <pc:docMkLst>
        <pc:docMk/>
      </pc:docMkLst>
      <pc:sldChg chg="modSp del ord">
        <pc:chgData name="KHEDAR Nikita" userId="S::nikita.khedar@ext.soprabanking.com::4025b694-f6c5-4398-bf50-c790b2ce443f" providerId="AD" clId="Web-{3D709D74-615A-440E-A511-88839F99C0CA}" dt="2023-07-06T10:55:00.979" v="512"/>
        <pc:sldMkLst>
          <pc:docMk/>
          <pc:sldMk cId="1639799154" sldId="258"/>
        </pc:sldMkLst>
        <pc:spChg chg="mod">
          <ac:chgData name="KHEDAR Nikita" userId="S::nikita.khedar@ext.soprabanking.com::4025b694-f6c5-4398-bf50-c790b2ce443f" providerId="AD" clId="Web-{3D709D74-615A-440E-A511-88839F99C0CA}" dt="2023-07-06T10:33:20.718" v="221" actId="20577"/>
          <ac:spMkLst>
            <pc:docMk/>
            <pc:sldMk cId="1639799154" sldId="258"/>
            <ac:spMk id="468" creationId="{986D3258-2DE3-C543-DD57-12722DD3A685}"/>
          </ac:spMkLst>
        </pc:spChg>
      </pc:sldChg>
      <pc:sldChg chg="addSp delSp modSp">
        <pc:chgData name="KHEDAR Nikita" userId="S::nikita.khedar@ext.soprabanking.com::4025b694-f6c5-4398-bf50-c790b2ce443f" providerId="AD" clId="Web-{3D709D74-615A-440E-A511-88839F99C0CA}" dt="2023-07-06T10:12:44.458" v="182" actId="1076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3D709D74-615A-440E-A511-88839F99C0CA}" dt="2023-07-06T10:12:32.223" v="181" actId="20577"/>
          <ac:spMkLst>
            <pc:docMk/>
            <pc:sldMk cId="382201975" sldId="279"/>
            <ac:spMk id="3" creationId="{0B98BE7B-F7BD-C63E-AEC6-8D5944A493F3}"/>
          </ac:spMkLst>
        </pc:spChg>
        <pc:spChg chg="add del mod">
          <ac:chgData name="KHEDAR Nikita" userId="S::nikita.khedar@ext.soprabanking.com::4025b694-f6c5-4398-bf50-c790b2ce443f" providerId="AD" clId="Web-{3D709D74-615A-440E-A511-88839F99C0CA}" dt="2023-07-06T10:08:35.575" v="158"/>
          <ac:spMkLst>
            <pc:docMk/>
            <pc:sldMk cId="382201975" sldId="279"/>
            <ac:spMk id="4" creationId="{2E7BD872-B56F-D877-2251-503CEEE1F392}"/>
          </ac:spMkLst>
        </pc:spChg>
        <pc:picChg chg="add del mod">
          <ac:chgData name="KHEDAR Nikita" userId="S::nikita.khedar@ext.soprabanking.com::4025b694-f6c5-4398-bf50-c790b2ce443f" providerId="AD" clId="Web-{3D709D74-615A-440E-A511-88839F99C0CA}" dt="2023-07-06T10:11:50.550" v="174"/>
          <ac:picMkLst>
            <pc:docMk/>
            <pc:sldMk cId="382201975" sldId="279"/>
            <ac:picMk id="7" creationId="{36C99D1B-045C-087A-CB2F-2F35D54618A5}"/>
          </ac:picMkLst>
        </pc:picChg>
        <pc:picChg chg="add mod">
          <ac:chgData name="KHEDAR Nikita" userId="S::nikita.khedar@ext.soprabanking.com::4025b694-f6c5-4398-bf50-c790b2ce443f" providerId="AD" clId="Web-{3D709D74-615A-440E-A511-88839F99C0CA}" dt="2023-07-06T10:12:44.458" v="182" actId="1076"/>
          <ac:picMkLst>
            <pc:docMk/>
            <pc:sldMk cId="382201975" sldId="279"/>
            <ac:picMk id="8" creationId="{47D76B6E-0304-EDE1-5CD2-80D2471B01C5}"/>
          </ac:picMkLst>
        </pc:picChg>
      </pc:sldChg>
      <pc:sldChg chg="addSp delSp modSp">
        <pc:chgData name="KHEDAR Nikita" userId="S::nikita.khedar@ext.soprabanking.com::4025b694-f6c5-4398-bf50-c790b2ce443f" providerId="AD" clId="Web-{3D709D74-615A-440E-A511-88839F99C0CA}" dt="2023-07-06T10:58:03.126" v="532" actId="20577"/>
        <pc:sldMkLst>
          <pc:docMk/>
          <pc:sldMk cId="146028354" sldId="291"/>
        </pc:sldMkLst>
        <pc:spChg chg="mod">
          <ac:chgData name="KHEDAR Nikita" userId="S::nikita.khedar@ext.soprabanking.com::4025b694-f6c5-4398-bf50-c790b2ce443f" providerId="AD" clId="Web-{3D709D74-615A-440E-A511-88839F99C0CA}" dt="2023-07-06T10:29:06.428" v="209" actId="1076"/>
          <ac:spMkLst>
            <pc:docMk/>
            <pc:sldMk cId="146028354" sldId="291"/>
            <ac:spMk id="2" creationId="{06E1A395-A9AD-5CBA-6D63-53FED0B85388}"/>
          </ac:spMkLst>
        </pc:spChg>
        <pc:spChg chg="del mod">
          <ac:chgData name="KHEDAR Nikita" userId="S::nikita.khedar@ext.soprabanking.com::4025b694-f6c5-4398-bf50-c790b2ce443f" providerId="AD" clId="Web-{3D709D74-615A-440E-A511-88839F99C0CA}" dt="2023-07-06T10:57:18.577" v="528"/>
          <ac:spMkLst>
            <pc:docMk/>
            <pc:sldMk cId="146028354" sldId="291"/>
            <ac:spMk id="3" creationId="{6E05A1F8-E32A-448B-D3EF-DAE0D904595F}"/>
          </ac:spMkLst>
        </pc:spChg>
        <pc:spChg chg="add mod">
          <ac:chgData name="KHEDAR Nikita" userId="S::nikita.khedar@ext.soprabanking.com::4025b694-f6c5-4398-bf50-c790b2ce443f" providerId="AD" clId="Web-{3D709D74-615A-440E-A511-88839F99C0CA}" dt="2023-07-06T10:58:03.126" v="532" actId="20577"/>
          <ac:spMkLst>
            <pc:docMk/>
            <pc:sldMk cId="146028354" sldId="291"/>
            <ac:spMk id="10" creationId="{F60C3429-417F-9E1F-3267-8CA794964E7E}"/>
          </ac:spMkLst>
        </pc:spChg>
        <pc:picChg chg="add del mod">
          <ac:chgData name="KHEDAR Nikita" userId="S::nikita.khedar@ext.soprabanking.com::4025b694-f6c5-4398-bf50-c790b2ce443f" providerId="AD" clId="Web-{3D709D74-615A-440E-A511-88839F99C0CA}" dt="2023-07-06T10:17:43.030" v="192"/>
          <ac:picMkLst>
            <pc:docMk/>
            <pc:sldMk cId="146028354" sldId="291"/>
            <ac:picMk id="4" creationId="{EBE8487B-3D17-D50E-A0FA-DC44A7F3F302}"/>
          </ac:picMkLst>
        </pc:picChg>
        <pc:picChg chg="add del mod">
          <ac:chgData name="KHEDAR Nikita" userId="S::nikita.khedar@ext.soprabanking.com::4025b694-f6c5-4398-bf50-c790b2ce443f" providerId="AD" clId="Web-{3D709D74-615A-440E-A511-88839F99C0CA}" dt="2023-07-06T10:28:56.881" v="206"/>
          <ac:picMkLst>
            <pc:docMk/>
            <pc:sldMk cId="146028354" sldId="291"/>
            <ac:picMk id="7" creationId="{8E588D76-147D-0562-1EFD-A1C8A69A1020}"/>
          </ac:picMkLst>
        </pc:picChg>
        <pc:picChg chg="add mod">
          <ac:chgData name="KHEDAR Nikita" userId="S::nikita.khedar@ext.soprabanking.com::4025b694-f6c5-4398-bf50-c790b2ce443f" providerId="AD" clId="Web-{3D709D74-615A-440E-A511-88839F99C0CA}" dt="2023-07-06T10:31:39.292" v="216" actId="1076"/>
          <ac:picMkLst>
            <pc:docMk/>
            <pc:sldMk cId="146028354" sldId="291"/>
            <ac:picMk id="9" creationId="{DCFEC70F-FC58-8D5C-854A-5333D5B2184B}"/>
          </ac:picMkLst>
        </pc:picChg>
      </pc:sldChg>
      <pc:sldChg chg="modSp">
        <pc:chgData name="KHEDAR Nikita" userId="S::nikita.khedar@ext.soprabanking.com::4025b694-f6c5-4398-bf50-c790b2ce443f" providerId="AD" clId="Web-{3D709D74-615A-440E-A511-88839F99C0CA}" dt="2023-07-06T10:54:32.369" v="511" actId="20577"/>
        <pc:sldMkLst>
          <pc:docMk/>
          <pc:sldMk cId="2877304712" sldId="294"/>
        </pc:sldMkLst>
        <pc:spChg chg="mod">
          <ac:chgData name="KHEDAR Nikita" userId="S::nikita.khedar@ext.soprabanking.com::4025b694-f6c5-4398-bf50-c790b2ce443f" providerId="AD" clId="Web-{3D709D74-615A-440E-A511-88839F99C0CA}" dt="2023-07-06T10:54:32.369" v="511" actId="20577"/>
          <ac:spMkLst>
            <pc:docMk/>
            <pc:sldMk cId="2877304712" sldId="294"/>
            <ac:spMk id="3" creationId="{EBB2D40D-A9B1-E1C0-7965-E759C830AF0F}"/>
          </ac:spMkLst>
        </pc:spChg>
      </pc:sldChg>
      <pc:sldChg chg="addSp delSp modSp">
        <pc:chgData name="KHEDAR Nikita" userId="S::nikita.khedar@ext.soprabanking.com::4025b694-f6c5-4398-bf50-c790b2ce443f" providerId="AD" clId="Web-{3D709D74-615A-440E-A511-88839F99C0CA}" dt="2023-07-06T10:09:18.998" v="163"/>
        <pc:sldMkLst>
          <pc:docMk/>
          <pc:sldMk cId="3130019881" sldId="300"/>
        </pc:sldMkLst>
        <pc:spChg chg="mod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2" creationId="{32604D42-AC9D-F506-458C-2939E46100AA}"/>
          </ac:spMkLst>
        </pc:spChg>
        <pc:spChg chg="mod ord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3" creationId="{8BD18A8C-62F0-3645-FEA5-B94078A07346}"/>
          </ac:spMkLst>
        </pc:spChg>
        <pc:spChg chg="mod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5" creationId="{02E9ED13-DCB3-4318-AE1A-46E795ECF744}"/>
          </ac:spMkLst>
        </pc:spChg>
        <pc:spChg chg="mod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7" creationId="{593C7724-40B6-F8B5-BA7A-6CBB015679C2}"/>
          </ac:spMkLst>
        </pc:spChg>
        <pc:spChg chg="add del">
          <ac:chgData name="KHEDAR Nikita" userId="S::nikita.khedar@ext.soprabanking.com::4025b694-f6c5-4398-bf50-c790b2ce443f" providerId="AD" clId="Web-{3D709D74-615A-440E-A511-88839F99C0CA}" dt="2023-07-06T10:09:18.998" v="163"/>
          <ac:spMkLst>
            <pc:docMk/>
            <pc:sldMk cId="3130019881" sldId="300"/>
            <ac:spMk id="17" creationId="{F13C74B1-5B17-4795-BED0-7140497B445A}"/>
          </ac:spMkLst>
        </pc:spChg>
        <pc:spChg chg="add del">
          <ac:chgData name="KHEDAR Nikita" userId="S::nikita.khedar@ext.soprabanking.com::4025b694-f6c5-4398-bf50-c790b2ce443f" providerId="AD" clId="Web-{3D709D74-615A-440E-A511-88839F99C0CA}" dt="2023-07-06T10:09:18.998" v="163"/>
          <ac:spMkLst>
            <pc:docMk/>
            <pc:sldMk cId="3130019881" sldId="300"/>
            <ac:spMk id="19" creationId="{D4974D33-8DC5-464E-8C6D-BE58F0669C17}"/>
          </ac:spMkLst>
        </pc:spChg>
        <pc:spChg chg="add del">
          <ac:chgData name="KHEDAR Nikita" userId="S::nikita.khedar@ext.soprabanking.com::4025b694-f6c5-4398-bf50-c790b2ce443f" providerId="AD" clId="Web-{3D709D74-615A-440E-A511-88839F99C0CA}" dt="2023-07-06T10:09:14.951" v="160"/>
          <ac:spMkLst>
            <pc:docMk/>
            <pc:sldMk cId="3130019881" sldId="300"/>
            <ac:spMk id="24" creationId="{7ED7575E-88D2-B771-681D-46A7E55415DD}"/>
          </ac:spMkLst>
        </pc:spChg>
        <pc:spChg chg="add del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28" creationId="{04812C46-200A-4DEB-A05E-3ED6C68C2387}"/>
          </ac:spMkLst>
        </pc:spChg>
        <pc:spChg chg="add del">
          <ac:chgData name="KHEDAR Nikita" userId="S::nikita.khedar@ext.soprabanking.com::4025b694-f6c5-4398-bf50-c790b2ce443f" providerId="AD" clId="Web-{3D709D74-615A-440E-A511-88839F99C0CA}" dt="2023-07-06T10:09:18.998" v="162"/>
          <ac:spMkLst>
            <pc:docMk/>
            <pc:sldMk cId="3130019881" sldId="300"/>
            <ac:spMk id="29" creationId="{D1EA859B-E555-4109-94F3-6700E046E008}"/>
          </ac:spMkLst>
        </pc:spChg>
        <pc:spChg chg="add">
          <ac:chgData name="KHEDAR Nikita" userId="S::nikita.khedar@ext.soprabanking.com::4025b694-f6c5-4398-bf50-c790b2ce443f" providerId="AD" clId="Web-{3D709D74-615A-440E-A511-88839F99C0CA}" dt="2023-07-06T10:09:18.998" v="163"/>
          <ac:spMkLst>
            <pc:docMk/>
            <pc:sldMk cId="3130019881" sldId="300"/>
            <ac:spMk id="31" creationId="{F13C74B1-5B17-4795-BED0-7140497B445A}"/>
          </ac:spMkLst>
        </pc:spChg>
        <pc:spChg chg="add">
          <ac:chgData name="KHEDAR Nikita" userId="S::nikita.khedar@ext.soprabanking.com::4025b694-f6c5-4398-bf50-c790b2ce443f" providerId="AD" clId="Web-{3D709D74-615A-440E-A511-88839F99C0CA}" dt="2023-07-06T10:09:18.998" v="163"/>
          <ac:spMkLst>
            <pc:docMk/>
            <pc:sldMk cId="3130019881" sldId="300"/>
            <ac:spMk id="32" creationId="{D4974D33-8DC5-464E-8C6D-BE58F0669C17}"/>
          </ac:spMkLst>
        </pc:spChg>
        <pc:picChg chg="mod ord">
          <ac:chgData name="KHEDAR Nikita" userId="S::nikita.khedar@ext.soprabanking.com::4025b694-f6c5-4398-bf50-c790b2ce443f" providerId="AD" clId="Web-{3D709D74-615A-440E-A511-88839F99C0CA}" dt="2023-07-06T10:09:18.998" v="162"/>
          <ac:picMkLst>
            <pc:docMk/>
            <pc:sldMk cId="3130019881" sldId="300"/>
            <ac:picMk id="12" creationId="{E83B0D98-1C77-2288-A47E-7204C93E67BE}"/>
          </ac:picMkLst>
        </pc:picChg>
        <pc:cxnChg chg="add del">
          <ac:chgData name="KHEDAR Nikita" userId="S::nikita.khedar@ext.soprabanking.com::4025b694-f6c5-4398-bf50-c790b2ce443f" providerId="AD" clId="Web-{3D709D74-615A-440E-A511-88839F99C0CA}" dt="2023-07-06T10:09:14.951" v="160"/>
          <ac:cxnSpMkLst>
            <pc:docMk/>
            <pc:sldMk cId="3130019881" sldId="300"/>
            <ac:cxnSpMk id="26" creationId="{249EDD1B-F94D-B4E6-ACAA-566B9A26FDE3}"/>
          </ac:cxnSpMkLst>
        </pc:cxnChg>
      </pc:sldChg>
      <pc:sldChg chg="addSp delSp modSp new">
        <pc:chgData name="KHEDAR Nikita" userId="S::nikita.khedar@ext.soprabanking.com::4025b694-f6c5-4398-bf50-c790b2ce443f" providerId="AD" clId="Web-{3D709D74-615A-440E-A511-88839F99C0CA}" dt="2023-07-06T11:01:28.554" v="610" actId="20577"/>
        <pc:sldMkLst>
          <pc:docMk/>
          <pc:sldMk cId="176596755" sldId="307"/>
        </pc:sldMkLst>
        <pc:spChg chg="del mod">
          <ac:chgData name="KHEDAR Nikita" userId="S::nikita.khedar@ext.soprabanking.com::4025b694-f6c5-4398-bf50-c790b2ce443f" providerId="AD" clId="Web-{3D709D74-615A-440E-A511-88839F99C0CA}" dt="2023-07-06T10:37:59.789" v="245"/>
          <ac:spMkLst>
            <pc:docMk/>
            <pc:sldMk cId="176596755" sldId="307"/>
            <ac:spMk id="2" creationId="{B80898D3-A785-EDB9-5A6B-E4224F9CFA70}"/>
          </ac:spMkLst>
        </pc:spChg>
        <pc:spChg chg="del">
          <ac:chgData name="KHEDAR Nikita" userId="S::nikita.khedar@ext.soprabanking.com::4025b694-f6c5-4398-bf50-c790b2ce443f" providerId="AD" clId="Web-{3D709D74-615A-440E-A511-88839F99C0CA}" dt="2023-07-06T10:36:52.490" v="238"/>
          <ac:spMkLst>
            <pc:docMk/>
            <pc:sldMk cId="176596755" sldId="307"/>
            <ac:spMk id="3" creationId="{B8B76D34-6CC0-3A45-3093-B506062B10DE}"/>
          </ac:spMkLst>
        </pc:spChg>
        <pc:spChg chg="add mod">
          <ac:chgData name="KHEDAR Nikita" userId="S::nikita.khedar@ext.soprabanking.com::4025b694-f6c5-4398-bf50-c790b2ce443f" providerId="AD" clId="Web-{3D709D74-615A-440E-A511-88839F99C0CA}" dt="2023-07-06T11:00:47.475" v="603" actId="1076"/>
          <ac:spMkLst>
            <pc:docMk/>
            <pc:sldMk cId="176596755" sldId="307"/>
            <ac:spMk id="9" creationId="{31CB63B8-2643-8713-2F9B-0836A3C66C73}"/>
          </ac:spMkLst>
        </pc:spChg>
        <pc:spChg chg="add mod">
          <ac:chgData name="KHEDAR Nikita" userId="S::nikita.khedar@ext.soprabanking.com::4025b694-f6c5-4398-bf50-c790b2ce443f" providerId="AD" clId="Web-{3D709D74-615A-440E-A511-88839F99C0CA}" dt="2023-07-06T10:50:54.065" v="460" actId="20577"/>
          <ac:spMkLst>
            <pc:docMk/>
            <pc:sldMk cId="176596755" sldId="307"/>
            <ac:spMk id="11" creationId="{03E06E95-3627-8911-8595-027DBF64690E}"/>
          </ac:spMkLst>
        </pc:spChg>
        <pc:spChg chg="add mod">
          <ac:chgData name="KHEDAR Nikita" userId="S::nikita.khedar@ext.soprabanking.com::4025b694-f6c5-4398-bf50-c790b2ce443f" providerId="AD" clId="Web-{3D709D74-615A-440E-A511-88839F99C0CA}" dt="2023-07-06T10:51:55.020" v="510" actId="20577"/>
          <ac:spMkLst>
            <pc:docMk/>
            <pc:sldMk cId="176596755" sldId="307"/>
            <ac:spMk id="14" creationId="{FE2118CA-7349-8F66-F84C-2BCAD98BDC98}"/>
          </ac:spMkLst>
        </pc:spChg>
        <pc:spChg chg="add mod">
          <ac:chgData name="KHEDAR Nikita" userId="S::nikita.khedar@ext.soprabanking.com::4025b694-f6c5-4398-bf50-c790b2ce443f" providerId="AD" clId="Web-{3D709D74-615A-440E-A511-88839F99C0CA}" dt="2023-07-06T11:01:28.554" v="610" actId="20577"/>
          <ac:spMkLst>
            <pc:docMk/>
            <pc:sldMk cId="176596755" sldId="307"/>
            <ac:spMk id="15" creationId="{A903383E-EFDA-F648-45BC-843DF3402DE8}"/>
          </ac:spMkLst>
        </pc:spChg>
        <pc:picChg chg="add mod">
          <ac:chgData name="KHEDAR Nikita" userId="S::nikita.khedar@ext.soprabanking.com::4025b694-f6c5-4398-bf50-c790b2ce443f" providerId="AD" clId="Web-{3D709D74-615A-440E-A511-88839F99C0CA}" dt="2023-07-06T11:00:40.006" v="602" actId="1076"/>
          <ac:picMkLst>
            <pc:docMk/>
            <pc:sldMk cId="176596755" sldId="307"/>
            <ac:picMk id="7" creationId="{0F2E6C5F-E8A3-5CFD-4C47-188E13D03788}"/>
          </ac:picMkLst>
        </pc:picChg>
        <pc:picChg chg="add del mod">
          <ac:chgData name="KHEDAR Nikita" userId="S::nikita.khedar@ext.soprabanking.com::4025b694-f6c5-4398-bf50-c790b2ce443f" providerId="AD" clId="Web-{3D709D74-615A-440E-A511-88839F99C0CA}" dt="2023-07-06T10:43:59.739" v="384"/>
          <ac:picMkLst>
            <pc:docMk/>
            <pc:sldMk cId="176596755" sldId="307"/>
            <ac:picMk id="12" creationId="{27E9E82C-BFE4-18EE-8B2B-A0DB5AAB3BD0}"/>
          </ac:picMkLst>
        </pc:picChg>
        <pc:cxnChg chg="add mod">
          <ac:chgData name="KHEDAR Nikita" userId="S::nikita.khedar@ext.soprabanking.com::4025b694-f6c5-4398-bf50-c790b2ce443f" providerId="AD" clId="Web-{3D709D74-615A-440E-A511-88839F99C0CA}" dt="2023-07-06T11:00:53.225" v="604" actId="14100"/>
          <ac:cxnSpMkLst>
            <pc:docMk/>
            <pc:sldMk cId="176596755" sldId="307"/>
            <ac:cxnSpMk id="8" creationId="{95FDABC9-42A8-0A41-7CA6-CE323D57A760}"/>
          </ac:cxnSpMkLst>
        </pc:cxnChg>
        <pc:cxnChg chg="add mod">
          <ac:chgData name="KHEDAR Nikita" userId="S::nikita.khedar@ext.soprabanking.com::4025b694-f6c5-4398-bf50-c790b2ce443f" providerId="AD" clId="Web-{3D709D74-615A-440E-A511-88839F99C0CA}" dt="2023-07-06T10:40:43.873" v="377" actId="14100"/>
          <ac:cxnSpMkLst>
            <pc:docMk/>
            <pc:sldMk cId="176596755" sldId="307"/>
            <ac:cxnSpMk id="10" creationId="{3CB55CD7-86B2-014B-44A8-8EF63DBF112C}"/>
          </ac:cxnSpMkLst>
        </pc:cxnChg>
        <pc:cxnChg chg="add mod">
          <ac:chgData name="KHEDAR Nikita" userId="S::nikita.khedar@ext.soprabanking.com::4025b694-f6c5-4398-bf50-c790b2ce443f" providerId="AD" clId="Web-{3D709D74-615A-440E-A511-88839F99C0CA}" dt="2023-07-06T10:49:47.813" v="454" actId="14100"/>
          <ac:cxnSpMkLst>
            <pc:docMk/>
            <pc:sldMk cId="176596755" sldId="307"/>
            <ac:cxnSpMk id="13" creationId="{7231D06A-FE30-60BF-2BE0-3A22C5D795EF}"/>
          </ac:cxnSpMkLst>
        </pc:cxnChg>
      </pc:sldChg>
    </pc:docChg>
  </pc:docChgLst>
  <pc:docChgLst>
    <pc:chgData name="KHEDAR Nikita" userId="S::nikita.khedar@ext.soprabanking.com::4025b694-f6c5-4398-bf50-c790b2ce443f" providerId="AD" clId="Web-{76D5DB57-275B-4503-AFFE-39335C44340F}"/>
    <pc:docChg chg="modSld">
      <pc:chgData name="KHEDAR Nikita" userId="S::nikita.khedar@ext.soprabanking.com::4025b694-f6c5-4398-bf50-c790b2ce443f" providerId="AD" clId="Web-{76D5DB57-275B-4503-AFFE-39335C44340F}" dt="2023-07-04T09:32:38.888" v="106" actId="20577"/>
      <pc:docMkLst>
        <pc:docMk/>
      </pc:docMkLst>
      <pc:sldChg chg="modSp">
        <pc:chgData name="KHEDAR Nikita" userId="S::nikita.khedar@ext.soprabanking.com::4025b694-f6c5-4398-bf50-c790b2ce443f" providerId="AD" clId="Web-{76D5DB57-275B-4503-AFFE-39335C44340F}" dt="2023-07-04T09:32:38.888" v="106" actId="20577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76D5DB57-275B-4503-AFFE-39335C44340F}" dt="2023-07-04T08:57:36.277" v="12" actId="20577"/>
          <ac:spMkLst>
            <pc:docMk/>
            <pc:sldMk cId="382201975" sldId="279"/>
            <ac:spMk id="2" creationId="{D322CEA3-E118-3416-99FC-0DA2A77E88E6}"/>
          </ac:spMkLst>
        </pc:spChg>
        <pc:spChg chg="mod">
          <ac:chgData name="KHEDAR Nikita" userId="S::nikita.khedar@ext.soprabanking.com::4025b694-f6c5-4398-bf50-c790b2ce443f" providerId="AD" clId="Web-{76D5DB57-275B-4503-AFFE-39335C44340F}" dt="2023-07-04T09:32:38.888" v="106" actId="20577"/>
          <ac:spMkLst>
            <pc:docMk/>
            <pc:sldMk cId="382201975" sldId="279"/>
            <ac:spMk id="3" creationId="{0B98BE7B-F7BD-C63E-AEC6-8D5944A493F3}"/>
          </ac:spMkLst>
        </pc:spChg>
      </pc:sldChg>
    </pc:docChg>
  </pc:docChgLst>
  <pc:docChgLst>
    <pc:chgData name="KHEDAR Nikita" userId="S::nikita.khedar@ext.soprabanking.com::4025b694-f6c5-4398-bf50-c790b2ce443f" providerId="AD" clId="Web-{858303D1-F523-48AE-9E78-563FB0F6D437}"/>
    <pc:docChg chg="modSld">
      <pc:chgData name="KHEDAR Nikita" userId="S::nikita.khedar@ext.soprabanking.com::4025b694-f6c5-4398-bf50-c790b2ce443f" providerId="AD" clId="Web-{858303D1-F523-48AE-9E78-563FB0F6D437}" dt="2023-07-06T12:17:54.429" v="42" actId="1076"/>
      <pc:docMkLst>
        <pc:docMk/>
      </pc:docMkLst>
      <pc:sldChg chg="modSp">
        <pc:chgData name="KHEDAR Nikita" userId="S::nikita.khedar@ext.soprabanking.com::4025b694-f6c5-4398-bf50-c790b2ce443f" providerId="AD" clId="Web-{858303D1-F523-48AE-9E78-563FB0F6D437}" dt="2023-07-06T12:17:54.429" v="42" actId="1076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858303D1-F523-48AE-9E78-563FB0F6D437}" dt="2023-07-06T11:46:05.593" v="21" actId="20577"/>
          <ac:spMkLst>
            <pc:docMk/>
            <pc:sldMk cId="382201975" sldId="279"/>
            <ac:spMk id="3" creationId="{0B98BE7B-F7BD-C63E-AEC6-8D5944A493F3}"/>
          </ac:spMkLst>
        </pc:spChg>
        <pc:picChg chg="mod">
          <ac:chgData name="KHEDAR Nikita" userId="S::nikita.khedar@ext.soprabanking.com::4025b694-f6c5-4398-bf50-c790b2ce443f" providerId="AD" clId="Web-{858303D1-F523-48AE-9E78-563FB0F6D437}" dt="2023-07-06T12:17:54.429" v="42" actId="1076"/>
          <ac:picMkLst>
            <pc:docMk/>
            <pc:sldMk cId="382201975" sldId="279"/>
            <ac:picMk id="8" creationId="{47D76B6E-0304-EDE1-5CD2-80D2471B01C5}"/>
          </ac:picMkLst>
        </pc:picChg>
      </pc:sldChg>
      <pc:sldChg chg="addSp modSp">
        <pc:chgData name="KHEDAR Nikita" userId="S::nikita.khedar@ext.soprabanking.com::4025b694-f6c5-4398-bf50-c790b2ce443f" providerId="AD" clId="Web-{858303D1-F523-48AE-9E78-563FB0F6D437}" dt="2023-07-06T12:04:22.388" v="30" actId="1076"/>
        <pc:sldMkLst>
          <pc:docMk/>
          <pc:sldMk cId="2784543815" sldId="288"/>
        </pc:sldMkLst>
        <pc:spChg chg="mod">
          <ac:chgData name="KHEDAR Nikita" userId="S::nikita.khedar@ext.soprabanking.com::4025b694-f6c5-4398-bf50-c790b2ce443f" providerId="AD" clId="Web-{858303D1-F523-48AE-9E78-563FB0F6D437}" dt="2023-07-06T12:04:00.059" v="28" actId="1076"/>
          <ac:spMkLst>
            <pc:docMk/>
            <pc:sldMk cId="2784543815" sldId="288"/>
            <ac:spMk id="2" creationId="{6E933C62-B67D-9556-01C8-184D3B4C3B2C}"/>
          </ac:spMkLst>
        </pc:spChg>
        <pc:spChg chg="mod or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3" creationId="{C3D1166E-8393-A462-18EB-03C2397D1777}"/>
          </ac:spMkLst>
        </pc:spChg>
        <pc:spChg chg="mo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4" creationId="{7531BFB0-7009-522E-1AE3-D39303447C57}"/>
          </ac:spMkLst>
        </pc:spChg>
        <pc:spChg chg="mod">
          <ac:chgData name="KHEDAR Nikita" userId="S::nikita.khedar@ext.soprabanking.com::4025b694-f6c5-4398-bf50-c790b2ce443f" providerId="AD" clId="Web-{858303D1-F523-48AE-9E78-563FB0F6D437}" dt="2023-07-06T12:04:22.388" v="30" actId="1076"/>
          <ac:spMkLst>
            <pc:docMk/>
            <pc:sldMk cId="2784543815" sldId="288"/>
            <ac:spMk id="7" creationId="{DA4612C6-2DA7-65C2-D7DA-36F4BEDCAA63}"/>
          </ac:spMkLst>
        </pc:spChg>
        <pc:spChg chg="ad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9" creationId="{12609869-9E80-471B-A487-A53288E0E791}"/>
          </ac:spMkLst>
        </pc:spChg>
        <pc:spChg chg="ad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10" creationId="{7004738A-9D34-43E8-97D2-CA0EED4F8BE0}"/>
          </ac:spMkLst>
        </pc:spChg>
        <pc:spChg chg="ad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11" creationId="{B8B8D07F-F13E-443E-BA68-2D26672D76B9}"/>
          </ac:spMkLst>
        </pc:spChg>
        <pc:spChg chg="ad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13" creationId="{2813A4FA-24A5-41ED-A534-3807D1B2F344}"/>
          </ac:spMkLst>
        </pc:spChg>
        <pc:spChg chg="add">
          <ac:chgData name="KHEDAR Nikita" userId="S::nikita.khedar@ext.soprabanking.com::4025b694-f6c5-4398-bf50-c790b2ce443f" providerId="AD" clId="Web-{858303D1-F523-48AE-9E78-563FB0F6D437}" dt="2023-07-06T12:02:44.194" v="22"/>
          <ac:spMkLst>
            <pc:docMk/>
            <pc:sldMk cId="2784543815" sldId="288"/>
            <ac:spMk id="15" creationId="{C3944F27-CA70-4E84-A51A-E6BF89558979}"/>
          </ac:spMkLst>
        </pc:spChg>
        <pc:picChg chg="mod ord">
          <ac:chgData name="KHEDAR Nikita" userId="S::nikita.khedar@ext.soprabanking.com::4025b694-f6c5-4398-bf50-c790b2ce443f" providerId="AD" clId="Web-{858303D1-F523-48AE-9E78-563FB0F6D437}" dt="2023-07-06T12:02:44.194" v="22"/>
          <ac:picMkLst>
            <pc:docMk/>
            <pc:sldMk cId="2784543815" sldId="288"/>
            <ac:picMk id="6" creationId="{31616C0E-02E9-6EA2-2203-FB3551CDD4F3}"/>
          </ac:picMkLst>
        </pc:picChg>
      </pc:sldChg>
      <pc:sldChg chg="addSp delSp modSp">
        <pc:chgData name="KHEDAR Nikita" userId="S::nikita.khedar@ext.soprabanking.com::4025b694-f6c5-4398-bf50-c790b2ce443f" providerId="AD" clId="Web-{858303D1-F523-48AE-9E78-563FB0F6D437}" dt="2023-07-06T12:11:49.779" v="41" actId="14100"/>
        <pc:sldMkLst>
          <pc:docMk/>
          <pc:sldMk cId="176596755" sldId="307"/>
        </pc:sldMkLst>
        <pc:picChg chg="add mod">
          <ac:chgData name="KHEDAR Nikita" userId="S::nikita.khedar@ext.soprabanking.com::4025b694-f6c5-4398-bf50-c790b2ce443f" providerId="AD" clId="Web-{858303D1-F523-48AE-9E78-563FB0F6D437}" dt="2023-07-06T12:11:49.779" v="41" actId="14100"/>
          <ac:picMkLst>
            <pc:docMk/>
            <pc:sldMk cId="176596755" sldId="307"/>
            <ac:picMk id="3" creationId="{1E5F6967-2768-9B30-0DF1-E2B3D3B4CD18}"/>
          </ac:picMkLst>
        </pc:picChg>
        <pc:picChg chg="del">
          <ac:chgData name="KHEDAR Nikita" userId="S::nikita.khedar@ext.soprabanking.com::4025b694-f6c5-4398-bf50-c790b2ce443f" providerId="AD" clId="Web-{858303D1-F523-48AE-9E78-563FB0F6D437}" dt="2023-07-06T12:11:01.916" v="31"/>
          <ac:picMkLst>
            <pc:docMk/>
            <pc:sldMk cId="176596755" sldId="307"/>
            <ac:picMk id="7" creationId="{0F2E6C5F-E8A3-5CFD-4C47-188E13D03788}"/>
          </ac:picMkLst>
        </pc:picChg>
      </pc:sldChg>
    </pc:docChg>
  </pc:docChgLst>
  <pc:docChgLst>
    <pc:chgData name="JHA Akshat" userId="S::akshat.jha@ext.soprabanking.com::ef906a34-9138-45f1-80ed-ceead288e9b4" providerId="AD" clId="Web-{AC7E958E-0BAE-4F1E-97D0-4E5DB6EEBA85}"/>
    <pc:docChg chg="modSld">
      <pc:chgData name="JHA Akshat" userId="S::akshat.jha@ext.soprabanking.com::ef906a34-9138-45f1-80ed-ceead288e9b4" providerId="AD" clId="Web-{AC7E958E-0BAE-4F1E-97D0-4E5DB6EEBA85}" dt="2023-07-03T06:43:57.195" v="76" actId="1076"/>
      <pc:docMkLst>
        <pc:docMk/>
      </pc:docMkLst>
      <pc:sldChg chg="modSp">
        <pc:chgData name="JHA Akshat" userId="S::akshat.jha@ext.soprabanking.com::ef906a34-9138-45f1-80ed-ceead288e9b4" providerId="AD" clId="Web-{AC7E958E-0BAE-4F1E-97D0-4E5DB6EEBA85}" dt="2023-07-03T06:35:59.955" v="31" actId="20577"/>
        <pc:sldMkLst>
          <pc:docMk/>
          <pc:sldMk cId="2259308896" sldId="256"/>
        </pc:sldMkLst>
        <pc:spChg chg="mod">
          <ac:chgData name="JHA Akshat" userId="S::akshat.jha@ext.soprabanking.com::ef906a34-9138-45f1-80ed-ceead288e9b4" providerId="AD" clId="Web-{AC7E958E-0BAE-4F1E-97D0-4E5DB6EEBA85}" dt="2023-07-03T06:35:59.955" v="31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">
        <pc:chgData name="JHA Akshat" userId="S::akshat.jha@ext.soprabanking.com::ef906a34-9138-45f1-80ed-ceead288e9b4" providerId="AD" clId="Web-{AC7E958E-0BAE-4F1E-97D0-4E5DB6EEBA85}" dt="2023-07-03T06:36:20.628" v="33" actId="20577"/>
        <pc:sldMkLst>
          <pc:docMk/>
          <pc:sldMk cId="1325608595" sldId="257"/>
        </pc:sldMkLst>
        <pc:spChg chg="mod">
          <ac:chgData name="JHA Akshat" userId="S::akshat.jha@ext.soprabanking.com::ef906a34-9138-45f1-80ed-ceead288e9b4" providerId="AD" clId="Web-{AC7E958E-0BAE-4F1E-97D0-4E5DB6EEBA85}" dt="2023-07-03T06:36:20.628" v="33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mod setBg">
        <pc:chgData name="JHA Akshat" userId="S::akshat.jha@ext.soprabanking.com::ef906a34-9138-45f1-80ed-ceead288e9b4" providerId="AD" clId="Web-{AC7E958E-0BAE-4F1E-97D0-4E5DB6EEBA85}" dt="2023-07-03T06:43:57.195" v="76" actId="1076"/>
        <pc:sldMkLst>
          <pc:docMk/>
          <pc:sldMk cId="1639799154" sldId="258"/>
        </pc:sldMkLst>
        <pc:spChg chg="mod">
          <ac:chgData name="JHA Akshat" userId="S::akshat.jha@ext.soprabanking.com::ef906a34-9138-45f1-80ed-ceead288e9b4" providerId="AD" clId="Web-{AC7E958E-0BAE-4F1E-97D0-4E5DB6EEBA85}" dt="2023-07-03T06:43:57.195" v="76" actId="1076"/>
          <ac:spMkLst>
            <pc:docMk/>
            <pc:sldMk cId="1639799154" sldId="258"/>
            <ac:spMk id="2" creationId="{8C543F67-9C70-4748-8C0C-3A7863422F99}"/>
          </ac:spMkLst>
        </pc:spChg>
        <pc:spChg chg="del mod ord">
          <ac:chgData name="JHA Akshat" userId="S::akshat.jha@ext.soprabanking.com::ef906a34-9138-45f1-80ed-ceead288e9b4" providerId="AD" clId="Web-{AC7E958E-0BAE-4F1E-97D0-4E5DB6EEBA85}" dt="2023-07-03T06:43:38.850" v="74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JHA Akshat" userId="S::akshat.jha@ext.soprabanking.com::ef906a34-9138-45f1-80ed-ceead288e9b4" providerId="AD" clId="Web-{AC7E958E-0BAE-4F1E-97D0-4E5DB6EEBA85}" dt="2023-07-03T06:43:03.833" v="50"/>
          <ac:spMkLst>
            <pc:docMk/>
            <pc:sldMk cId="1639799154" sldId="258"/>
            <ac:spMk id="5" creationId="{D593FA18-50D6-0344-B477-1D7C91CF4029}"/>
          </ac:spMkLst>
        </pc:spChg>
        <pc:spChg chg="mod ord">
          <ac:chgData name="JHA Akshat" userId="S::akshat.jha@ext.soprabanking.com::ef906a34-9138-45f1-80ed-ceead288e9b4" providerId="AD" clId="Web-{AC7E958E-0BAE-4F1E-97D0-4E5DB6EEBA85}" dt="2023-07-03T06:43:03.833" v="50"/>
          <ac:spMkLst>
            <pc:docMk/>
            <pc:sldMk cId="1639799154" sldId="258"/>
            <ac:spMk id="6" creationId="{134C72D2-EFDF-844A-8472-CB49A59B127B}"/>
          </ac:spMkLst>
        </pc:spChg>
        <pc:spChg chg="add del">
          <ac:chgData name="JHA Akshat" userId="S::akshat.jha@ext.soprabanking.com::ef906a34-9138-45f1-80ed-ceead288e9b4" providerId="AD" clId="Web-{AC7E958E-0BAE-4F1E-97D0-4E5DB6EEBA85}" dt="2023-07-03T06:43:01.068" v="47"/>
          <ac:spMkLst>
            <pc:docMk/>
            <pc:sldMk cId="1639799154" sldId="258"/>
            <ac:spMk id="11" creationId="{2B97F24A-32CE-4C1C-A50D-3016B394DCFB}"/>
          </ac:spMkLst>
        </pc:spChg>
        <pc:spChg chg="add del">
          <ac:chgData name="JHA Akshat" userId="S::akshat.jha@ext.soprabanking.com::ef906a34-9138-45f1-80ed-ceead288e9b4" providerId="AD" clId="Web-{AC7E958E-0BAE-4F1E-97D0-4E5DB6EEBA85}" dt="2023-07-03T06:43:01.068" v="47"/>
          <ac:spMkLst>
            <pc:docMk/>
            <pc:sldMk cId="1639799154" sldId="258"/>
            <ac:spMk id="13" creationId="{CD8B4F24-440B-49E9-B85D-733523DC064B}"/>
          </ac:spMkLst>
        </pc:spChg>
        <pc:spChg chg="add del">
          <ac:chgData name="JHA Akshat" userId="S::akshat.jha@ext.soprabanking.com::ef906a34-9138-45f1-80ed-ceead288e9b4" providerId="AD" clId="Web-{AC7E958E-0BAE-4F1E-97D0-4E5DB6EEBA85}" dt="2023-07-03T06:43:03.818" v="49"/>
          <ac:spMkLst>
            <pc:docMk/>
            <pc:sldMk cId="1639799154" sldId="258"/>
            <ac:spMk id="15" creationId="{6437CC72-F4A8-4DC3-AFAB-D22C482C8100}"/>
          </ac:spMkLst>
        </pc:spChg>
        <pc:spChg chg="add del">
          <ac:chgData name="JHA Akshat" userId="S::akshat.jha@ext.soprabanking.com::ef906a34-9138-45f1-80ed-ceead288e9b4" providerId="AD" clId="Web-{AC7E958E-0BAE-4F1E-97D0-4E5DB6EEBA85}" dt="2023-07-03T06:43:03.818" v="49"/>
          <ac:spMkLst>
            <pc:docMk/>
            <pc:sldMk cId="1639799154" sldId="258"/>
            <ac:spMk id="16" creationId="{3346177D-ADC4-4968-B747-5CFCD390B5B9}"/>
          </ac:spMkLst>
        </pc:spChg>
        <pc:spChg chg="add del">
          <ac:chgData name="JHA Akshat" userId="S::akshat.jha@ext.soprabanking.com::ef906a34-9138-45f1-80ed-ceead288e9b4" providerId="AD" clId="Web-{AC7E958E-0BAE-4F1E-97D0-4E5DB6EEBA85}" dt="2023-07-03T06:43:03.818" v="49"/>
          <ac:spMkLst>
            <pc:docMk/>
            <pc:sldMk cId="1639799154" sldId="258"/>
            <ac:spMk id="17" creationId="{0844A943-BF79-4FEA-ABB1-3BD54D236606}"/>
          </ac:spMkLst>
        </pc:spChg>
        <pc:spChg chg="add">
          <ac:chgData name="JHA Akshat" userId="S::akshat.jha@ext.soprabanking.com::ef906a34-9138-45f1-80ed-ceead288e9b4" providerId="AD" clId="Web-{AC7E958E-0BAE-4F1E-97D0-4E5DB6EEBA85}" dt="2023-07-03T06:43:03.833" v="50"/>
          <ac:spMkLst>
            <pc:docMk/>
            <pc:sldMk cId="1639799154" sldId="258"/>
            <ac:spMk id="19" creationId="{2EB492CD-616E-47F8-933B-5E2D952A0593}"/>
          </ac:spMkLst>
        </pc:spChg>
        <pc:spChg chg="add">
          <ac:chgData name="JHA Akshat" userId="S::akshat.jha@ext.soprabanking.com::ef906a34-9138-45f1-80ed-ceead288e9b4" providerId="AD" clId="Web-{AC7E958E-0BAE-4F1E-97D0-4E5DB6EEBA85}" dt="2023-07-03T06:43:03.833" v="50"/>
          <ac:spMkLst>
            <pc:docMk/>
            <pc:sldMk cId="1639799154" sldId="258"/>
            <ac:spMk id="20" creationId="{59383CF9-23B5-4335-9B21-1791C4CF1C75}"/>
          </ac:spMkLst>
        </pc:spChg>
        <pc:spChg chg="add">
          <ac:chgData name="JHA Akshat" userId="S::akshat.jha@ext.soprabanking.com::ef906a34-9138-45f1-80ed-ceead288e9b4" providerId="AD" clId="Web-{AC7E958E-0BAE-4F1E-97D0-4E5DB6EEBA85}" dt="2023-07-03T06:43:03.833" v="50"/>
          <ac:spMkLst>
            <pc:docMk/>
            <pc:sldMk cId="1639799154" sldId="258"/>
            <ac:spMk id="21" creationId="{0007FE00-9498-4706-B255-6437B0252C02}"/>
          </ac:spMkLst>
        </pc:spChg>
        <pc:graphicFrameChg chg="add">
          <ac:chgData name="JHA Akshat" userId="S::akshat.jha@ext.soprabanking.com::ef906a34-9138-45f1-80ed-ceead288e9b4" providerId="AD" clId="Web-{AC7E958E-0BAE-4F1E-97D0-4E5DB6EEBA85}" dt="2023-07-03T06:43:38.850" v="74"/>
          <ac:graphicFrameMkLst>
            <pc:docMk/>
            <pc:sldMk cId="1639799154" sldId="258"/>
            <ac:graphicFrameMk id="23" creationId="{61DCB9C4-9E17-9F60-4B41-730F7E9600AE}"/>
          </ac:graphicFrameMkLst>
        </pc:graphicFrameChg>
        <pc:picChg chg="add mod ord">
          <ac:chgData name="JHA Akshat" userId="S::akshat.jha@ext.soprabanking.com::ef906a34-9138-45f1-80ed-ceead288e9b4" providerId="AD" clId="Web-{AC7E958E-0BAE-4F1E-97D0-4E5DB6EEBA85}" dt="2023-07-03T06:43:46.632" v="75" actId="1076"/>
          <ac:picMkLst>
            <pc:docMk/>
            <pc:sldMk cId="1639799154" sldId="258"/>
            <ac:picMk id="4" creationId="{177728D7-78C8-A87D-683F-080FDABD6801}"/>
          </ac:picMkLst>
        </pc:picChg>
      </pc:sldChg>
    </pc:docChg>
  </pc:docChgLst>
  <pc:docChgLst>
    <pc:chgData name="KHEDAR Nikita" userId="S::nikita.khedar@ext.soprabanking.com::4025b694-f6c5-4398-bf50-c790b2ce443f" providerId="AD" clId="Web-{A2621967-7D2B-42D4-9358-8C47226B20B9}"/>
    <pc:docChg chg="delSld modSld">
      <pc:chgData name="KHEDAR Nikita" userId="S::nikita.khedar@ext.soprabanking.com::4025b694-f6c5-4398-bf50-c790b2ce443f" providerId="AD" clId="Web-{A2621967-7D2B-42D4-9358-8C47226B20B9}" dt="2023-07-04T21:03:01.319" v="354" actId="20577"/>
      <pc:docMkLst>
        <pc:docMk/>
      </pc:docMkLst>
      <pc:sldChg chg="del">
        <pc:chgData name="KHEDAR Nikita" userId="S::nikita.khedar@ext.soprabanking.com::4025b694-f6c5-4398-bf50-c790b2ce443f" providerId="AD" clId="Web-{A2621967-7D2B-42D4-9358-8C47226B20B9}" dt="2023-07-04T20:47:18.577" v="261"/>
        <pc:sldMkLst>
          <pc:docMk/>
          <pc:sldMk cId="989444843" sldId="287"/>
        </pc:sldMkLst>
      </pc:sldChg>
      <pc:sldChg chg="modSp">
        <pc:chgData name="KHEDAR Nikita" userId="S::nikita.khedar@ext.soprabanking.com::4025b694-f6c5-4398-bf50-c790b2ce443f" providerId="AD" clId="Web-{A2621967-7D2B-42D4-9358-8C47226B20B9}" dt="2023-07-04T21:03:01.319" v="354" actId="20577"/>
        <pc:sldMkLst>
          <pc:docMk/>
          <pc:sldMk cId="2784543815" sldId="288"/>
        </pc:sldMkLst>
        <pc:spChg chg="mod">
          <ac:chgData name="KHEDAR Nikita" userId="S::nikita.khedar@ext.soprabanking.com::4025b694-f6c5-4398-bf50-c790b2ce443f" providerId="AD" clId="Web-{A2621967-7D2B-42D4-9358-8C47226B20B9}" dt="2023-07-04T21:03:01.319" v="354" actId="20577"/>
          <ac:spMkLst>
            <pc:docMk/>
            <pc:sldMk cId="2784543815" sldId="288"/>
            <ac:spMk id="3" creationId="{C3D1166E-8393-A462-18EB-03C2397D1777}"/>
          </ac:spMkLst>
        </pc:spChg>
      </pc:sldChg>
      <pc:sldChg chg="modSp">
        <pc:chgData name="KHEDAR Nikita" userId="S::nikita.khedar@ext.soprabanking.com::4025b694-f6c5-4398-bf50-c790b2ce443f" providerId="AD" clId="Web-{A2621967-7D2B-42D4-9358-8C47226B20B9}" dt="2023-07-04T20:46:59.452" v="260" actId="20577"/>
        <pc:sldMkLst>
          <pc:docMk/>
          <pc:sldMk cId="1749038138" sldId="289"/>
        </pc:sldMkLst>
        <pc:spChg chg="mod">
          <ac:chgData name="KHEDAR Nikita" userId="S::nikita.khedar@ext.soprabanking.com::4025b694-f6c5-4398-bf50-c790b2ce443f" providerId="AD" clId="Web-{A2621967-7D2B-42D4-9358-8C47226B20B9}" dt="2023-07-04T20:46:59.452" v="260" actId="20577"/>
          <ac:spMkLst>
            <pc:docMk/>
            <pc:sldMk cId="1749038138" sldId="289"/>
            <ac:spMk id="3" creationId="{8BD18A8C-62F0-3645-FEA5-B94078A07346}"/>
          </ac:spMkLst>
        </pc:spChg>
      </pc:sldChg>
    </pc:docChg>
  </pc:docChgLst>
  <pc:docChgLst>
    <pc:chgData name="SARASWAT Madhup" userId="S::madhup.saraswat@soprabanking.com::87fc9178-fff1-44a6-9fdd-f6b04592b56f" providerId="AD" clId="Web-{B1E6CC87-C664-5EF0-7264-AFB7AF6F4E03}"/>
    <pc:docChg chg="modSld">
      <pc:chgData name="SARASWAT Madhup" userId="S::madhup.saraswat@soprabanking.com::87fc9178-fff1-44a6-9fdd-f6b04592b56f" providerId="AD" clId="Web-{B1E6CC87-C664-5EF0-7264-AFB7AF6F4E03}" dt="2023-07-07T05:33:00.065" v="63" actId="20577"/>
      <pc:docMkLst>
        <pc:docMk/>
      </pc:docMkLst>
      <pc:sldChg chg="modSp">
        <pc:chgData name="SARASWAT Madhup" userId="S::madhup.saraswat@soprabanking.com::87fc9178-fff1-44a6-9fdd-f6b04592b56f" providerId="AD" clId="Web-{B1E6CC87-C664-5EF0-7264-AFB7AF6F4E03}" dt="2023-07-07T05:32:06.813" v="50" actId="20577"/>
        <pc:sldMkLst>
          <pc:docMk/>
          <pc:sldMk cId="2259308896" sldId="256"/>
        </pc:sldMkLst>
        <pc:spChg chg="mod">
          <ac:chgData name="SARASWAT Madhup" userId="S::madhup.saraswat@soprabanking.com::87fc9178-fff1-44a6-9fdd-f6b04592b56f" providerId="AD" clId="Web-{B1E6CC87-C664-5EF0-7264-AFB7AF6F4E03}" dt="2023-07-07T05:32:06.813" v="50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 modTransition">
        <pc:chgData name="SARASWAT Madhup" userId="S::madhup.saraswat@soprabanking.com::87fc9178-fff1-44a6-9fdd-f6b04592b56f" providerId="AD" clId="Web-{B1E6CC87-C664-5EF0-7264-AFB7AF6F4E03}" dt="2023-07-07T05:21:29.124" v="16"/>
        <pc:sldMkLst>
          <pc:docMk/>
          <pc:sldMk cId="2877304712" sldId="294"/>
        </pc:sldMkLst>
        <pc:spChg chg="mod">
          <ac:chgData name="SARASWAT Madhup" userId="S::madhup.saraswat@soprabanking.com::87fc9178-fff1-44a6-9fdd-f6b04592b56f" providerId="AD" clId="Web-{B1E6CC87-C664-5EF0-7264-AFB7AF6F4E03}" dt="2023-07-07T04:51:31.267" v="11" actId="20577"/>
          <ac:spMkLst>
            <pc:docMk/>
            <pc:sldMk cId="2877304712" sldId="294"/>
            <ac:spMk id="5" creationId="{E5623C41-8856-01F4-9873-10C0C0A48E5D}"/>
          </ac:spMkLst>
        </pc:spChg>
      </pc:sldChg>
      <pc:sldChg chg="modSp">
        <pc:chgData name="SARASWAT Madhup" userId="S::madhup.saraswat@soprabanking.com::87fc9178-fff1-44a6-9fdd-f6b04592b56f" providerId="AD" clId="Web-{B1E6CC87-C664-5EF0-7264-AFB7AF6F4E03}" dt="2023-07-07T05:30:20.998" v="48" actId="20577"/>
        <pc:sldMkLst>
          <pc:docMk/>
          <pc:sldMk cId="3420552195" sldId="323"/>
        </pc:sldMkLst>
        <pc:spChg chg="mod">
          <ac:chgData name="SARASWAT Madhup" userId="S::madhup.saraswat@soprabanking.com::87fc9178-fff1-44a6-9fdd-f6b04592b56f" providerId="AD" clId="Web-{B1E6CC87-C664-5EF0-7264-AFB7AF6F4E03}" dt="2023-07-07T05:29:44.106" v="39" actId="20577"/>
          <ac:spMkLst>
            <pc:docMk/>
            <pc:sldMk cId="3420552195" sldId="323"/>
            <ac:spMk id="2" creationId="{085FED62-C9B6-3EB1-4FFA-A27FDBDDAF06}"/>
          </ac:spMkLst>
        </pc:spChg>
        <pc:spChg chg="mod">
          <ac:chgData name="SARASWAT Madhup" userId="S::madhup.saraswat@soprabanking.com::87fc9178-fff1-44a6-9fdd-f6b04592b56f" providerId="AD" clId="Web-{B1E6CC87-C664-5EF0-7264-AFB7AF6F4E03}" dt="2023-07-07T05:30:20.998" v="48" actId="20577"/>
          <ac:spMkLst>
            <pc:docMk/>
            <pc:sldMk cId="3420552195" sldId="323"/>
            <ac:spMk id="3" creationId="{2A874734-058C-AD5E-64A1-F4657DA0D78A}"/>
          </ac:spMkLst>
        </pc:spChg>
      </pc:sldChg>
      <pc:sldChg chg="modSp">
        <pc:chgData name="SARASWAT Madhup" userId="S::madhup.saraswat@soprabanking.com::87fc9178-fff1-44a6-9fdd-f6b04592b56f" providerId="AD" clId="Web-{B1E6CC87-C664-5EF0-7264-AFB7AF6F4E03}" dt="2023-07-07T05:33:00.065" v="63" actId="20577"/>
        <pc:sldMkLst>
          <pc:docMk/>
          <pc:sldMk cId="274738954" sldId="324"/>
        </pc:sldMkLst>
        <pc:spChg chg="mod">
          <ac:chgData name="SARASWAT Madhup" userId="S::madhup.saraswat@soprabanking.com::87fc9178-fff1-44a6-9fdd-f6b04592b56f" providerId="AD" clId="Web-{B1E6CC87-C664-5EF0-7264-AFB7AF6F4E03}" dt="2023-07-07T05:33:00.065" v="63" actId="20577"/>
          <ac:spMkLst>
            <pc:docMk/>
            <pc:sldMk cId="274738954" sldId="324"/>
            <ac:spMk id="30" creationId="{BCC50307-D857-69CA-1167-BEB9C609B2A7}"/>
          </ac:spMkLst>
        </pc:spChg>
      </pc:sldChg>
    </pc:docChg>
  </pc:docChgLst>
  <pc:docChgLst>
    <pc:chgData name="ABHISHEK Satyam" userId="S::satyam.abhishek@ext.soprabanking.com::c4519b21-c52f-4d12-a93f-585abc4a568b" providerId="AD" clId="Web-{F00FA4AD-A1AE-47B4-926A-0B0E5D1BC528}"/>
    <pc:docChg chg="modSld">
      <pc:chgData name="ABHISHEK Satyam" userId="S::satyam.abhishek@ext.soprabanking.com::c4519b21-c52f-4d12-a93f-585abc4a568b" providerId="AD" clId="Web-{F00FA4AD-A1AE-47B4-926A-0B0E5D1BC528}" dt="2023-07-07T08:02:50.665" v="1" actId="1076"/>
      <pc:docMkLst>
        <pc:docMk/>
      </pc:docMkLst>
      <pc:sldChg chg="delSp modSp">
        <pc:chgData name="ABHISHEK Satyam" userId="S::satyam.abhishek@ext.soprabanking.com::c4519b21-c52f-4d12-a93f-585abc4a568b" providerId="AD" clId="Web-{F00FA4AD-A1AE-47B4-926A-0B0E5D1BC528}" dt="2023-07-07T08:02:50.665" v="1" actId="1076"/>
        <pc:sldMkLst>
          <pc:docMk/>
          <pc:sldMk cId="2259308896" sldId="256"/>
        </pc:sldMkLst>
        <pc:spChg chg="mod">
          <ac:chgData name="ABHISHEK Satyam" userId="S::satyam.abhishek@ext.soprabanking.com::c4519b21-c52f-4d12-a93f-585abc4a568b" providerId="AD" clId="Web-{F00FA4AD-A1AE-47B4-926A-0B0E5D1BC528}" dt="2023-07-07T08:02:50.665" v="1" actId="1076"/>
          <ac:spMkLst>
            <pc:docMk/>
            <pc:sldMk cId="2259308896" sldId="256"/>
            <ac:spMk id="2" creationId="{51DF3D98-3C30-4CFC-8643-C81E829C8C25}"/>
          </ac:spMkLst>
        </pc:spChg>
        <pc:spChg chg="del">
          <ac:chgData name="ABHISHEK Satyam" userId="S::satyam.abhishek@ext.soprabanking.com::c4519b21-c52f-4d12-a93f-585abc4a568b" providerId="AD" clId="Web-{F00FA4AD-A1AE-47B4-926A-0B0E5D1BC528}" dt="2023-07-07T08:02:42.993" v="0"/>
          <ac:spMkLst>
            <pc:docMk/>
            <pc:sldMk cId="2259308896" sldId="256"/>
            <ac:spMk id="3" creationId="{A068D447-28D3-4F5F-B2DC-FD67E9015868}"/>
          </ac:spMkLst>
        </pc:spChg>
      </pc:sldChg>
    </pc:docChg>
  </pc:docChgLst>
  <pc:docChgLst>
    <pc:chgData name="ABHISHEK Satyam" userId="S::satyam.abhishek@ext.soprabanking.com::c4519b21-c52f-4d12-a93f-585abc4a568b" providerId="AD" clId="Web-{15195774-3991-41A1-8A2C-FEBAF09A89BB}"/>
    <pc:docChg chg="addSld modSld">
      <pc:chgData name="ABHISHEK Satyam" userId="S::satyam.abhishek@ext.soprabanking.com::c4519b21-c52f-4d12-a93f-585abc4a568b" providerId="AD" clId="Web-{15195774-3991-41A1-8A2C-FEBAF09A89BB}" dt="2023-07-07T05:11:25.615" v="578" actId="20577"/>
      <pc:docMkLst>
        <pc:docMk/>
      </pc:docMkLst>
      <pc:sldChg chg="modSp modNotes">
        <pc:chgData name="ABHISHEK Satyam" userId="S::satyam.abhishek@ext.soprabanking.com::c4519b21-c52f-4d12-a93f-585abc4a568b" providerId="AD" clId="Web-{15195774-3991-41A1-8A2C-FEBAF09A89BB}" dt="2023-07-07T05:01:37.258" v="279"/>
        <pc:sldMkLst>
          <pc:docMk/>
          <pc:sldMk cId="382201975" sldId="279"/>
        </pc:sldMkLst>
        <pc:spChg chg="mod">
          <ac:chgData name="ABHISHEK Satyam" userId="S::satyam.abhishek@ext.soprabanking.com::c4519b21-c52f-4d12-a93f-585abc4a568b" providerId="AD" clId="Web-{15195774-3991-41A1-8A2C-FEBAF09A89BB}" dt="2023-07-07T04:58:02.953" v="173" actId="20577"/>
          <ac:spMkLst>
            <pc:docMk/>
            <pc:sldMk cId="382201975" sldId="279"/>
            <ac:spMk id="3" creationId="{0B98BE7B-F7BD-C63E-AEC6-8D5944A493F3}"/>
          </ac:spMkLst>
        </pc:spChg>
      </pc:sldChg>
      <pc:sldChg chg="modSp modNotes">
        <pc:chgData name="ABHISHEK Satyam" userId="S::satyam.abhishek@ext.soprabanking.com::c4519b21-c52f-4d12-a93f-585abc4a568b" providerId="AD" clId="Web-{15195774-3991-41A1-8A2C-FEBAF09A89BB}" dt="2023-07-07T05:06:15.400" v="525" actId="20577"/>
        <pc:sldMkLst>
          <pc:docMk/>
          <pc:sldMk cId="146028354" sldId="291"/>
        </pc:sldMkLst>
        <pc:spChg chg="mod">
          <ac:chgData name="ABHISHEK Satyam" userId="S::satyam.abhishek@ext.soprabanking.com::c4519b21-c52f-4d12-a93f-585abc4a568b" providerId="AD" clId="Web-{15195774-3991-41A1-8A2C-FEBAF09A89BB}" dt="2023-07-07T05:06:15.400" v="525" actId="20577"/>
          <ac:spMkLst>
            <pc:docMk/>
            <pc:sldMk cId="146028354" sldId="291"/>
            <ac:spMk id="8" creationId="{686F9245-31C0-F38B-DF1F-2D8C71C07727}"/>
          </ac:spMkLst>
        </pc:spChg>
      </pc:sldChg>
      <pc:sldChg chg="addSp delSp modSp mod modClrScheme delDesignElem chgLayout">
        <pc:chgData name="ABHISHEK Satyam" userId="S::satyam.abhishek@ext.soprabanking.com::c4519b21-c52f-4d12-a93f-585abc4a568b" providerId="AD" clId="Web-{15195774-3991-41A1-8A2C-FEBAF09A89BB}" dt="2023-07-07T04:42:20.191" v="10"/>
        <pc:sldMkLst>
          <pc:docMk/>
          <pc:sldMk cId="896182118" sldId="295"/>
        </pc:sldMkLst>
        <pc:spChg chg="mod ord">
          <ac:chgData name="ABHISHEK Satyam" userId="S::satyam.abhishek@ext.soprabanking.com::c4519b21-c52f-4d12-a93f-585abc4a568b" providerId="AD" clId="Web-{15195774-3991-41A1-8A2C-FEBAF09A89BB}" dt="2023-07-07T04:42:07.332" v="3"/>
          <ac:spMkLst>
            <pc:docMk/>
            <pc:sldMk cId="896182118" sldId="295"/>
            <ac:spMk id="2" creationId="{6E933C62-B67D-9556-01C8-184D3B4C3B2C}"/>
          </ac:spMkLst>
        </pc:spChg>
        <pc:spChg chg="mod ord">
          <ac:chgData name="ABHISHEK Satyam" userId="S::satyam.abhishek@ext.soprabanking.com::c4519b21-c52f-4d12-a93f-585abc4a568b" providerId="AD" clId="Web-{15195774-3991-41A1-8A2C-FEBAF09A89BB}" dt="2023-07-07T04:42:07.332" v="3"/>
          <ac:spMkLst>
            <pc:docMk/>
            <pc:sldMk cId="896182118" sldId="295"/>
            <ac:spMk id="7" creationId="{DA4612C6-2DA7-65C2-D7DA-36F4BEDCAA63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1:40.392" v="1"/>
          <ac:spMkLst>
            <pc:docMk/>
            <pc:sldMk cId="896182118" sldId="295"/>
            <ac:spMk id="12" creationId="{E2BA631A-AF9E-CC56-C73B-50A5E287E858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1:40.392" v="1"/>
          <ac:spMkLst>
            <pc:docMk/>
            <pc:sldMk cId="896182118" sldId="295"/>
            <ac:spMk id="13" creationId="{9A35080B-EC7F-09AE-7099-934194FBABE8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1:40.392" v="1"/>
          <ac:spMkLst>
            <pc:docMk/>
            <pc:sldMk cId="896182118" sldId="295"/>
            <ac:spMk id="14" creationId="{B85C6CDA-181C-8802-0847-116D6458DAEB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1:40.392" v="1"/>
          <ac:spMkLst>
            <pc:docMk/>
            <pc:sldMk cId="896182118" sldId="295"/>
            <ac:spMk id="15" creationId="{3FD22FB8-FD35-6B40-7DEB-E5D07C6B9AE3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1:40.392" v="1"/>
          <ac:spMkLst>
            <pc:docMk/>
            <pc:sldMk cId="896182118" sldId="295"/>
            <ac:spMk id="16" creationId="{3F7E1340-CE64-7079-2F55-6D9E012CD0EC}"/>
          </ac:spMkLst>
        </pc:spChg>
        <pc:spChg chg="mod ord">
          <ac:chgData name="ABHISHEK Satyam" userId="S::satyam.abhishek@ext.soprabanking.com::c4519b21-c52f-4d12-a93f-585abc4a568b" providerId="AD" clId="Web-{15195774-3991-41A1-8A2C-FEBAF09A89BB}" dt="2023-07-07T04:42:07.332" v="3"/>
          <ac:spMkLst>
            <pc:docMk/>
            <pc:sldMk cId="896182118" sldId="295"/>
            <ac:spMk id="20" creationId="{8E8D649B-EBE5-3C89-3A78-03BC7519BB0C}"/>
          </ac:spMkLst>
        </pc:spChg>
        <pc:spChg chg="del">
          <ac:chgData name="ABHISHEK Satyam" userId="S::satyam.abhishek@ext.soprabanking.com::c4519b21-c52f-4d12-a93f-585abc4a568b" providerId="AD" clId="Web-{15195774-3991-41A1-8A2C-FEBAF09A89BB}" dt="2023-07-07T04:41:24.001" v="0"/>
          <ac:spMkLst>
            <pc:docMk/>
            <pc:sldMk cId="896182118" sldId="295"/>
            <ac:spMk id="33" creationId="{955A2079-FA98-4876-80F0-72364A7D2EA4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4.597" v="7"/>
          <ac:spMkLst>
            <pc:docMk/>
            <pc:sldMk cId="896182118" sldId="295"/>
            <ac:spMk id="41" creationId="{1DA7C576-6E43-3CC0-65D8-9AC7787B78B9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4.597" v="6"/>
          <ac:spMkLst>
            <pc:docMk/>
            <pc:sldMk cId="896182118" sldId="295"/>
            <ac:spMk id="42" creationId="{E745D542-9B02-ABC1-A54B-FC48497A8117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1.066" v="4"/>
          <ac:spMkLst>
            <pc:docMk/>
            <pc:sldMk cId="896182118" sldId="295"/>
            <ac:spMk id="43" creationId="{82BEF563-588F-86EE-93DE-540AFF908DFC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8.457" v="9"/>
          <ac:spMkLst>
            <pc:docMk/>
            <pc:sldMk cId="896182118" sldId="295"/>
            <ac:spMk id="44" creationId="{37ADFF31-2AD9-9941-05A8-F397FA646B67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4.597" v="5"/>
          <ac:spMkLst>
            <pc:docMk/>
            <pc:sldMk cId="896182118" sldId="295"/>
            <ac:spMk id="45" creationId="{5789BA51-CFEB-1001-42EE-C1C0D9680836}"/>
          </ac:spMkLst>
        </pc:spChg>
        <pc:spChg chg="add del mod ord">
          <ac:chgData name="ABHISHEK Satyam" userId="S::satyam.abhishek@ext.soprabanking.com::c4519b21-c52f-4d12-a93f-585abc4a568b" providerId="AD" clId="Web-{15195774-3991-41A1-8A2C-FEBAF09A89BB}" dt="2023-07-07T04:42:18.457" v="8"/>
          <ac:spMkLst>
            <pc:docMk/>
            <pc:sldMk cId="896182118" sldId="295"/>
            <ac:spMk id="46" creationId="{3BC861CB-96CF-C28D-D0EF-2EDF2E6C6F22}"/>
          </ac:spMkLst>
        </pc:spChg>
        <pc:graphicFrameChg chg="del mod ord">
          <ac:chgData name="ABHISHEK Satyam" userId="S::satyam.abhishek@ext.soprabanking.com::c4519b21-c52f-4d12-a93f-585abc4a568b" providerId="AD" clId="Web-{15195774-3991-41A1-8A2C-FEBAF09A89BB}" dt="2023-07-07T04:42:00.191" v="2"/>
          <ac:graphicFrameMkLst>
            <pc:docMk/>
            <pc:sldMk cId="896182118" sldId="295"/>
            <ac:graphicFrameMk id="9" creationId="{BAAD04C9-0215-21D9-8D8D-4D15937016D0}"/>
          </ac:graphicFrameMkLst>
        </pc:graphicFrameChg>
        <pc:graphicFrameChg chg="add">
          <ac:chgData name="ABHISHEK Satyam" userId="S::satyam.abhishek@ext.soprabanking.com::c4519b21-c52f-4d12-a93f-585abc4a568b" providerId="AD" clId="Web-{15195774-3991-41A1-8A2C-FEBAF09A89BB}" dt="2023-07-07T04:42:20.191" v="10"/>
          <ac:graphicFrameMkLst>
            <pc:docMk/>
            <pc:sldMk cId="896182118" sldId="295"/>
            <ac:graphicFrameMk id="47" creationId="{3C0DB15D-0D5C-CBE8-E381-E3EE5182E4E9}"/>
          </ac:graphicFrameMkLst>
        </pc:graphicFrameChg>
      </pc:sldChg>
      <pc:sldChg chg="addSp modSp modNotes">
        <pc:chgData name="ABHISHEK Satyam" userId="S::satyam.abhishek@ext.soprabanking.com::c4519b21-c52f-4d12-a93f-585abc4a568b" providerId="AD" clId="Web-{15195774-3991-41A1-8A2C-FEBAF09A89BB}" dt="2023-07-07T05:09:25.282" v="573"/>
        <pc:sldMkLst>
          <pc:docMk/>
          <pc:sldMk cId="176596755" sldId="307"/>
        </pc:sldMkLst>
        <pc:spChg chg="mod">
          <ac:chgData name="ABHISHEK Satyam" userId="S::satyam.abhishek@ext.soprabanking.com::c4519b21-c52f-4d12-a93f-585abc4a568b" providerId="AD" clId="Web-{15195774-3991-41A1-8A2C-FEBAF09A89BB}" dt="2023-07-07T05:08:26.655" v="534" actId="20577"/>
          <ac:spMkLst>
            <pc:docMk/>
            <pc:sldMk cId="176596755" sldId="307"/>
            <ac:spMk id="11" creationId="{03E06E95-3627-8911-8595-027DBF64690E}"/>
          </ac:spMkLst>
        </pc:spChg>
        <pc:spChg chg="mod">
          <ac:chgData name="ABHISHEK Satyam" userId="S::satyam.abhishek@ext.soprabanking.com::c4519b21-c52f-4d12-a93f-585abc4a568b" providerId="AD" clId="Web-{15195774-3991-41A1-8A2C-FEBAF09A89BB}" dt="2023-07-07T05:08:54.547" v="536" actId="20577"/>
          <ac:spMkLst>
            <pc:docMk/>
            <pc:sldMk cId="176596755" sldId="307"/>
            <ac:spMk id="17" creationId="{995C18D0-9297-DB0E-5E6F-7AE47379822B}"/>
          </ac:spMkLst>
        </pc:spChg>
        <pc:cxnChg chg="add mod">
          <ac:chgData name="ABHISHEK Satyam" userId="S::satyam.abhishek@ext.soprabanking.com::c4519b21-c52f-4d12-a93f-585abc4a568b" providerId="AD" clId="Web-{15195774-3991-41A1-8A2C-FEBAF09A89BB}" dt="2023-07-07T05:08:22.374" v="529" actId="14100"/>
          <ac:cxnSpMkLst>
            <pc:docMk/>
            <pc:sldMk cId="176596755" sldId="307"/>
            <ac:cxnSpMk id="3" creationId="{E9FBBA75-17E3-325A-1175-8C0AE0F9266C}"/>
          </ac:cxnSpMkLst>
        </pc:cxnChg>
      </pc:sldChg>
      <pc:sldChg chg="modSp new">
        <pc:chgData name="ABHISHEK Satyam" userId="S::satyam.abhishek@ext.soprabanking.com::c4519b21-c52f-4d12-a93f-585abc4a568b" providerId="AD" clId="Web-{15195774-3991-41A1-8A2C-FEBAF09A89BB}" dt="2023-07-07T05:11:25.615" v="578" actId="20577"/>
        <pc:sldMkLst>
          <pc:docMk/>
          <pc:sldMk cId="1603347408" sldId="320"/>
        </pc:sldMkLst>
        <pc:spChg chg="mod">
          <ac:chgData name="ABHISHEK Satyam" userId="S::satyam.abhishek@ext.soprabanking.com::c4519b21-c52f-4d12-a93f-585abc4a568b" providerId="AD" clId="Web-{15195774-3991-41A1-8A2C-FEBAF09A89BB}" dt="2023-07-07T05:11:25.615" v="578" actId="20577"/>
          <ac:spMkLst>
            <pc:docMk/>
            <pc:sldMk cId="1603347408" sldId="320"/>
            <ac:spMk id="2" creationId="{1A46684E-448A-49DF-B1C8-38EEDF7F6C2A}"/>
          </ac:spMkLst>
        </pc:spChg>
      </pc:sldChg>
    </pc:docChg>
  </pc:docChgLst>
  <pc:docChgLst>
    <pc:chgData name="ABHISHEK Satyam" userId="S::satyam.abhishek@ext.soprabanking.com::c4519b21-c52f-4d12-a93f-585abc4a568b" providerId="AD" clId="Web-{B0E3070B-075C-4FA4-B4B3-4ACB1F98E30D}"/>
    <pc:docChg chg="modSld modMainMaster">
      <pc:chgData name="ABHISHEK Satyam" userId="S::satyam.abhishek@ext.soprabanking.com::c4519b21-c52f-4d12-a93f-585abc4a568b" providerId="AD" clId="Web-{B0E3070B-075C-4FA4-B4B3-4ACB1F98E30D}" dt="2023-07-05T05:09:32.843" v="189" actId="20577"/>
      <pc:docMkLst>
        <pc:docMk/>
      </pc:docMkLst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1639799154" sldId="258"/>
        </pc:sldMkLst>
        <pc:spChg chg="del mod">
          <ac:chgData name="ABHISHEK Satyam" userId="S::satyam.abhishek@ext.soprabanking.com::c4519b21-c52f-4d12-a93f-585abc4a568b" providerId="AD" clId="Web-{B0E3070B-075C-4FA4-B4B3-4ACB1F98E30D}" dt="2023-07-05T05:04:39.258" v="19"/>
          <ac:spMkLst>
            <pc:docMk/>
            <pc:sldMk cId="1639799154" sldId="258"/>
            <ac:spMk id="5" creationId="{D593FA18-50D6-0344-B477-1D7C91CF4029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1639799154" sldId="258"/>
            <ac:spMk id="88" creationId="{CFFB09A0-466C-3BCF-0143-4ABC5F9C1FA2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445070695" sldId="267"/>
        </pc:sldMkLst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445070695" sldId="267"/>
            <ac:spMk id="4" creationId="{156BD8DA-B7B3-7105-BEAD-20AF6DA0793B}"/>
          </ac:spMkLst>
        </pc:spChg>
        <pc:spChg chg="del mod">
          <ac:chgData name="ABHISHEK Satyam" userId="S::satyam.abhishek@ext.soprabanking.com::c4519b21-c52f-4d12-a93f-585abc4a568b" providerId="AD" clId="Web-{B0E3070B-075C-4FA4-B4B3-4ACB1F98E30D}" dt="2023-07-05T05:04:04.507" v="7"/>
          <ac:spMkLst>
            <pc:docMk/>
            <pc:sldMk cId="445070695" sldId="267"/>
            <ac:spMk id="5" creationId="{03FD8152-D9C3-204A-9444-45CD4F180EB4}"/>
          </ac:spMkLst>
        </pc:spChg>
      </pc:sldChg>
      <pc:sldChg chg="addSp modSp">
        <pc:chgData name="ABHISHEK Satyam" userId="S::satyam.abhishek@ext.soprabanking.com::c4519b21-c52f-4d12-a93f-585abc4a568b" providerId="AD" clId="Web-{B0E3070B-075C-4FA4-B4B3-4ACB1F98E30D}" dt="2023-07-05T05:09:32.843" v="189" actId="20577"/>
        <pc:sldMkLst>
          <pc:docMk/>
          <pc:sldMk cId="926184573" sldId="275"/>
        </pc:sldMkLst>
        <pc:spChg chg="mod">
          <ac:chgData name="ABHISHEK Satyam" userId="S::satyam.abhishek@ext.soprabanking.com::c4519b21-c52f-4d12-a93f-585abc4a568b" providerId="AD" clId="Web-{B0E3070B-075C-4FA4-B4B3-4ACB1F98E30D}" dt="2023-07-05T05:06:24.432" v="74" actId="20577"/>
          <ac:spMkLst>
            <pc:docMk/>
            <pc:sldMk cId="926184573" sldId="275"/>
            <ac:spMk id="2" creationId="{69FAE308-3076-43DB-B834-DA0B0AE19AF9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9:32.843" v="189" actId="20577"/>
          <ac:spMkLst>
            <pc:docMk/>
            <pc:sldMk cId="926184573" sldId="275"/>
            <ac:spMk id="3" creationId="{51F54C54-5138-7E24-9AB9-1F0532842AFB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0.259" v="46"/>
        <pc:sldMkLst>
          <pc:docMk/>
          <pc:sldMk cId="345212710" sldId="278"/>
        </pc:sldMkLst>
        <pc:spChg chg="del">
          <ac:chgData name="ABHISHEK Satyam" userId="S::satyam.abhishek@ext.soprabanking.com::c4519b21-c52f-4d12-a93f-585abc4a568b" providerId="AD" clId="Web-{B0E3070B-075C-4FA4-B4B3-4ACB1F98E30D}" dt="2023-07-05T05:04:51.367" v="22"/>
          <ac:spMkLst>
            <pc:docMk/>
            <pc:sldMk cId="345212710" sldId="278"/>
            <ac:spMk id="4" creationId="{D08BEF20-42E0-9153-28CA-77FE913E9F7F}"/>
          </ac:spMkLst>
        </pc:spChg>
        <pc:spChg chg="del">
          <ac:chgData name="ABHISHEK Satyam" userId="S::satyam.abhishek@ext.soprabanking.com::c4519b21-c52f-4d12-a93f-585abc4a568b" providerId="AD" clId="Web-{B0E3070B-075C-4FA4-B4B3-4ACB1F98E30D}" dt="2023-07-05T05:03:38.178" v="0"/>
          <ac:spMkLst>
            <pc:docMk/>
            <pc:sldMk cId="345212710" sldId="278"/>
            <ac:spMk id="5" creationId="{DC0CFA5A-E994-5C54-6E67-5862C5519B2B}"/>
          </ac:spMkLst>
        </pc:spChg>
        <pc:spChg chg="add del mod">
          <ac:chgData name="ABHISHEK Satyam" userId="S::satyam.abhishek@ext.soprabanking.com::c4519b21-c52f-4d12-a93f-585abc4a568b" providerId="AD" clId="Web-{B0E3070B-075C-4FA4-B4B3-4ACB1F98E30D}" dt="2023-07-05T05:03:41.538" v="2"/>
          <ac:spMkLst>
            <pc:docMk/>
            <pc:sldMk cId="345212710" sldId="278"/>
            <ac:spMk id="6" creationId="{5A45C878-593C-67D2-DCB9-0D2CACD371F5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3:42.131" v="3"/>
          <ac:spMkLst>
            <pc:docMk/>
            <pc:sldMk cId="345212710" sldId="278"/>
            <ac:spMk id="7" creationId="{FE4FED9A-92F8-49B8-B878-C52C2BBA702D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0.259" v="46"/>
          <ac:spMkLst>
            <pc:docMk/>
            <pc:sldMk cId="345212710" sldId="278"/>
            <ac:spMk id="8" creationId="{A8607FB1-6888-11CD-A2AB-3662BE1BEF31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382201975" sldId="279"/>
        </pc:sldMkLst>
        <pc:spChg chg="del mod">
          <ac:chgData name="ABHISHEK Satyam" userId="S::satyam.abhishek@ext.soprabanking.com::c4519b21-c52f-4d12-a93f-585abc4a568b" providerId="AD" clId="Web-{B0E3070B-075C-4FA4-B4B3-4ACB1F98E30D}" dt="2023-07-05T05:04:47.899" v="21"/>
          <ac:spMkLst>
            <pc:docMk/>
            <pc:sldMk cId="382201975" sldId="279"/>
            <ac:spMk id="4" creationId="{B1F5D833-A3D8-0F3A-A30E-87D742708394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382201975" sldId="279"/>
            <ac:spMk id="6" creationId="{4CE065E8-FC6E-97D2-DE80-A5392FFCC42E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4156974435" sldId="282"/>
        </pc:sldMkLst>
        <pc:spChg chg="del">
          <ac:chgData name="ABHISHEK Satyam" userId="S::satyam.abhishek@ext.soprabanking.com::c4519b21-c52f-4d12-a93f-585abc4a568b" providerId="AD" clId="Web-{B0E3070B-075C-4FA4-B4B3-4ACB1F98E30D}" dt="2023-07-05T05:04:31.836" v="17"/>
          <ac:spMkLst>
            <pc:docMk/>
            <pc:sldMk cId="4156974435" sldId="282"/>
            <ac:spMk id="3" creationId="{E778F199-3CF3-8D3A-A666-47B840511513}"/>
          </ac:spMkLst>
        </pc:spChg>
        <pc:spChg chg="add del mod">
          <ac:chgData name="ABHISHEK Satyam" userId="S::satyam.abhishek@ext.soprabanking.com::c4519b21-c52f-4d12-a93f-585abc4a568b" providerId="AD" clId="Web-{B0E3070B-075C-4FA4-B4B3-4ACB1F98E30D}" dt="2023-07-05T05:04:30.492" v="16"/>
          <ac:spMkLst>
            <pc:docMk/>
            <pc:sldMk cId="4156974435" sldId="282"/>
            <ac:spMk id="4" creationId="{54381D27-C9A7-88C2-F052-27CD5B224648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4156974435" sldId="282"/>
            <ac:spMk id="26" creationId="{BE26425B-9067-36C2-AB98-B68F4FC48EAB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1505602934" sldId="283"/>
        </pc:sldMkLst>
        <pc:spChg chg="del">
          <ac:chgData name="ABHISHEK Satyam" userId="S::satyam.abhishek@ext.soprabanking.com::c4519b21-c52f-4d12-a93f-585abc4a568b" providerId="AD" clId="Web-{B0E3070B-075C-4FA4-B4B3-4ACB1F98E30D}" dt="2023-07-05T05:04:26.867" v="15"/>
          <ac:spMkLst>
            <pc:docMk/>
            <pc:sldMk cId="1505602934" sldId="283"/>
            <ac:spMk id="3" creationId="{2A443A17-5BE1-6137-6E32-0DEEC856B650}"/>
          </ac:spMkLst>
        </pc:spChg>
        <pc:spChg chg="add del mod">
          <ac:chgData name="ABHISHEK Satyam" userId="S::satyam.abhishek@ext.soprabanking.com::c4519b21-c52f-4d12-a93f-585abc4a568b" providerId="AD" clId="Web-{B0E3070B-075C-4FA4-B4B3-4ACB1F98E30D}" dt="2023-07-05T05:04:25.601" v="14"/>
          <ac:spMkLst>
            <pc:docMk/>
            <pc:sldMk cId="1505602934" sldId="283"/>
            <ac:spMk id="6" creationId="{E797647E-547A-600D-B718-DA85A3291225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1505602934" sldId="283"/>
            <ac:spMk id="7" creationId="{3A9B7470-8941-973E-DBA0-AAC8BD3DCA8F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1727185035" sldId="284"/>
        </pc:sldMkLst>
        <pc:spChg chg="del">
          <ac:chgData name="ABHISHEK Satyam" userId="S::satyam.abhishek@ext.soprabanking.com::c4519b21-c52f-4d12-a93f-585abc4a568b" providerId="AD" clId="Web-{B0E3070B-075C-4FA4-B4B3-4ACB1F98E30D}" dt="2023-07-05T05:04:35.601" v="18"/>
          <ac:spMkLst>
            <pc:docMk/>
            <pc:sldMk cId="1727185035" sldId="284"/>
            <ac:spMk id="4" creationId="{D08BEF20-42E0-9153-28CA-77FE913E9F7F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1727185035" sldId="284"/>
            <ac:spMk id="6" creationId="{BE440E2A-C108-95B6-A80E-287BBD431F6C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2366740477" sldId="285"/>
        </pc:sldMkLst>
        <pc:spChg chg="del">
          <ac:chgData name="ABHISHEK Satyam" userId="S::satyam.abhishek@ext.soprabanking.com::c4519b21-c52f-4d12-a93f-585abc4a568b" providerId="AD" clId="Web-{B0E3070B-075C-4FA4-B4B3-4ACB1F98E30D}" dt="2023-07-05T05:04:20.148" v="12"/>
          <ac:spMkLst>
            <pc:docMk/>
            <pc:sldMk cId="2366740477" sldId="285"/>
            <ac:spMk id="4" creationId="{93E95D4C-140E-86F4-E31F-2F5B238A42E1}"/>
          </ac:spMkLst>
        </pc:spChg>
        <pc:spChg chg="add del mod">
          <ac:chgData name="ABHISHEK Satyam" userId="S::satyam.abhishek@ext.soprabanking.com::c4519b21-c52f-4d12-a93f-585abc4a568b" providerId="AD" clId="Web-{B0E3070B-075C-4FA4-B4B3-4ACB1F98E30D}" dt="2023-07-05T05:04:22.101" v="13"/>
          <ac:spMkLst>
            <pc:docMk/>
            <pc:sldMk cId="2366740477" sldId="285"/>
            <ac:spMk id="6" creationId="{2C3F9937-94E2-889A-8F84-D064FE12CEA9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2366740477" sldId="285"/>
            <ac:spMk id="7" creationId="{1BCF8CCA-3C0F-169D-42DA-C4E23892B3FD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2784543815" sldId="288"/>
        </pc:sldMkLst>
        <pc:spChg chg="add del mod">
          <ac:chgData name="ABHISHEK Satyam" userId="S::satyam.abhishek@ext.soprabanking.com::c4519b21-c52f-4d12-a93f-585abc4a568b" providerId="AD" clId="Web-{B0E3070B-075C-4FA4-B4B3-4ACB1F98E30D}" dt="2023-07-05T05:04:09.132" v="8"/>
          <ac:spMkLst>
            <pc:docMk/>
            <pc:sldMk cId="2784543815" sldId="288"/>
            <ac:spMk id="4" creationId="{3CFF3D7A-A6A2-6291-48CB-538B6E6D66E1}"/>
          </ac:spMkLst>
        </pc:spChg>
        <pc:spChg chg="del">
          <ac:chgData name="ABHISHEK Satyam" userId="S::satyam.abhishek@ext.soprabanking.com::c4519b21-c52f-4d12-a93f-585abc4a568b" providerId="AD" clId="Web-{B0E3070B-075C-4FA4-B4B3-4ACB1F98E30D}" dt="2023-07-05T05:04:11.288" v="9"/>
          <ac:spMkLst>
            <pc:docMk/>
            <pc:sldMk cId="2784543815" sldId="288"/>
            <ac:spMk id="6" creationId="{F3F03822-5A08-65CE-0843-DEF0C8213E3A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2784543815" sldId="288"/>
            <ac:spMk id="7" creationId="{DA4612C6-2DA7-65C2-D7DA-36F4BEDCAA63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1749038138" sldId="289"/>
        </pc:sldMkLst>
        <pc:spChg chg="add del mod">
          <ac:chgData name="ABHISHEK Satyam" userId="S::satyam.abhishek@ext.soprabanking.com::c4519b21-c52f-4d12-a93f-585abc4a568b" providerId="AD" clId="Web-{B0E3070B-075C-4FA4-B4B3-4ACB1F98E30D}" dt="2023-07-05T05:04:14.710" v="10"/>
          <ac:spMkLst>
            <pc:docMk/>
            <pc:sldMk cId="1749038138" sldId="289"/>
            <ac:spMk id="4" creationId="{A1BE530D-495F-8D89-6A91-A47BDF7E6BDD}"/>
          </ac:spMkLst>
        </pc:spChg>
        <pc:spChg chg="del">
          <ac:chgData name="ABHISHEK Satyam" userId="S::satyam.abhishek@ext.soprabanking.com::c4519b21-c52f-4d12-a93f-585abc4a568b" providerId="AD" clId="Web-{B0E3070B-075C-4FA4-B4B3-4ACB1F98E30D}" dt="2023-07-05T05:04:16.101" v="11"/>
          <ac:spMkLst>
            <pc:docMk/>
            <pc:sldMk cId="1749038138" sldId="289"/>
            <ac:spMk id="6" creationId="{E658A52C-4AE2-ABD5-3205-0B54028DD6F0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1749038138" sldId="289"/>
            <ac:spMk id="7" creationId="{593C7724-40B6-F8B5-BA7A-6CBB015679C2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2637443913" sldId="290"/>
        </pc:sldMkLst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2637443913" sldId="290"/>
            <ac:spMk id="2" creationId="{90134F31-C349-7296-15EA-F2952B6B1045}"/>
          </ac:spMkLst>
        </pc:spChg>
        <pc:spChg chg="del mod">
          <ac:chgData name="ABHISHEK Satyam" userId="S::satyam.abhishek@ext.soprabanking.com::c4519b21-c52f-4d12-a93f-585abc4a568b" providerId="AD" clId="Web-{B0E3070B-075C-4FA4-B4B3-4ACB1F98E30D}" dt="2023-07-05T05:03:58.085" v="6"/>
          <ac:spMkLst>
            <pc:docMk/>
            <pc:sldMk cId="2637443913" sldId="290"/>
            <ac:spMk id="4" creationId="{07EAA2AC-6B5A-40CB-4856-6948301AA425}"/>
          </ac:spMkLst>
        </pc:spChg>
      </pc:sldChg>
      <pc:sldChg chg="addSp delSp modSp">
        <pc:chgData name="ABHISHEK Satyam" userId="S::satyam.abhishek@ext.soprabanking.com::c4519b21-c52f-4d12-a93f-585abc4a568b" providerId="AD" clId="Web-{B0E3070B-075C-4FA4-B4B3-4ACB1F98E30D}" dt="2023-07-05T05:05:24.024" v="47"/>
        <pc:sldMkLst>
          <pc:docMk/>
          <pc:sldMk cId="146028354" sldId="291"/>
        </pc:sldMkLst>
        <pc:spChg chg="del mod">
          <ac:chgData name="ABHISHEK Satyam" userId="S::satyam.abhishek@ext.soprabanking.com::c4519b21-c52f-4d12-a93f-585abc4a568b" providerId="AD" clId="Web-{B0E3070B-075C-4FA4-B4B3-4ACB1F98E30D}" dt="2023-07-05T05:04:43.180" v="20"/>
          <ac:spMkLst>
            <pc:docMk/>
            <pc:sldMk cId="146028354" sldId="291"/>
            <ac:spMk id="4" creationId="{3F1AA138-A11C-9C3D-10D1-F0156B11793A}"/>
          </ac:spMkLst>
        </pc:spChg>
        <pc:spChg chg="add 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k cId="146028354" sldId="291"/>
            <ac:spMk id="6" creationId="{A89E6519-A935-1FBE-4892-80563377EFBE}"/>
          </ac:spMkLst>
        </pc:spChg>
      </pc:sldChg>
      <pc:sldMasterChg chg="modSp mod modSldLayout">
        <pc:chgData name="ABHISHEK Satyam" userId="S::satyam.abhishek@ext.soprabanking.com::c4519b21-c52f-4d12-a93f-585abc4a568b" providerId="AD" clId="Web-{B0E3070B-075C-4FA4-B4B3-4ACB1F98E30D}" dt="2023-07-05T05:05:24.024" v="47"/>
        <pc:sldMasterMkLst>
          <pc:docMk/>
          <pc:sldMasterMk cId="1788353970" sldId="2147483667"/>
        </pc:sldMasterMkLst>
        <pc:spChg chg="mod">
          <ac:chgData name="ABHISHEK Satyam" userId="S::satyam.abhishek@ext.soprabanking.com::c4519b21-c52f-4d12-a93f-585abc4a568b" providerId="AD" clId="Web-{B0E3070B-075C-4FA4-B4B3-4ACB1F98E30D}" dt="2023-07-05T05:05:24.024" v="47"/>
          <ac:spMkLst>
            <pc:docMk/>
            <pc:sldMasterMk cId="1788353970" sldId="2147483667"/>
            <ac:spMk id="5" creationId="{60567522-C3B6-46EB-A361-BEC2510B00CA}"/>
          </ac:spMkLst>
        </pc:sp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369781860" sldId="2147483660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369781860" sldId="2147483660"/>
              <ac:spMk id="11" creationId="{53CA1E78-F17D-F34D-9F81-0DBF44F37894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3190945164" sldId="2147483661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3190945164" sldId="2147483661"/>
              <ac:spMk id="11" creationId="{53CA1E78-F17D-F34D-9F81-0DBF44F37894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005721973" sldId="2147483662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2005721973" sldId="2147483662"/>
              <ac:spMk id="22" creationId="{D9227732-A878-814C-8621-64ED1B2CCF9F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569275536" sldId="2147483663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569275536" sldId="2147483663"/>
              <ac:spMk id="11" creationId="{53CA1E78-F17D-F34D-9F81-0DBF44F37894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131912741" sldId="2147483664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2131912741" sldId="2147483664"/>
              <ac:spMk id="11" creationId="{53CA1E78-F17D-F34D-9F81-0DBF44F37894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756976449" sldId="2147483665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2756976449" sldId="2147483665"/>
              <ac:spMk id="11" creationId="{53CA1E78-F17D-F34D-9F81-0DBF44F37894}"/>
            </ac:spMkLst>
          </pc:spChg>
        </pc:sldLayoutChg>
        <pc:sldLayoutChg chg="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544706900" sldId="2147483666"/>
          </pc:sldLayoutMkLst>
        </pc:sldLayoutChg>
        <pc:sldLayoutChg chg="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916498579" sldId="2147483668"/>
          </pc:sldLayoutMkLst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782271272" sldId="2147483669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2782271272" sldId="2147483669"/>
              <ac:spMk id="11" creationId="{53CA1E78-F17D-F34D-9F81-0DBF44F37894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2802635032" sldId="2147483670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2802635032" sldId="2147483670"/>
              <ac:spMk id="5" creationId="{FA79A23A-2238-4904-8692-9F2DAE8B8FC9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1476947594" sldId="2147483671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1476947594" sldId="2147483671"/>
              <ac:spMk id="4" creationId="{96356206-85FD-45F5-A1F7-128DB34C860F}"/>
            </ac:spMkLst>
          </pc:spChg>
        </pc:sldLayoutChg>
        <pc:sldLayoutChg chg="modSp 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3154419118" sldId="2147483672"/>
          </pc:sldLayoutMkLst>
          <pc:spChg chg="mod">
            <ac:chgData name="ABHISHEK Satyam" userId="S::satyam.abhishek@ext.soprabanking.com::c4519b21-c52f-4d12-a93f-585abc4a568b" providerId="AD" clId="Web-{B0E3070B-075C-4FA4-B4B3-4ACB1F98E30D}" dt="2023-07-05T05:05:24.024" v="47"/>
            <ac:spMkLst>
              <pc:docMk/>
              <pc:sldMasterMk cId="1788353970" sldId="2147483667"/>
              <pc:sldLayoutMk cId="3154419118" sldId="2147483672"/>
              <ac:spMk id="4" creationId="{96356206-85FD-45F5-A1F7-128DB34C860F}"/>
            </ac:spMkLst>
          </pc:spChg>
        </pc:sldLayoutChg>
        <pc:sldLayoutChg chg="mod">
          <pc:chgData name="ABHISHEK Satyam" userId="S::satyam.abhishek@ext.soprabanking.com::c4519b21-c52f-4d12-a93f-585abc4a568b" providerId="AD" clId="Web-{B0E3070B-075C-4FA4-B4B3-4ACB1F98E30D}" dt="2023-07-05T05:05:24.024" v="47"/>
          <pc:sldLayoutMkLst>
            <pc:docMk/>
            <pc:sldMasterMk cId="1788353970" sldId="2147483667"/>
            <pc:sldLayoutMk cId="986529405" sldId="2147483673"/>
          </pc:sldLayoutMkLst>
        </pc:sldLayoutChg>
      </pc:sldMasterChg>
    </pc:docChg>
  </pc:docChgLst>
  <pc:docChgLst>
    <pc:chgData name="JHA Akshat" userId="S::akshat.jha@ext.soprabanking.com::ef906a34-9138-45f1-80ed-ceead288e9b4" providerId="AD" clId="Web-{66AB4032-E98C-4B8B-8E6D-DAD01B2F505D}"/>
    <pc:docChg chg="addSld delSld modSld">
      <pc:chgData name="JHA Akshat" userId="S::akshat.jha@ext.soprabanking.com::ef906a34-9138-45f1-80ed-ceead288e9b4" providerId="AD" clId="Web-{66AB4032-E98C-4B8B-8E6D-DAD01B2F505D}" dt="2023-07-03T11:58:17.542" v="53" actId="20577"/>
      <pc:docMkLst>
        <pc:docMk/>
      </pc:docMkLst>
      <pc:sldChg chg="modSp">
        <pc:chgData name="JHA Akshat" userId="S::akshat.jha@ext.soprabanking.com::ef906a34-9138-45f1-80ed-ceead288e9b4" providerId="AD" clId="Web-{66AB4032-E98C-4B8B-8E6D-DAD01B2F505D}" dt="2023-07-03T11:56:09.804" v="13" actId="20577"/>
        <pc:sldMkLst>
          <pc:docMk/>
          <pc:sldMk cId="1325608595" sldId="257"/>
        </pc:sldMkLst>
        <pc:spChg chg="mod">
          <ac:chgData name="JHA Akshat" userId="S::akshat.jha@ext.soprabanking.com::ef906a34-9138-45f1-80ed-ceead288e9b4" providerId="AD" clId="Web-{66AB4032-E98C-4B8B-8E6D-DAD01B2F505D}" dt="2023-07-03T11:56:09.804" v="13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JHA Akshat" userId="S::akshat.jha@ext.soprabanking.com::ef906a34-9138-45f1-80ed-ceead288e9b4" providerId="AD" clId="Web-{66AB4032-E98C-4B8B-8E6D-DAD01B2F505D}" dt="2023-07-03T11:58:17.542" v="53" actId="20577"/>
        <pc:sldMkLst>
          <pc:docMk/>
          <pc:sldMk cId="1639799154" sldId="258"/>
        </pc:sldMkLst>
        <pc:graphicFrameChg chg="modGraphic">
          <ac:chgData name="JHA Akshat" userId="S::akshat.jha@ext.soprabanking.com::ef906a34-9138-45f1-80ed-ceead288e9b4" providerId="AD" clId="Web-{66AB4032-E98C-4B8B-8E6D-DAD01B2F505D}" dt="2023-07-03T11:58:17.542" v="53" actId="20577"/>
          <ac:graphicFrameMkLst>
            <pc:docMk/>
            <pc:sldMk cId="1639799154" sldId="258"/>
            <ac:graphicFrameMk id="23" creationId="{61DCB9C4-9E17-9F60-4B41-730F7E9600AE}"/>
          </ac:graphicFrameMkLst>
        </pc:graphicFrameChg>
      </pc:sldChg>
      <pc:sldChg chg="modSp">
        <pc:chgData name="JHA Akshat" userId="S::akshat.jha@ext.soprabanking.com::ef906a34-9138-45f1-80ed-ceead288e9b4" providerId="AD" clId="Web-{66AB4032-E98C-4B8B-8E6D-DAD01B2F505D}" dt="2023-07-03T11:56:17.757" v="14" actId="20577"/>
        <pc:sldMkLst>
          <pc:docMk/>
          <pc:sldMk cId="926184573" sldId="275"/>
        </pc:sldMkLst>
        <pc:spChg chg="mod">
          <ac:chgData name="JHA Akshat" userId="S::akshat.jha@ext.soprabanking.com::ef906a34-9138-45f1-80ed-ceead288e9b4" providerId="AD" clId="Web-{66AB4032-E98C-4B8B-8E6D-DAD01B2F505D}" dt="2023-07-03T11:56:17.757" v="14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modSp add">
        <pc:chgData name="JHA Akshat" userId="S::akshat.jha@ext.soprabanking.com::ef906a34-9138-45f1-80ed-ceead288e9b4" providerId="AD" clId="Web-{66AB4032-E98C-4B8B-8E6D-DAD01B2F505D}" dt="2023-07-03T11:57:29.853" v="32" actId="20577"/>
        <pc:sldMkLst>
          <pc:docMk/>
          <pc:sldMk cId="406455071" sldId="276"/>
        </pc:sldMkLst>
        <pc:spChg chg="mod">
          <ac:chgData name="JHA Akshat" userId="S::akshat.jha@ext.soprabanking.com::ef906a34-9138-45f1-80ed-ceead288e9b4" providerId="AD" clId="Web-{66AB4032-E98C-4B8B-8E6D-DAD01B2F505D}" dt="2023-07-03T11:56:48.774" v="27" actId="20577"/>
          <ac:spMkLst>
            <pc:docMk/>
            <pc:sldMk cId="406455071" sldId="276"/>
            <ac:spMk id="2" creationId="{912DF434-28DB-4621-A497-D62C41CE0419}"/>
          </ac:spMkLst>
        </pc:spChg>
        <pc:spChg chg="mod">
          <ac:chgData name="JHA Akshat" userId="S::akshat.jha@ext.soprabanking.com::ef906a34-9138-45f1-80ed-ceead288e9b4" providerId="AD" clId="Web-{66AB4032-E98C-4B8B-8E6D-DAD01B2F505D}" dt="2023-07-03T11:57:29.853" v="32" actId="20577"/>
          <ac:spMkLst>
            <pc:docMk/>
            <pc:sldMk cId="406455071" sldId="276"/>
            <ac:spMk id="3" creationId="{22788C46-D0BC-4307-AE55-7601A139E7CB}"/>
          </ac:spMkLst>
        </pc:spChg>
      </pc:sldChg>
      <pc:sldChg chg="new del">
        <pc:chgData name="JHA Akshat" userId="S::akshat.jha@ext.soprabanking.com::ef906a34-9138-45f1-80ed-ceead288e9b4" providerId="AD" clId="Web-{66AB4032-E98C-4B8B-8E6D-DAD01B2F505D}" dt="2023-07-03T11:56:34.945" v="17"/>
        <pc:sldMkLst>
          <pc:docMk/>
          <pc:sldMk cId="912925581" sldId="276"/>
        </pc:sldMkLst>
      </pc:sldChg>
      <pc:sldChg chg="add del replId">
        <pc:chgData name="JHA Akshat" userId="S::akshat.jha@ext.soprabanking.com::ef906a34-9138-45f1-80ed-ceead288e9b4" providerId="AD" clId="Web-{66AB4032-E98C-4B8B-8E6D-DAD01B2F505D}" dt="2023-07-03T11:56:38.695" v="18"/>
        <pc:sldMkLst>
          <pc:docMk/>
          <pc:sldMk cId="2317415600" sldId="277"/>
        </pc:sldMkLst>
      </pc:sldChg>
    </pc:docChg>
  </pc:docChgLst>
  <pc:docChgLst>
    <pc:chgData clId="Web-{AC7E958E-0BAE-4F1E-97D0-4E5DB6EEBA85}"/>
    <pc:docChg chg="modSld">
      <pc:chgData name="" userId="" providerId="" clId="Web-{AC7E958E-0BAE-4F1E-97D0-4E5DB6EEBA85}" dt="2023-07-03T06:35:02.608" v="5" actId="20577"/>
      <pc:docMkLst>
        <pc:docMk/>
      </pc:docMkLst>
      <pc:sldChg chg="modSp">
        <pc:chgData name="" userId="" providerId="" clId="Web-{AC7E958E-0BAE-4F1E-97D0-4E5DB6EEBA85}" dt="2023-07-03T06:35:02.608" v="5" actId="20577"/>
        <pc:sldMkLst>
          <pc:docMk/>
          <pc:sldMk cId="2259308896" sldId="256"/>
        </pc:sldMkLst>
        <pc:spChg chg="mod">
          <ac:chgData name="" userId="" providerId="" clId="Web-{AC7E958E-0BAE-4F1E-97D0-4E5DB6EEBA85}" dt="2023-07-03T06:35:02.608" v="5" actId="20577"/>
          <ac:spMkLst>
            <pc:docMk/>
            <pc:sldMk cId="2259308896" sldId="256"/>
            <ac:spMk id="3" creationId="{A068D447-28D3-4F5F-B2DC-FD67E9015868}"/>
          </ac:spMkLst>
        </pc:spChg>
      </pc:sldChg>
    </pc:docChg>
  </pc:docChgLst>
  <pc:docChgLst>
    <pc:chgData name="ABHISHEK Satyam" userId="S::satyam.abhishek@ext.soprabanking.com::c4519b21-c52f-4d12-a93f-585abc4a568b" providerId="AD" clId="Web-{91E429D9-1569-4CE3-925C-166F7DCE48BE}"/>
    <pc:docChg chg="addSld delSld modSld">
      <pc:chgData name="ABHISHEK Satyam" userId="S::satyam.abhishek@ext.soprabanking.com::c4519b21-c52f-4d12-a93f-585abc4a568b" providerId="AD" clId="Web-{91E429D9-1569-4CE3-925C-166F7DCE48BE}" dt="2023-07-04T10:31:58.903" v="261" actId="14100"/>
      <pc:docMkLst>
        <pc:docMk/>
      </pc:docMkLst>
      <pc:sldChg chg="modSp">
        <pc:chgData name="ABHISHEK Satyam" userId="S::satyam.abhishek@ext.soprabanking.com::c4519b21-c52f-4d12-a93f-585abc4a568b" providerId="AD" clId="Web-{91E429D9-1569-4CE3-925C-166F7DCE48BE}" dt="2023-07-04T10:02:48.935" v="11" actId="20577"/>
        <pc:sldMkLst>
          <pc:docMk/>
          <pc:sldMk cId="345212710" sldId="278"/>
        </pc:sldMkLst>
        <pc:spChg chg="mod">
          <ac:chgData name="ABHISHEK Satyam" userId="S::satyam.abhishek@ext.soprabanking.com::c4519b21-c52f-4d12-a93f-585abc4a568b" providerId="AD" clId="Web-{91E429D9-1569-4CE3-925C-166F7DCE48BE}" dt="2023-07-04T10:02:48.935" v="11" actId="20577"/>
          <ac:spMkLst>
            <pc:docMk/>
            <pc:sldMk cId="345212710" sldId="278"/>
            <ac:spMk id="3" creationId="{79955F74-294D-A548-A02E-03B7FFC53E34}"/>
          </ac:spMkLst>
        </pc:spChg>
      </pc:sldChg>
      <pc:sldChg chg="delSp add del">
        <pc:chgData name="ABHISHEK Satyam" userId="S::satyam.abhishek@ext.soprabanking.com::c4519b21-c52f-4d12-a93f-585abc4a568b" providerId="AD" clId="Web-{91E429D9-1569-4CE3-925C-166F7DCE48BE}" dt="2023-07-04T10:21:10.886" v="186"/>
        <pc:sldMkLst>
          <pc:docMk/>
          <pc:sldMk cId="3398063240" sldId="280"/>
        </pc:sldMkLst>
        <pc:spChg chg="del">
          <ac:chgData name="ABHISHEK Satyam" userId="S::satyam.abhishek@ext.soprabanking.com::c4519b21-c52f-4d12-a93f-585abc4a568b" providerId="AD" clId="Web-{91E429D9-1569-4CE3-925C-166F7DCE48BE}" dt="2023-07-04T10:17:53.412" v="148"/>
          <ac:spMkLst>
            <pc:docMk/>
            <pc:sldMk cId="3398063240" sldId="280"/>
            <ac:spMk id="18" creationId="{617FC393-C993-3A93-2533-11F45744E3BD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8:15.131" v="153"/>
          <ac:spMkLst>
            <pc:docMk/>
            <pc:sldMk cId="3398063240" sldId="280"/>
            <ac:spMk id="19" creationId="{58BB1D40-9E60-0431-6752-10FE79C5D826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8:31.319" v="156"/>
          <ac:spMkLst>
            <pc:docMk/>
            <pc:sldMk cId="3398063240" sldId="280"/>
            <ac:spMk id="21" creationId="{DA02CBD8-3717-D434-4921-0B7DE70627D1}"/>
          </ac:spMkLst>
        </pc:spChg>
        <pc:graphicFrameChg chg="del">
          <ac:chgData name="ABHISHEK Satyam" userId="S::satyam.abhishek@ext.soprabanking.com::c4519b21-c52f-4d12-a93f-585abc4a568b" providerId="AD" clId="Web-{91E429D9-1569-4CE3-925C-166F7DCE48BE}" dt="2023-07-04T10:20:58.370" v="183"/>
          <ac:graphicFrameMkLst>
            <pc:docMk/>
            <pc:sldMk cId="3398063240" sldId="280"/>
            <ac:graphicFrameMk id="31" creationId="{18DA84E1-DBE6-AC1C-B897-2D159F32EA8A}"/>
          </ac:graphicFrameMkLst>
        </pc:graphicFrameChg>
        <pc:picChg chg="del">
          <ac:chgData name="ABHISHEK Satyam" userId="S::satyam.abhishek@ext.soprabanking.com::c4519b21-c52f-4d12-a93f-585abc4a568b" providerId="AD" clId="Web-{91E429D9-1569-4CE3-925C-166F7DCE48BE}" dt="2023-07-04T10:13:43.358" v="131"/>
          <ac:picMkLst>
            <pc:docMk/>
            <pc:sldMk cId="3398063240" sldId="280"/>
            <ac:picMk id="1026" creationId="{CAEDE3BB-77E9-9E5F-409F-1FE15F32F1F8}"/>
          </ac:picMkLst>
        </pc:picChg>
        <pc:cxnChg chg="del">
          <ac:chgData name="ABHISHEK Satyam" userId="S::satyam.abhishek@ext.soprabanking.com::c4519b21-c52f-4d12-a93f-585abc4a568b" providerId="AD" clId="Web-{91E429D9-1569-4CE3-925C-166F7DCE48BE}" dt="2023-07-04T10:18:49.882" v="159"/>
          <ac:cxnSpMkLst>
            <pc:docMk/>
            <pc:sldMk cId="3398063240" sldId="280"/>
            <ac:cxnSpMk id="4" creationId="{2156B5D8-4754-B52E-1C31-A8468FFC1C3C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8:51.945" v="160"/>
          <ac:cxnSpMkLst>
            <pc:docMk/>
            <pc:sldMk cId="3398063240" sldId="280"/>
            <ac:cxnSpMk id="5" creationId="{2A82F0B6-C6BD-98E2-F581-71311771BD08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8:53.804" v="161"/>
          <ac:cxnSpMkLst>
            <pc:docMk/>
            <pc:sldMk cId="3398063240" sldId="280"/>
            <ac:cxnSpMk id="23" creationId="{71E43506-8C15-27FA-7248-71E4CA7707C9}"/>
          </ac:cxnSpMkLst>
        </pc:cxnChg>
      </pc:sldChg>
      <pc:sldChg chg="delSp modSp del">
        <pc:chgData name="ABHISHEK Satyam" userId="S::satyam.abhishek@ext.soprabanking.com::c4519b21-c52f-4d12-a93f-585abc4a568b" providerId="AD" clId="Web-{91E429D9-1569-4CE3-925C-166F7DCE48BE}" dt="2023-07-04T10:12:59.154" v="110"/>
        <pc:sldMkLst>
          <pc:docMk/>
          <pc:sldMk cId="1820585133" sldId="281"/>
        </pc:sldMkLst>
        <pc:spChg chg="del">
          <ac:chgData name="ABHISHEK Satyam" userId="S::satyam.abhishek@ext.soprabanking.com::c4519b21-c52f-4d12-a93f-585abc4a568b" providerId="AD" clId="Web-{91E429D9-1569-4CE3-925C-166F7DCE48BE}" dt="2023-07-04T10:06:30.784" v="30"/>
          <ac:spMkLst>
            <pc:docMk/>
            <pc:sldMk cId="1820585133" sldId="281"/>
            <ac:spMk id="9" creationId="{87C2932B-59DC-8777-1E39-E91828E31A8A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4"/>
          <ac:spMkLst>
            <pc:docMk/>
            <pc:sldMk cId="1820585133" sldId="281"/>
            <ac:spMk id="11" creationId="{66A87259-78EB-1FB9-52DA-1E9EACE3A96E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3"/>
          <ac:spMkLst>
            <pc:docMk/>
            <pc:sldMk cId="1820585133" sldId="281"/>
            <ac:spMk id="12" creationId="{2BFEDD7B-2F5F-5B52-6302-13173F797BE2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69" v="12"/>
          <ac:spMkLst>
            <pc:docMk/>
            <pc:sldMk cId="1820585133" sldId="281"/>
            <ac:spMk id="13" creationId="{AB1C1724-64B8-C3A3-39AF-399E638B43BB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8"/>
          <ac:spMkLst>
            <pc:docMk/>
            <pc:sldMk cId="1820585133" sldId="281"/>
            <ac:spMk id="14" creationId="{E48D3D3C-31DB-2184-89CB-A7E842E88560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7"/>
          <ac:spMkLst>
            <pc:docMk/>
            <pc:sldMk cId="1820585133" sldId="281"/>
            <ac:spMk id="17" creationId="{60E838DF-081C-A631-6436-DBC086180657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1"/>
          <ac:spMkLst>
            <pc:docMk/>
            <pc:sldMk cId="1820585133" sldId="281"/>
            <ac:spMk id="34" creationId="{25A779A3-45DF-C99F-2050-E99E05D3A108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20"/>
          <ac:spMkLst>
            <pc:docMk/>
            <pc:sldMk cId="1820585133" sldId="281"/>
            <ac:spMk id="35" creationId="{B554C33B-4CCE-B416-61B8-7386CC1C47D2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15"/>
          <ac:spMkLst>
            <pc:docMk/>
            <pc:sldMk cId="1820585133" sldId="281"/>
            <ac:spMk id="44" creationId="{5853ECAF-78A1-4A6D-A05E-687CDCC0C703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84" v="14"/>
          <ac:spMkLst>
            <pc:docMk/>
            <pc:sldMk cId="1820585133" sldId="281"/>
            <ac:spMk id="45" creationId="{0A7AA90D-C60A-A5C9-AB57-DF6CE0A3436E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6:30.769" v="13"/>
          <ac:spMkLst>
            <pc:docMk/>
            <pc:sldMk cId="1820585133" sldId="281"/>
            <ac:spMk id="46" creationId="{800F2B3E-757C-5DC0-BFBF-8F801E039F03}"/>
          </ac:spMkLst>
        </pc:spChg>
        <pc:picChg chg="del">
          <ac:chgData name="ABHISHEK Satyam" userId="S::satyam.abhishek@ext.soprabanking.com::c4519b21-c52f-4d12-a93f-585abc4a568b" providerId="AD" clId="Web-{91E429D9-1569-4CE3-925C-166F7DCE48BE}" dt="2023-07-04T10:06:30.784" v="31"/>
          <ac:picMkLst>
            <pc:docMk/>
            <pc:sldMk cId="1820585133" sldId="281"/>
            <ac:picMk id="8" creationId="{CAD8E40A-1A59-562D-EB94-F7F492493550}"/>
          </ac:picMkLst>
        </pc:picChg>
        <pc:cxnChg chg="del mod">
          <ac:chgData name="ABHISHEK Satyam" userId="S::satyam.abhishek@ext.soprabanking.com::c4519b21-c52f-4d12-a93f-585abc4a568b" providerId="AD" clId="Web-{91E429D9-1569-4CE3-925C-166F7DCE48BE}" dt="2023-07-04T10:06:30.784" v="26"/>
          <ac:cxnSpMkLst>
            <pc:docMk/>
            <pc:sldMk cId="1820585133" sldId="281"/>
            <ac:cxnSpMk id="5" creationId="{5247F26E-10D3-CBBE-307B-F41F2E5C9BFA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06:30.784" v="25"/>
          <ac:cxnSpMkLst>
            <pc:docMk/>
            <pc:sldMk cId="1820585133" sldId="281"/>
            <ac:cxnSpMk id="6" creationId="{4122E85B-2740-AAD0-C9F3-81EBBB3668F2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06:30.784" v="29"/>
          <ac:cxnSpMkLst>
            <pc:docMk/>
            <pc:sldMk cId="1820585133" sldId="281"/>
            <ac:cxnSpMk id="10" creationId="{0F656664-C9A6-DE30-E0A0-4655597C3819}"/>
          </ac:cxnSpMkLst>
        </pc:cxnChg>
        <pc:cxnChg chg="del mod">
          <ac:chgData name="ABHISHEK Satyam" userId="S::satyam.abhishek@ext.soprabanking.com::c4519b21-c52f-4d12-a93f-585abc4a568b" providerId="AD" clId="Web-{91E429D9-1569-4CE3-925C-166F7DCE48BE}" dt="2023-07-04T10:06:30.784" v="22"/>
          <ac:cxnSpMkLst>
            <pc:docMk/>
            <pc:sldMk cId="1820585133" sldId="281"/>
            <ac:cxnSpMk id="28" creationId="{45C18E69-E60B-A877-40DD-5C3CC591E953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06:30.784" v="19"/>
          <ac:cxnSpMkLst>
            <pc:docMk/>
            <pc:sldMk cId="1820585133" sldId="281"/>
            <ac:cxnSpMk id="37" creationId="{E2AF3724-BE73-F783-A736-13AF44EA2300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06:30.784" v="18"/>
          <ac:cxnSpMkLst>
            <pc:docMk/>
            <pc:sldMk cId="1820585133" sldId="281"/>
            <ac:cxnSpMk id="38" creationId="{477CB22F-F6E4-5538-A70E-564BD8AB4CFB}"/>
          </ac:cxnSpMkLst>
        </pc:cxnChg>
        <pc:cxnChg chg="del mod">
          <ac:chgData name="ABHISHEK Satyam" userId="S::satyam.abhishek@ext.soprabanking.com::c4519b21-c52f-4d12-a93f-585abc4a568b" providerId="AD" clId="Web-{91E429D9-1569-4CE3-925C-166F7DCE48BE}" dt="2023-07-04T10:06:30.784" v="17"/>
          <ac:cxnSpMkLst>
            <pc:docMk/>
            <pc:sldMk cId="1820585133" sldId="281"/>
            <ac:cxnSpMk id="42" creationId="{4E6A704F-7B4B-B7B9-AB12-5CAD851EBA17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06:30.784" v="16"/>
          <ac:cxnSpMkLst>
            <pc:docMk/>
            <pc:sldMk cId="1820585133" sldId="281"/>
            <ac:cxnSpMk id="43" creationId="{C25006FC-157D-5B7F-5FC0-693D81B14AE4}"/>
          </ac:cxnSpMkLst>
        </pc:cxnChg>
      </pc:sldChg>
      <pc:sldChg chg="new del">
        <pc:chgData name="ABHISHEK Satyam" userId="S::satyam.abhishek@ext.soprabanking.com::c4519b21-c52f-4d12-a93f-585abc4a568b" providerId="AD" clId="Web-{91E429D9-1569-4CE3-925C-166F7DCE48BE}" dt="2023-07-04T10:07:04.020" v="35"/>
        <pc:sldMkLst>
          <pc:docMk/>
          <pc:sldMk cId="2856365834" sldId="282"/>
        </pc:sldMkLst>
      </pc:sldChg>
      <pc:sldChg chg="addSp delSp modSp new">
        <pc:chgData name="ABHISHEK Satyam" userId="S::satyam.abhishek@ext.soprabanking.com::c4519b21-c52f-4d12-a93f-585abc4a568b" providerId="AD" clId="Web-{91E429D9-1569-4CE3-925C-166F7DCE48BE}" dt="2023-07-04T10:12:36.810" v="109" actId="14100"/>
        <pc:sldMkLst>
          <pc:docMk/>
          <pc:sldMk cId="4156974435" sldId="282"/>
        </pc:sldMkLst>
        <pc:spChg chg="mod">
          <ac:chgData name="ABHISHEK Satyam" userId="S::satyam.abhishek@ext.soprabanking.com::c4519b21-c52f-4d12-a93f-585abc4a568b" providerId="AD" clId="Web-{91E429D9-1569-4CE3-925C-166F7DCE48BE}" dt="2023-07-04T10:07:49.443" v="52" actId="1076"/>
          <ac:spMkLst>
            <pc:docMk/>
            <pc:sldMk cId="4156974435" sldId="282"/>
            <ac:spMk id="2" creationId="{4B2D3D18-46B1-9755-269C-6711188D6AF0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07:17.848" v="37"/>
          <ac:spMkLst>
            <pc:docMk/>
            <pc:sldMk cId="4156974435" sldId="282"/>
            <ac:spMk id="3" creationId="{A1031BAA-21F9-7B6F-C06D-EF57018C8509}"/>
          </ac:spMkLst>
        </pc:spChg>
        <pc:spChg chg="del mod">
          <ac:chgData name="ABHISHEK Satyam" userId="S::satyam.abhishek@ext.soprabanking.com::c4519b21-c52f-4d12-a93f-585abc4a568b" providerId="AD" clId="Web-{91E429D9-1569-4CE3-925C-166F7DCE48BE}" dt="2023-07-04T10:08:11.506" v="55"/>
          <ac:spMkLst>
            <pc:docMk/>
            <pc:sldMk cId="4156974435" sldId="282"/>
            <ac:spMk id="4" creationId="{0B56CBC6-8A7C-4E21-A4BC-48CE0C78971E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0:52.244" v="87" actId="14100"/>
          <ac:spMkLst>
            <pc:docMk/>
            <pc:sldMk cId="4156974435" sldId="282"/>
            <ac:spMk id="7" creationId="{04CC6D0F-8033-C7B1-976B-2FFAFFB9C580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08:28.834" v="59" actId="1076"/>
          <ac:spMkLst>
            <pc:docMk/>
            <pc:sldMk cId="4156974435" sldId="282"/>
            <ac:spMk id="9" creationId="{9E9A92AF-9DB2-F57A-7942-743C3D2DDFC7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1:04.729" v="90" actId="1076"/>
          <ac:spMkLst>
            <pc:docMk/>
            <pc:sldMk cId="4156974435" sldId="282"/>
            <ac:spMk id="10" creationId="{E5B5CBE4-629F-806F-A4A5-5327B838D9CA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1:16.198" v="92" actId="14100"/>
          <ac:spMkLst>
            <pc:docMk/>
            <pc:sldMk cId="4156974435" sldId="282"/>
            <ac:spMk id="13" creationId="{F37AE626-E719-3B9C-4BB2-E028FE68C351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1:29.042" v="95" actId="1076"/>
          <ac:spMkLst>
            <pc:docMk/>
            <pc:sldMk cId="4156974435" sldId="282"/>
            <ac:spMk id="14" creationId="{738589A0-CD04-E226-5774-BA2F18A229CA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1:49.730" v="99" actId="1076"/>
          <ac:spMkLst>
            <pc:docMk/>
            <pc:sldMk cId="4156974435" sldId="282"/>
            <ac:spMk id="16" creationId="{7BBE147E-B7CB-4116-C321-A064625A4FC6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2:28.669" v="107" actId="1076"/>
          <ac:spMkLst>
            <pc:docMk/>
            <pc:sldMk cId="4156974435" sldId="282"/>
            <ac:spMk id="17" creationId="{15452A09-5275-A317-2585-CA730CF55574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09:47.493" v="82" actId="1076"/>
          <ac:spMkLst>
            <pc:docMk/>
            <pc:sldMk cId="4156974435" sldId="282"/>
            <ac:spMk id="22" creationId="{6D047875-34A7-EB2E-0ACC-8630D4C2B5BB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0:06.024" v="85" actId="1076"/>
          <ac:spMkLst>
            <pc:docMk/>
            <pc:sldMk cId="4156974435" sldId="282"/>
            <ac:spMk id="23" creationId="{DFE940DA-323F-4136-DDA0-8B88AC4C697C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2:11.903" v="104" actId="1076"/>
          <ac:spMkLst>
            <pc:docMk/>
            <pc:sldMk cId="4156974435" sldId="282"/>
            <ac:spMk id="24" creationId="{0AC3FA29-B441-3969-B582-F4B7985AA26A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11:35.121" v="96" actId="1076"/>
          <ac:spMkLst>
            <pc:docMk/>
            <pc:sldMk cId="4156974435" sldId="282"/>
            <ac:spMk id="25" creationId="{5C8FD39B-4B7F-9DBF-6C8E-83950A4ACAF6}"/>
          </ac:spMkLst>
        </pc:spChg>
        <pc:picChg chg="add mod">
          <ac:chgData name="ABHISHEK Satyam" userId="S::satyam.abhishek@ext.soprabanking.com::c4519b21-c52f-4d12-a93f-585abc4a568b" providerId="AD" clId="Web-{91E429D9-1569-4CE3-925C-166F7DCE48BE}" dt="2023-07-04T10:09:29.883" v="80" actId="14100"/>
          <ac:picMkLst>
            <pc:docMk/>
            <pc:sldMk cId="4156974435" sldId="282"/>
            <ac:picMk id="6" creationId="{A95909EB-90E8-70CB-017D-07F8E2C0802C}"/>
          </ac:picMkLst>
        </pc:picChg>
        <pc:cxnChg chg="add mod">
          <ac:chgData name="ABHISHEK Satyam" userId="S::satyam.abhishek@ext.soprabanking.com::c4519b21-c52f-4d12-a93f-585abc4a568b" providerId="AD" clId="Web-{91E429D9-1569-4CE3-925C-166F7DCE48BE}" dt="2023-07-04T10:10:58.370" v="89" actId="14100"/>
          <ac:cxnSpMkLst>
            <pc:docMk/>
            <pc:sldMk cId="4156974435" sldId="282"/>
            <ac:cxnSpMk id="8" creationId="{B87678C8-127C-7148-93C2-4C4C97532DF9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11:46.621" v="98" actId="14100"/>
          <ac:cxnSpMkLst>
            <pc:docMk/>
            <pc:sldMk cId="4156974435" sldId="282"/>
            <ac:cxnSpMk id="11" creationId="{D9A444DE-0767-714C-DB23-40E5A26662EA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11:24.948" v="94" actId="14100"/>
          <ac:cxnSpMkLst>
            <pc:docMk/>
            <pc:sldMk cId="4156974435" sldId="282"/>
            <ac:cxnSpMk id="12" creationId="{B74D98DE-8D28-D76C-00FD-EA7494241A66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11:57.387" v="101" actId="14100"/>
          <ac:cxnSpMkLst>
            <pc:docMk/>
            <pc:sldMk cId="4156974435" sldId="282"/>
            <ac:cxnSpMk id="15" creationId="{FEFD1138-C124-ED8C-3841-7B1757796640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12:24.997" v="106" actId="14100"/>
          <ac:cxnSpMkLst>
            <pc:docMk/>
            <pc:sldMk cId="4156974435" sldId="282"/>
            <ac:cxnSpMk id="18" creationId="{5C9253BA-BD7B-25DE-63BE-69D00F883636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12:36.810" v="109" actId="14100"/>
          <ac:cxnSpMkLst>
            <pc:docMk/>
            <pc:sldMk cId="4156974435" sldId="282"/>
            <ac:cxnSpMk id="19" creationId="{05F76303-1D2A-3646-DCC4-4E90F2E8936B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09:59.884" v="84" actId="1076"/>
          <ac:cxnSpMkLst>
            <pc:docMk/>
            <pc:sldMk cId="4156974435" sldId="282"/>
            <ac:cxnSpMk id="20" creationId="{0D6A9BA6-0282-9612-B6C4-228F110F87F0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09:41.868" v="81" actId="1076"/>
          <ac:cxnSpMkLst>
            <pc:docMk/>
            <pc:sldMk cId="4156974435" sldId="282"/>
            <ac:cxnSpMk id="21" creationId="{C7F2F154-CD75-887C-1645-F17E12A59FE4}"/>
          </ac:cxnSpMkLst>
        </pc:cxnChg>
      </pc:sldChg>
      <pc:sldChg chg="addSp delSp modSp add replId">
        <pc:chgData name="ABHISHEK Satyam" userId="S::satyam.abhishek@ext.soprabanking.com::c4519b21-c52f-4d12-a93f-585abc4a568b" providerId="AD" clId="Web-{91E429D9-1569-4CE3-925C-166F7DCE48BE}" dt="2023-07-04T10:31:58.903" v="261" actId="14100"/>
        <pc:sldMkLst>
          <pc:docMk/>
          <pc:sldMk cId="1505602934" sldId="283"/>
        </pc:sldMkLst>
        <pc:spChg chg="del">
          <ac:chgData name="ABHISHEK Satyam" userId="S::satyam.abhishek@ext.soprabanking.com::c4519b21-c52f-4d12-a93f-585abc4a568b" providerId="AD" clId="Web-{91E429D9-1569-4CE3-925C-166F7DCE48BE}" dt="2023-07-04T10:13:22.764" v="126"/>
          <ac:spMkLst>
            <pc:docMk/>
            <pc:sldMk cId="1505602934" sldId="283"/>
            <ac:spMk id="7" creationId="{04CC6D0F-8033-C7B1-976B-2FFAFFB9C580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24"/>
          <ac:spMkLst>
            <pc:docMk/>
            <pc:sldMk cId="1505602934" sldId="283"/>
            <ac:spMk id="10" creationId="{E5B5CBE4-629F-806F-A4A5-5327B838D9CA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21"/>
          <ac:spMkLst>
            <pc:docMk/>
            <pc:sldMk cId="1505602934" sldId="283"/>
            <ac:spMk id="13" creationId="{F37AE626-E719-3B9C-4BB2-E028FE68C351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30.546" v="129"/>
          <ac:spMkLst>
            <pc:docMk/>
            <pc:sldMk cId="1505602934" sldId="283"/>
            <ac:spMk id="14" creationId="{738589A0-CD04-E226-5774-BA2F18A229CA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19"/>
          <ac:spMkLst>
            <pc:docMk/>
            <pc:sldMk cId="1505602934" sldId="283"/>
            <ac:spMk id="16" creationId="{7BBE147E-B7CB-4116-C321-A064625A4FC6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18"/>
          <ac:spMkLst>
            <pc:docMk/>
            <pc:sldMk cId="1505602934" sldId="283"/>
            <ac:spMk id="17" creationId="{15452A09-5275-A317-2585-CA730CF55574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33.827" v="130"/>
          <ac:spMkLst>
            <pc:docMk/>
            <pc:sldMk cId="1505602934" sldId="283"/>
            <ac:spMk id="22" creationId="{6D047875-34A7-EB2E-0ACC-8630D4C2B5BB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13"/>
          <ac:spMkLst>
            <pc:docMk/>
            <pc:sldMk cId="1505602934" sldId="283"/>
            <ac:spMk id="23" creationId="{DFE940DA-323F-4136-DDA0-8B88AC4C697C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2.748" v="112"/>
          <ac:spMkLst>
            <pc:docMk/>
            <pc:sldMk cId="1505602934" sldId="283"/>
            <ac:spMk id="24" creationId="{0AC3FA29-B441-3969-B582-F4B7985AA26A}"/>
          </ac:spMkLst>
        </pc:spChg>
        <pc:spChg chg="del">
          <ac:chgData name="ABHISHEK Satyam" userId="S::satyam.abhishek@ext.soprabanking.com::c4519b21-c52f-4d12-a93f-585abc4a568b" providerId="AD" clId="Web-{91E429D9-1569-4CE3-925C-166F7DCE48BE}" dt="2023-07-04T10:13:27.624" v="128"/>
          <ac:spMkLst>
            <pc:docMk/>
            <pc:sldMk cId="1505602934" sldId="283"/>
            <ac:spMk id="25" creationId="{5C8FD39B-4B7F-9DBF-6C8E-83950A4ACAF6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21:29.683" v="188" actId="1076"/>
          <ac:spMkLst>
            <pc:docMk/>
            <pc:sldMk cId="1505602934" sldId="283"/>
            <ac:spMk id="26" creationId="{FFC93433-705E-E256-FFAC-1FAA2FF45A8D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31:11.136" v="253" actId="1076"/>
          <ac:spMkLst>
            <pc:docMk/>
            <pc:sldMk cId="1505602934" sldId="283"/>
            <ac:spMk id="27" creationId="{858478A4-C4B3-DC32-73AC-2B2FCCFE1CF9}"/>
          </ac:spMkLst>
        </pc:spChg>
        <pc:spChg chg="add mod">
          <ac:chgData name="ABHISHEK Satyam" userId="S::satyam.abhishek@ext.soprabanking.com::c4519b21-c52f-4d12-a93f-585abc4a568b" providerId="AD" clId="Web-{91E429D9-1569-4CE3-925C-166F7DCE48BE}" dt="2023-07-04T10:31:18.777" v="254" actId="1076"/>
          <ac:spMkLst>
            <pc:docMk/>
            <pc:sldMk cId="1505602934" sldId="283"/>
            <ac:spMk id="28" creationId="{E819E002-2806-43AF-FBEF-6FB531DAB678}"/>
          </ac:spMkLst>
        </pc:spChg>
        <pc:graphicFrameChg chg="add del">
          <ac:chgData name="ABHISHEK Satyam" userId="S::satyam.abhishek@ext.soprabanking.com::c4519b21-c52f-4d12-a93f-585abc4a568b" providerId="AD" clId="Web-{91E429D9-1569-4CE3-925C-166F7DCE48BE}" dt="2023-07-04T10:21:08.589" v="185"/>
          <ac:graphicFrameMkLst>
            <pc:docMk/>
            <pc:sldMk cId="1505602934" sldId="283"/>
            <ac:graphicFrameMk id="32" creationId="{CC0D0EE3-10A4-29FF-87F2-7A63DFEA9C69}"/>
          </ac:graphicFrameMkLst>
        </pc:graphicFrameChg>
        <pc:picChg chg="add del mod modCrop">
          <ac:chgData name="ABHISHEK Satyam" userId="S::satyam.abhishek@ext.soprabanking.com::c4519b21-c52f-4d12-a93f-585abc4a568b" providerId="AD" clId="Web-{91E429D9-1569-4CE3-925C-166F7DCE48BE}" dt="2023-07-04T10:15:15.501" v="140"/>
          <ac:picMkLst>
            <pc:docMk/>
            <pc:sldMk cId="1505602934" sldId="283"/>
            <ac:picMk id="3" creationId="{5145AF0A-EF42-0053-BB65-710B34DD506C}"/>
          </ac:picMkLst>
        </pc:picChg>
        <pc:picChg chg="add mod">
          <ac:chgData name="ABHISHEK Satyam" userId="S::satyam.abhishek@ext.soprabanking.com::c4519b21-c52f-4d12-a93f-585abc4a568b" providerId="AD" clId="Web-{91E429D9-1569-4CE3-925C-166F7DCE48BE}" dt="2023-07-04T10:21:24.199" v="187" actId="1076"/>
          <ac:picMkLst>
            <pc:docMk/>
            <pc:sldMk cId="1505602934" sldId="283"/>
            <ac:picMk id="4" creationId="{35671114-F70B-EFD5-50EF-C97A402CA2D5}"/>
          </ac:picMkLst>
        </pc:picChg>
        <pc:picChg chg="del">
          <ac:chgData name="ABHISHEK Satyam" userId="S::satyam.abhishek@ext.soprabanking.com::c4519b21-c52f-4d12-a93f-585abc4a568b" providerId="AD" clId="Web-{91E429D9-1569-4CE3-925C-166F7DCE48BE}" dt="2023-07-04T10:13:22.764" v="127"/>
          <ac:picMkLst>
            <pc:docMk/>
            <pc:sldMk cId="1505602934" sldId="283"/>
            <ac:picMk id="6" creationId="{A95909EB-90E8-70CB-017D-07F8E2C0802C}"/>
          </ac:picMkLst>
        </pc:picChg>
        <pc:cxnChg chg="del">
          <ac:chgData name="ABHISHEK Satyam" userId="S::satyam.abhishek@ext.soprabanking.com::c4519b21-c52f-4d12-a93f-585abc4a568b" providerId="AD" clId="Web-{91E429D9-1569-4CE3-925C-166F7DCE48BE}" dt="2023-07-04T10:13:22.764" v="125"/>
          <ac:cxnSpMkLst>
            <pc:docMk/>
            <pc:sldMk cId="1505602934" sldId="283"/>
            <ac:cxnSpMk id="8" creationId="{B87678C8-127C-7148-93C2-4C4C97532DF9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23"/>
          <ac:cxnSpMkLst>
            <pc:docMk/>
            <pc:sldMk cId="1505602934" sldId="283"/>
            <ac:cxnSpMk id="11" creationId="{D9A444DE-0767-714C-DB23-40E5A26662EA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22"/>
          <ac:cxnSpMkLst>
            <pc:docMk/>
            <pc:sldMk cId="1505602934" sldId="283"/>
            <ac:cxnSpMk id="12" creationId="{B74D98DE-8D28-D76C-00FD-EA7494241A66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20"/>
          <ac:cxnSpMkLst>
            <pc:docMk/>
            <pc:sldMk cId="1505602934" sldId="283"/>
            <ac:cxnSpMk id="15" creationId="{FEFD1138-C124-ED8C-3841-7B1757796640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17"/>
          <ac:cxnSpMkLst>
            <pc:docMk/>
            <pc:sldMk cId="1505602934" sldId="283"/>
            <ac:cxnSpMk id="18" creationId="{5C9253BA-BD7B-25DE-63BE-69D00F883636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16"/>
          <ac:cxnSpMkLst>
            <pc:docMk/>
            <pc:sldMk cId="1505602934" sldId="283"/>
            <ac:cxnSpMk id="19" creationId="{05F76303-1D2A-3646-DCC4-4E90F2E8936B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15"/>
          <ac:cxnSpMkLst>
            <pc:docMk/>
            <pc:sldMk cId="1505602934" sldId="283"/>
            <ac:cxnSpMk id="20" creationId="{0D6A9BA6-0282-9612-B6C4-228F110F87F0}"/>
          </ac:cxnSpMkLst>
        </pc:cxnChg>
        <pc:cxnChg chg="del">
          <ac:chgData name="ABHISHEK Satyam" userId="S::satyam.abhishek@ext.soprabanking.com::c4519b21-c52f-4d12-a93f-585abc4a568b" providerId="AD" clId="Web-{91E429D9-1569-4CE3-925C-166F7DCE48BE}" dt="2023-07-04T10:13:22.748" v="114"/>
          <ac:cxnSpMkLst>
            <pc:docMk/>
            <pc:sldMk cId="1505602934" sldId="283"/>
            <ac:cxnSpMk id="21" creationId="{C7F2F154-CD75-887C-1645-F17E12A59FE4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31:25.684" v="255" actId="14100"/>
          <ac:cxnSpMkLst>
            <pc:docMk/>
            <pc:sldMk cId="1505602934" sldId="283"/>
            <ac:cxnSpMk id="29" creationId="{1401848F-8599-8B10-86CC-8AA330A73C67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31:52.591" v="260" actId="14100"/>
          <ac:cxnSpMkLst>
            <pc:docMk/>
            <pc:sldMk cId="1505602934" sldId="283"/>
            <ac:cxnSpMk id="30" creationId="{2CA97721-719D-9452-1E11-4848AF776007}"/>
          </ac:cxnSpMkLst>
        </pc:cxnChg>
        <pc:cxnChg chg="add mod">
          <ac:chgData name="ABHISHEK Satyam" userId="S::satyam.abhishek@ext.soprabanking.com::c4519b21-c52f-4d12-a93f-585abc4a568b" providerId="AD" clId="Web-{91E429D9-1569-4CE3-925C-166F7DCE48BE}" dt="2023-07-04T10:31:58.903" v="261" actId="14100"/>
          <ac:cxnSpMkLst>
            <pc:docMk/>
            <pc:sldMk cId="1505602934" sldId="283"/>
            <ac:cxnSpMk id="31" creationId="{9C460968-CF74-6E53-08C1-98DDFCEE65DA}"/>
          </ac:cxnSpMkLst>
        </pc:cxnChg>
      </pc:sldChg>
      <pc:sldChg chg="new del">
        <pc:chgData name="ABHISHEK Satyam" userId="S::satyam.abhishek@ext.soprabanking.com::c4519b21-c52f-4d12-a93f-585abc4a568b" providerId="AD" clId="Web-{91E429D9-1569-4CE3-925C-166F7DCE48BE}" dt="2023-07-04T10:07:00.051" v="34"/>
        <pc:sldMkLst>
          <pc:docMk/>
          <pc:sldMk cId="2911981760" sldId="283"/>
        </pc:sldMkLst>
      </pc:sldChg>
    </pc:docChg>
  </pc:docChgLst>
  <pc:docChgLst>
    <pc:chgData name="ABHISHEK Satyam" userId="S::satyam.abhishek@ext.soprabanking.com::c4519b21-c52f-4d12-a93f-585abc4a568b" providerId="AD" clId="Web-{F0A04811-7932-4698-B3B0-6FC6873AF159}"/>
    <pc:docChg chg="modSld">
      <pc:chgData name="ABHISHEK Satyam" userId="S::satyam.abhishek@ext.soprabanking.com::c4519b21-c52f-4d12-a93f-585abc4a568b" providerId="AD" clId="Web-{F0A04811-7932-4698-B3B0-6FC6873AF159}" dt="2023-07-07T08:02:00.448" v="15" actId="20577"/>
      <pc:docMkLst>
        <pc:docMk/>
      </pc:docMkLst>
      <pc:sldChg chg="modSp">
        <pc:chgData name="ABHISHEK Satyam" userId="S::satyam.abhishek@ext.soprabanking.com::c4519b21-c52f-4d12-a93f-585abc4a568b" providerId="AD" clId="Web-{F0A04811-7932-4698-B3B0-6FC6873AF159}" dt="2023-07-07T08:02:00.448" v="15" actId="20577"/>
        <pc:sldMkLst>
          <pc:docMk/>
          <pc:sldMk cId="345212710" sldId="278"/>
        </pc:sldMkLst>
        <pc:spChg chg="mod">
          <ac:chgData name="ABHISHEK Satyam" userId="S::satyam.abhishek@ext.soprabanking.com::c4519b21-c52f-4d12-a93f-585abc4a568b" providerId="AD" clId="Web-{F0A04811-7932-4698-B3B0-6FC6873AF159}" dt="2023-07-07T08:01:11.337" v="0" actId="14100"/>
          <ac:spMkLst>
            <pc:docMk/>
            <pc:sldMk cId="345212710" sldId="278"/>
            <ac:spMk id="2" creationId="{CBA62A90-2B4C-F1EF-494C-AEB84CAD23C7}"/>
          </ac:spMkLst>
        </pc:spChg>
        <pc:spChg chg="mod">
          <ac:chgData name="ABHISHEK Satyam" userId="S::satyam.abhishek@ext.soprabanking.com::c4519b21-c52f-4d12-a93f-585abc4a568b" providerId="AD" clId="Web-{F0A04811-7932-4698-B3B0-6FC6873AF159}" dt="2023-07-07T08:02:00.448" v="15" actId="20577"/>
          <ac:spMkLst>
            <pc:docMk/>
            <pc:sldMk cId="345212710" sldId="278"/>
            <ac:spMk id="3" creationId="{79955F74-294D-A548-A02E-03B7FFC53E34}"/>
          </ac:spMkLst>
        </pc:spChg>
      </pc:sldChg>
    </pc:docChg>
  </pc:docChgLst>
  <pc:docChgLst>
    <pc:chgData name="ABHISHEK Satyam" userId="S::satyam.abhishek@ext.soprabanking.com::c4519b21-c52f-4d12-a93f-585abc4a568b" providerId="AD" clId="Web-{2750BCF9-5188-4597-83C7-DFC6EED12011}"/>
    <pc:docChg chg="addSld delSld modSld sldOrd">
      <pc:chgData name="ABHISHEK Satyam" userId="S::satyam.abhishek@ext.soprabanking.com::c4519b21-c52f-4d12-a93f-585abc4a568b" providerId="AD" clId="Web-{2750BCF9-5188-4597-83C7-DFC6EED12011}" dt="2023-07-06T19:17:17.949" v="2418" actId="14100"/>
      <pc:docMkLst>
        <pc:docMk/>
      </pc:docMkLst>
      <pc:sldChg chg="modSp">
        <pc:chgData name="ABHISHEK Satyam" userId="S::satyam.abhishek@ext.soprabanking.com::c4519b21-c52f-4d12-a93f-585abc4a568b" providerId="AD" clId="Web-{2750BCF9-5188-4597-83C7-DFC6EED12011}" dt="2023-07-06T19:13:04.190" v="2379" actId="20577"/>
        <pc:sldMkLst>
          <pc:docMk/>
          <pc:sldMk cId="345212710" sldId="278"/>
        </pc:sldMkLst>
        <pc:spChg chg="mod">
          <ac:chgData name="ABHISHEK Satyam" userId="S::satyam.abhishek@ext.soprabanking.com::c4519b21-c52f-4d12-a93f-585abc4a568b" providerId="AD" clId="Web-{2750BCF9-5188-4597-83C7-DFC6EED12011}" dt="2023-07-06T19:13:04.190" v="2379" actId="20577"/>
          <ac:spMkLst>
            <pc:docMk/>
            <pc:sldMk cId="345212710" sldId="278"/>
            <ac:spMk id="3" creationId="{79955F74-294D-A548-A02E-03B7FFC53E34}"/>
          </ac:spMkLst>
        </pc:spChg>
      </pc:sldChg>
      <pc:sldChg chg="del">
        <pc:chgData name="ABHISHEK Satyam" userId="S::satyam.abhishek@ext.soprabanking.com::c4519b21-c52f-4d12-a93f-585abc4a568b" providerId="AD" clId="Web-{2750BCF9-5188-4597-83C7-DFC6EED12011}" dt="2023-07-06T19:09:27.151" v="2216"/>
        <pc:sldMkLst>
          <pc:docMk/>
          <pc:sldMk cId="2784543815" sldId="288"/>
        </pc:sldMkLst>
      </pc:sldChg>
      <pc:sldChg chg="modSp">
        <pc:chgData name="ABHISHEK Satyam" userId="S::satyam.abhishek@ext.soprabanking.com::c4519b21-c52f-4d12-a93f-585abc4a568b" providerId="AD" clId="Web-{2750BCF9-5188-4597-83C7-DFC6EED12011}" dt="2023-07-06T19:17:17.949" v="2418" actId="14100"/>
        <pc:sldMkLst>
          <pc:docMk/>
          <pc:sldMk cId="146028354" sldId="291"/>
        </pc:sldMkLst>
        <pc:spChg chg="mod">
          <ac:chgData name="ABHISHEK Satyam" userId="S::satyam.abhishek@ext.soprabanking.com::c4519b21-c52f-4d12-a93f-585abc4a568b" providerId="AD" clId="Web-{2750BCF9-5188-4597-83C7-DFC6EED12011}" dt="2023-07-06T19:17:17.949" v="2418" actId="14100"/>
          <ac:spMkLst>
            <pc:docMk/>
            <pc:sldMk cId="146028354" sldId="291"/>
            <ac:spMk id="8" creationId="{686F9245-31C0-F38B-DF1F-2D8C71C07727}"/>
          </ac:spMkLst>
        </pc:spChg>
      </pc:sldChg>
      <pc:sldChg chg="addSp delSp modSp del">
        <pc:chgData name="ABHISHEK Satyam" userId="S::satyam.abhishek@ext.soprabanking.com::c4519b21-c52f-4d12-a93f-585abc4a568b" providerId="AD" clId="Web-{2750BCF9-5188-4597-83C7-DFC6EED12011}" dt="2023-07-06T18:35:33.495" v="1207"/>
        <pc:sldMkLst>
          <pc:docMk/>
          <pc:sldMk cId="2557415556" sldId="293"/>
        </pc:sldMkLst>
        <pc:spChg chg="del mod">
          <ac:chgData name="ABHISHEK Satyam" userId="S::satyam.abhishek@ext.soprabanking.com::c4519b21-c52f-4d12-a93f-585abc4a568b" providerId="AD" clId="Web-{2750BCF9-5188-4597-83C7-DFC6EED12011}" dt="2023-07-06T18:32:27.238" v="1164"/>
          <ac:spMkLst>
            <pc:docMk/>
            <pc:sldMk cId="2557415556" sldId="293"/>
            <ac:spMk id="2" creationId="{9C1121A5-8B30-A169-6B19-E15C7243F632}"/>
          </ac:spMkLst>
        </pc:spChg>
        <pc:spChg chg="add">
          <ac:chgData name="ABHISHEK Satyam" userId="S::satyam.abhishek@ext.soprabanking.com::c4519b21-c52f-4d12-a93f-585abc4a568b" providerId="AD" clId="Web-{2750BCF9-5188-4597-83C7-DFC6EED12011}" dt="2023-07-06T18:32:46.223" v="1166"/>
          <ac:spMkLst>
            <pc:docMk/>
            <pc:sldMk cId="2557415556" sldId="293"/>
            <ac:spMk id="7" creationId="{563E1E3D-6FA2-0789-35A8-B91F816C8772}"/>
          </ac:spMkLst>
        </pc:spChg>
        <pc:spChg chg="add del mod">
          <ac:chgData name="ABHISHEK Satyam" userId="S::satyam.abhishek@ext.soprabanking.com::c4519b21-c52f-4d12-a93f-585abc4a568b" providerId="AD" clId="Web-{2750BCF9-5188-4597-83C7-DFC6EED12011}" dt="2023-07-06T18:35:26.526" v="1205"/>
          <ac:spMkLst>
            <pc:docMk/>
            <pc:sldMk cId="2557415556" sldId="293"/>
            <ac:spMk id="9" creationId="{1973D18A-315B-B6D6-A868-CFDA4ECA647A}"/>
          </ac:spMkLst>
        </pc:spChg>
        <pc:spChg chg="add mod">
          <ac:chgData name="ABHISHEK Satyam" userId="S::satyam.abhishek@ext.soprabanking.com::c4519b21-c52f-4d12-a93f-585abc4a568b" providerId="AD" clId="Web-{2750BCF9-5188-4597-83C7-DFC6EED12011}" dt="2023-07-06T18:35:26.526" v="1205"/>
          <ac:spMkLst>
            <pc:docMk/>
            <pc:sldMk cId="2557415556" sldId="293"/>
            <ac:spMk id="12" creationId="{D75639B3-06D9-D43E-4FD4-ED5E117F8AAF}"/>
          </ac:spMkLst>
        </pc:spChg>
        <pc:picChg chg="del">
          <ac:chgData name="ABHISHEK Satyam" userId="S::satyam.abhishek@ext.soprabanking.com::c4519b21-c52f-4d12-a93f-585abc4a568b" providerId="AD" clId="Web-{2750BCF9-5188-4597-83C7-DFC6EED12011}" dt="2023-07-06T18:32:30.113" v="1165"/>
          <ac:picMkLst>
            <pc:docMk/>
            <pc:sldMk cId="2557415556" sldId="293"/>
            <ac:picMk id="6" creationId="{E819E43B-CF9D-E9B0-CFBB-1C2634B583C4}"/>
          </ac:picMkLst>
        </pc:picChg>
        <pc:picChg chg="add del mod">
          <ac:chgData name="ABHISHEK Satyam" userId="S::satyam.abhishek@ext.soprabanking.com::c4519b21-c52f-4d12-a93f-585abc4a568b" providerId="AD" clId="Web-{2750BCF9-5188-4597-83C7-DFC6EED12011}" dt="2023-07-06T18:35:28.495" v="1206"/>
          <ac:picMkLst>
            <pc:docMk/>
            <pc:sldMk cId="2557415556" sldId="293"/>
            <ac:picMk id="10" creationId="{B7B4C776-FB46-5468-46E4-D124E7893A2C}"/>
          </ac:picMkLst>
        </pc:picChg>
      </pc:sldChg>
      <pc:sldChg chg="modSp">
        <pc:chgData name="ABHISHEK Satyam" userId="S::satyam.abhishek@ext.soprabanking.com::c4519b21-c52f-4d12-a93f-585abc4a568b" providerId="AD" clId="Web-{2750BCF9-5188-4597-83C7-DFC6EED12011}" dt="2023-07-06T19:16:05.462" v="2381" actId="20577"/>
        <pc:sldMkLst>
          <pc:docMk/>
          <pc:sldMk cId="2877304712" sldId="294"/>
        </pc:sldMkLst>
        <pc:spChg chg="mod">
          <ac:chgData name="ABHISHEK Satyam" userId="S::satyam.abhishek@ext.soprabanking.com::c4519b21-c52f-4d12-a93f-585abc4a568b" providerId="AD" clId="Web-{2750BCF9-5188-4597-83C7-DFC6EED12011}" dt="2023-07-06T19:16:05.462" v="2381" actId="20577"/>
          <ac:spMkLst>
            <pc:docMk/>
            <pc:sldMk cId="2877304712" sldId="294"/>
            <ac:spMk id="5" creationId="{E5623C41-8856-01F4-9873-10C0C0A48E5D}"/>
          </ac:spMkLst>
        </pc:spChg>
      </pc:sldChg>
      <pc:sldChg chg="addSp modSp">
        <pc:chgData name="ABHISHEK Satyam" userId="S::satyam.abhishek@ext.soprabanking.com::c4519b21-c52f-4d12-a93f-585abc4a568b" providerId="AD" clId="Web-{2750BCF9-5188-4597-83C7-DFC6EED12011}" dt="2023-07-06T17:18:58.786" v="438"/>
        <pc:sldMkLst>
          <pc:docMk/>
          <pc:sldMk cId="1500214573" sldId="299"/>
        </pc:sldMkLst>
        <pc:spChg chg="add mod">
          <ac:chgData name="ABHISHEK Satyam" userId="S::satyam.abhishek@ext.soprabanking.com::c4519b21-c52f-4d12-a93f-585abc4a568b" providerId="AD" clId="Web-{2750BCF9-5188-4597-83C7-DFC6EED12011}" dt="2023-07-06T17:18:58.786" v="438"/>
          <ac:spMkLst>
            <pc:docMk/>
            <pc:sldMk cId="1500214573" sldId="299"/>
            <ac:spMk id="5" creationId="{437830DD-0708-BBB9-B3C3-8CD3257E9E12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09:47.985" v="228" actId="20577"/>
          <ac:spMkLst>
            <pc:docMk/>
            <pc:sldMk cId="1500214573" sldId="299"/>
            <ac:spMk id="29" creationId="{C7E2B605-501E-59A7-39A0-6AAD4902C313}"/>
          </ac:spMkLst>
        </pc:spChg>
      </pc:sldChg>
      <pc:sldChg chg="del ord">
        <pc:chgData name="ABHISHEK Satyam" userId="S::satyam.abhishek@ext.soprabanking.com::c4519b21-c52f-4d12-a93f-585abc4a568b" providerId="AD" clId="Web-{2750BCF9-5188-4597-83C7-DFC6EED12011}" dt="2023-07-06T19:09:31.854" v="2217"/>
        <pc:sldMkLst>
          <pc:docMk/>
          <pc:sldMk cId="3130019881" sldId="300"/>
        </pc:sldMkLst>
      </pc:sldChg>
      <pc:sldChg chg="addSp delSp modSp del">
        <pc:chgData name="ABHISHEK Satyam" userId="S::satyam.abhishek@ext.soprabanking.com::c4519b21-c52f-4d12-a93f-585abc4a568b" providerId="AD" clId="Web-{2750BCF9-5188-4597-83C7-DFC6EED12011}" dt="2023-07-06T17:10:01.876" v="229"/>
        <pc:sldMkLst>
          <pc:docMk/>
          <pc:sldMk cId="3187988405" sldId="305"/>
        </pc:sldMkLst>
        <pc:spChg chg="mod">
          <ac:chgData name="ABHISHEK Satyam" userId="S::satyam.abhishek@ext.soprabanking.com::c4519b21-c52f-4d12-a93f-585abc4a568b" providerId="AD" clId="Web-{2750BCF9-5188-4597-83C7-DFC6EED12011}" dt="2023-07-06T17:03:22.565" v="2"/>
          <ac:spMkLst>
            <pc:docMk/>
            <pc:sldMk cId="3187988405" sldId="305"/>
            <ac:spMk id="2" creationId="{13C0B3B0-0962-BD42-D104-A1EB5FC8F4DB}"/>
          </ac:spMkLst>
        </pc:spChg>
        <pc:spChg chg="mod ord">
          <ac:chgData name="ABHISHEK Satyam" userId="S::satyam.abhishek@ext.soprabanking.com::c4519b21-c52f-4d12-a93f-585abc4a568b" providerId="AD" clId="Web-{2750BCF9-5188-4597-83C7-DFC6EED12011}" dt="2023-07-06T17:03:22.565" v="2"/>
          <ac:spMkLst>
            <pc:docMk/>
            <pc:sldMk cId="3187988405" sldId="305"/>
            <ac:spMk id="7" creationId="{1BCF8CCA-3C0F-169D-42DA-C4E23892B3FD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03:22.565" v="2"/>
          <ac:spMkLst>
            <pc:docMk/>
            <pc:sldMk cId="3187988405" sldId="305"/>
            <ac:spMk id="11" creationId="{0FC6B9A6-97C7-57C8-80FE-C46A5422A871}"/>
          </ac:spMkLst>
        </pc:spChg>
        <pc:spChg chg="add del">
          <ac:chgData name="ABHISHEK Satyam" userId="S::satyam.abhishek@ext.soprabanking.com::c4519b21-c52f-4d12-a93f-585abc4a568b" providerId="AD" clId="Web-{2750BCF9-5188-4597-83C7-DFC6EED12011}" dt="2023-07-06T17:03:22.549" v="1"/>
          <ac:spMkLst>
            <pc:docMk/>
            <pc:sldMk cId="3187988405" sldId="305"/>
            <ac:spMk id="18" creationId="{9089EED9-F54D-4F20-A2C6-949DE4176959}"/>
          </ac:spMkLst>
        </pc:spChg>
        <pc:spChg chg="add del">
          <ac:chgData name="ABHISHEK Satyam" userId="S::satyam.abhishek@ext.soprabanking.com::c4519b21-c52f-4d12-a93f-585abc4a568b" providerId="AD" clId="Web-{2750BCF9-5188-4597-83C7-DFC6EED12011}" dt="2023-07-06T17:03:22.549" v="1"/>
          <ac:spMkLst>
            <pc:docMk/>
            <pc:sldMk cId="3187988405" sldId="305"/>
            <ac:spMk id="20" creationId="{7E46F721-3785-414D-8697-16AF490E6806}"/>
          </ac:spMkLst>
        </pc:spChg>
        <pc:spChg chg="add">
          <ac:chgData name="ABHISHEK Satyam" userId="S::satyam.abhishek@ext.soprabanking.com::c4519b21-c52f-4d12-a93f-585abc4a568b" providerId="AD" clId="Web-{2750BCF9-5188-4597-83C7-DFC6EED12011}" dt="2023-07-06T17:03:22.565" v="2"/>
          <ac:spMkLst>
            <pc:docMk/>
            <pc:sldMk cId="3187988405" sldId="305"/>
            <ac:spMk id="22" creationId="{D4771268-CB57-404A-9271-370EB28F6090}"/>
          </ac:spMkLst>
        </pc:spChg>
        <pc:picChg chg="del mod">
          <ac:chgData name="ABHISHEK Satyam" userId="S::satyam.abhishek@ext.soprabanking.com::c4519b21-c52f-4d12-a93f-585abc4a568b" providerId="AD" clId="Web-{2750BCF9-5188-4597-83C7-DFC6EED12011}" dt="2023-07-06T17:06:34.447" v="69"/>
          <ac:picMkLst>
            <pc:docMk/>
            <pc:sldMk cId="3187988405" sldId="305"/>
            <ac:picMk id="13" creationId="{DF11FD39-A9AF-6662-011D-445BDC823504}"/>
          </ac:picMkLst>
        </pc:picChg>
      </pc:sldChg>
      <pc:sldChg chg="delSp del">
        <pc:chgData name="ABHISHEK Satyam" userId="S::satyam.abhishek@ext.soprabanking.com::c4519b21-c52f-4d12-a93f-585abc4a568b" providerId="AD" clId="Web-{2750BCF9-5188-4597-83C7-DFC6EED12011}" dt="2023-07-06T17:12:30.397" v="370"/>
        <pc:sldMkLst>
          <pc:docMk/>
          <pc:sldMk cId="3873852423" sldId="308"/>
        </pc:sldMkLst>
        <pc:picChg chg="del">
          <ac:chgData name="ABHISHEK Satyam" userId="S::satyam.abhishek@ext.soprabanking.com::c4519b21-c52f-4d12-a93f-585abc4a568b" providerId="AD" clId="Web-{2750BCF9-5188-4597-83C7-DFC6EED12011}" dt="2023-07-06T17:10:13.392" v="231"/>
          <ac:picMkLst>
            <pc:docMk/>
            <pc:sldMk cId="3873852423" sldId="308"/>
            <ac:picMk id="3" creationId="{315FB868-464F-E127-47D9-4C2856C85C6C}"/>
          </ac:picMkLst>
        </pc:picChg>
      </pc:sldChg>
      <pc:sldChg chg="addSp delSp modSp">
        <pc:chgData name="ABHISHEK Satyam" userId="S::satyam.abhishek@ext.soprabanking.com::c4519b21-c52f-4d12-a93f-585abc4a568b" providerId="AD" clId="Web-{2750BCF9-5188-4597-83C7-DFC6EED12011}" dt="2023-07-06T18:11:15.487" v="627" actId="1076"/>
        <pc:sldMkLst>
          <pc:docMk/>
          <pc:sldMk cId="3281157176" sldId="309"/>
        </pc:sldMkLst>
        <pc:spChg chg="mod">
          <ac:chgData name="ABHISHEK Satyam" userId="S::satyam.abhishek@ext.soprabanking.com::c4519b21-c52f-4d12-a93f-585abc4a568b" providerId="AD" clId="Web-{2750BCF9-5188-4597-83C7-DFC6EED12011}" dt="2023-07-06T17:19:44.115" v="440"/>
          <ac:spMkLst>
            <pc:docMk/>
            <pc:sldMk cId="3281157176" sldId="309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03:57.941" v="4"/>
          <ac:spMkLst>
            <pc:docMk/>
            <pc:sldMk cId="3281157176" sldId="309"/>
            <ac:spMk id="3" creationId="{FAE900BC-C6DA-FCF0-381F-4148471B9CA8}"/>
          </ac:spMkLst>
        </pc:spChg>
        <pc:spChg chg="add mod">
          <ac:chgData name="ABHISHEK Satyam" userId="S::satyam.abhishek@ext.soprabanking.com::c4519b21-c52f-4d12-a93f-585abc4a568b" providerId="AD" clId="Web-{2750BCF9-5188-4597-83C7-DFC6EED12011}" dt="2023-07-06T17:19:50.881" v="442"/>
          <ac:spMkLst>
            <pc:docMk/>
            <pc:sldMk cId="3281157176" sldId="309"/>
            <ac:spMk id="5" creationId="{CA29F867-83E1-70F4-87F5-FC8C7A78E5C7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09:27.968" v="216" actId="20577"/>
          <ac:spMkLst>
            <pc:docMk/>
            <pc:sldMk cId="3281157176" sldId="309"/>
            <ac:spMk id="30" creationId="{BCC50307-D857-69CA-1167-BEB9C609B2A7}"/>
          </ac:spMkLst>
        </pc:spChg>
        <pc:spChg chg="add del">
          <ac:chgData name="ABHISHEK Satyam" userId="S::satyam.abhishek@ext.soprabanking.com::c4519b21-c52f-4d12-a93f-585abc4a568b" providerId="AD" clId="Web-{2750BCF9-5188-4597-83C7-DFC6EED12011}" dt="2023-07-06T17:03:57.941" v="4"/>
          <ac:spMkLst>
            <pc:docMk/>
            <pc:sldMk cId="3281157176" sldId="309"/>
            <ac:spMk id="49" creationId="{7ED7575E-88D2-B771-681D-46A7E55415DD}"/>
          </ac:spMkLst>
        </pc:spChg>
        <pc:spChg chg="add del">
          <ac:chgData name="ABHISHEK Satyam" userId="S::satyam.abhishek@ext.soprabanking.com::c4519b21-c52f-4d12-a93f-585abc4a568b" providerId="AD" clId="Web-{2750BCF9-5188-4597-83C7-DFC6EED12011}" dt="2023-07-06T17:03:57.941" v="4"/>
          <ac:spMkLst>
            <pc:docMk/>
            <pc:sldMk cId="3281157176" sldId="309"/>
            <ac:spMk id="56" creationId="{7ED7575E-88D2-B771-681D-46A7E55415DD}"/>
          </ac:spMkLst>
        </pc:spChg>
        <pc:picChg chg="mod">
          <ac:chgData name="ABHISHEK Satyam" userId="S::satyam.abhishek@ext.soprabanking.com::c4519b21-c52f-4d12-a93f-585abc4a568b" providerId="AD" clId="Web-{2750BCF9-5188-4597-83C7-DFC6EED12011}" dt="2023-07-06T18:11:15.487" v="627" actId="1076"/>
          <ac:picMkLst>
            <pc:docMk/>
            <pc:sldMk cId="3281157176" sldId="309"/>
            <ac:picMk id="7" creationId="{C9C358AA-928B-AC8F-389E-E5F60E2840F0}"/>
          </ac:picMkLst>
        </pc:picChg>
        <pc:cxnChg chg="add del">
          <ac:chgData name="ABHISHEK Satyam" userId="S::satyam.abhishek@ext.soprabanking.com::c4519b21-c52f-4d12-a93f-585abc4a568b" providerId="AD" clId="Web-{2750BCF9-5188-4597-83C7-DFC6EED12011}" dt="2023-07-06T17:03:57.941" v="4"/>
          <ac:cxnSpMkLst>
            <pc:docMk/>
            <pc:sldMk cId="3281157176" sldId="309"/>
            <ac:cxnSpMk id="51" creationId="{249EDD1B-F94D-B4E6-ACAA-566B9A26FDE3}"/>
          </ac:cxnSpMkLst>
        </pc:cxnChg>
        <pc:cxnChg chg="add del">
          <ac:chgData name="ABHISHEK Satyam" userId="S::satyam.abhishek@ext.soprabanking.com::c4519b21-c52f-4d12-a93f-585abc4a568b" providerId="AD" clId="Web-{2750BCF9-5188-4597-83C7-DFC6EED12011}" dt="2023-07-06T17:03:57.941" v="4"/>
          <ac:cxnSpMkLst>
            <pc:docMk/>
            <pc:sldMk cId="3281157176" sldId="309"/>
            <ac:cxnSpMk id="58" creationId="{249EDD1B-F94D-B4E6-ACAA-566B9A26FDE3}"/>
          </ac:cxnSpMkLst>
        </pc:cxnChg>
      </pc:sldChg>
      <pc:sldChg chg="addSp delSp modSp add replId">
        <pc:chgData name="ABHISHEK Satyam" userId="S::satyam.abhishek@ext.soprabanking.com::c4519b21-c52f-4d12-a93f-585abc4a568b" providerId="AD" clId="Web-{2750BCF9-5188-4597-83C7-DFC6EED12011}" dt="2023-07-06T17:20:18.539" v="445"/>
        <pc:sldMkLst>
          <pc:docMk/>
          <pc:sldMk cId="3650646750" sldId="311"/>
        </pc:sldMkLst>
        <pc:spChg chg="mod">
          <ac:chgData name="ABHISHEK Satyam" userId="S::satyam.abhishek@ext.soprabanking.com::c4519b21-c52f-4d12-a93f-585abc4a568b" providerId="AD" clId="Web-{2750BCF9-5188-4597-83C7-DFC6EED12011}" dt="2023-07-06T17:20:18.539" v="445"/>
          <ac:spMkLst>
            <pc:docMk/>
            <pc:sldMk cId="3650646750" sldId="311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20:06.444" v="444"/>
          <ac:spMkLst>
            <pc:docMk/>
            <pc:sldMk cId="3650646750" sldId="311"/>
            <ac:spMk id="5" creationId="{CA29F867-83E1-70F4-87F5-FC8C7A78E5C7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09:22.765" v="209" actId="20577"/>
          <ac:spMkLst>
            <pc:docMk/>
            <pc:sldMk cId="3650646750" sldId="311"/>
            <ac:spMk id="30" creationId="{BCC50307-D857-69CA-1167-BEB9C609B2A7}"/>
          </ac:spMkLst>
        </pc:spChg>
        <pc:picChg chg="add mod">
          <ac:chgData name="ABHISHEK Satyam" userId="S::satyam.abhishek@ext.soprabanking.com::c4519b21-c52f-4d12-a93f-585abc4a568b" providerId="AD" clId="Web-{2750BCF9-5188-4597-83C7-DFC6EED12011}" dt="2023-07-06T17:13:44.087" v="382" actId="1076"/>
          <ac:picMkLst>
            <pc:docMk/>
            <pc:sldMk cId="3650646750" sldId="311"/>
            <ac:picMk id="4" creationId="{8309D063-CF14-2EE8-BAA0-A4026341C4A6}"/>
          </ac:picMkLst>
        </pc:picChg>
        <pc:picChg chg="del">
          <ac:chgData name="ABHISHEK Satyam" userId="S::satyam.abhishek@ext.soprabanking.com::c4519b21-c52f-4d12-a93f-585abc4a568b" providerId="AD" clId="Web-{2750BCF9-5188-4597-83C7-DFC6EED12011}" dt="2023-07-06T17:06:37.119" v="70"/>
          <ac:picMkLst>
            <pc:docMk/>
            <pc:sldMk cId="3650646750" sldId="311"/>
            <ac:picMk id="7" creationId="{C9C358AA-928B-AC8F-389E-E5F60E2840F0}"/>
          </ac:picMkLst>
        </pc:picChg>
      </pc:sldChg>
      <pc:sldChg chg="addSp delSp modSp add replId">
        <pc:chgData name="ABHISHEK Satyam" userId="S::satyam.abhishek@ext.soprabanking.com::c4519b21-c52f-4d12-a93f-585abc4a568b" providerId="AD" clId="Web-{2750BCF9-5188-4597-83C7-DFC6EED12011}" dt="2023-07-06T17:20:41.774" v="449"/>
        <pc:sldMkLst>
          <pc:docMk/>
          <pc:sldMk cId="2716947033" sldId="312"/>
        </pc:sldMkLst>
        <pc:spChg chg="mod">
          <ac:chgData name="ABHISHEK Satyam" userId="S::satyam.abhishek@ext.soprabanking.com::c4519b21-c52f-4d12-a93f-585abc4a568b" providerId="AD" clId="Web-{2750BCF9-5188-4597-83C7-DFC6EED12011}" dt="2023-07-06T17:20:41.774" v="449"/>
          <ac:spMkLst>
            <pc:docMk/>
            <pc:sldMk cId="2716947033" sldId="312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20:31.117" v="447"/>
          <ac:spMkLst>
            <pc:docMk/>
            <pc:sldMk cId="2716947033" sldId="312"/>
            <ac:spMk id="5" creationId="{CA29F867-83E1-70F4-87F5-FC8C7A78E5C7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12:25.412" v="369" actId="20577"/>
          <ac:spMkLst>
            <pc:docMk/>
            <pc:sldMk cId="2716947033" sldId="312"/>
            <ac:spMk id="30" creationId="{BCC50307-D857-69CA-1167-BEB9C609B2A7}"/>
          </ac:spMkLst>
        </pc:spChg>
        <pc:picChg chg="del">
          <ac:chgData name="ABHISHEK Satyam" userId="S::satyam.abhishek@ext.soprabanking.com::c4519b21-c52f-4d12-a93f-585abc4a568b" providerId="AD" clId="Web-{2750BCF9-5188-4597-83C7-DFC6EED12011}" dt="2023-07-06T17:10:18.048" v="232"/>
          <ac:picMkLst>
            <pc:docMk/>
            <pc:sldMk cId="2716947033" sldId="312"/>
            <ac:picMk id="4" creationId="{8309D063-CF14-2EE8-BAA0-A4026341C4A6}"/>
          </ac:picMkLst>
        </pc:picChg>
        <pc:picChg chg="add mod">
          <ac:chgData name="ABHISHEK Satyam" userId="S::satyam.abhishek@ext.soprabanking.com::c4519b21-c52f-4d12-a93f-585abc4a568b" providerId="AD" clId="Web-{2750BCF9-5188-4597-83C7-DFC6EED12011}" dt="2023-07-06T17:13:54.775" v="383" actId="1076"/>
          <ac:picMkLst>
            <pc:docMk/>
            <pc:sldMk cId="2716947033" sldId="312"/>
            <ac:picMk id="6" creationId="{D7CA23FD-4809-18C8-5CE1-C24264DF3239}"/>
          </ac:picMkLst>
        </pc:picChg>
      </pc:sldChg>
      <pc:sldChg chg="addSp delSp modSp add replId">
        <pc:chgData name="ABHISHEK Satyam" userId="S::satyam.abhishek@ext.soprabanking.com::c4519b21-c52f-4d12-a93f-585abc4a568b" providerId="AD" clId="Web-{2750BCF9-5188-4597-83C7-DFC6EED12011}" dt="2023-07-06T18:10:00.015" v="621" actId="14100"/>
        <pc:sldMkLst>
          <pc:docMk/>
          <pc:sldMk cId="433604605" sldId="313"/>
        </pc:sldMkLst>
        <pc:spChg chg="mod">
          <ac:chgData name="ABHISHEK Satyam" userId="S::satyam.abhishek@ext.soprabanking.com::c4519b21-c52f-4d12-a93f-585abc4a568b" providerId="AD" clId="Web-{2750BCF9-5188-4597-83C7-DFC6EED12011}" dt="2023-07-06T17:32:52.956" v="504" actId="14100"/>
          <ac:spMkLst>
            <pc:docMk/>
            <pc:sldMk cId="433604605" sldId="313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7:15:07.199" v="405" actId="20577"/>
          <ac:spMkLst>
            <pc:docMk/>
            <pc:sldMk cId="433604605" sldId="313"/>
            <ac:spMk id="5" creationId="{CA29F867-83E1-70F4-87F5-FC8C7A78E5C7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8:09:19.530" v="616" actId="20577"/>
          <ac:spMkLst>
            <pc:docMk/>
            <pc:sldMk cId="433604605" sldId="313"/>
            <ac:spMk id="30" creationId="{BCC50307-D857-69CA-1167-BEB9C609B2A7}"/>
          </ac:spMkLst>
        </pc:spChg>
        <pc:picChg chg="add mod">
          <ac:chgData name="ABHISHEK Satyam" userId="S::satyam.abhishek@ext.soprabanking.com::c4519b21-c52f-4d12-a93f-585abc4a568b" providerId="AD" clId="Web-{2750BCF9-5188-4597-83C7-DFC6EED12011}" dt="2023-07-06T18:10:00.015" v="621" actId="14100"/>
          <ac:picMkLst>
            <pc:docMk/>
            <pc:sldMk cId="433604605" sldId="313"/>
            <ac:picMk id="4" creationId="{54B45163-336A-0BDA-E169-097BB5F2E4E8}"/>
          </ac:picMkLst>
        </pc:picChg>
        <pc:picChg chg="del">
          <ac:chgData name="ABHISHEK Satyam" userId="S::satyam.abhishek@ext.soprabanking.com::c4519b21-c52f-4d12-a93f-585abc4a568b" providerId="AD" clId="Web-{2750BCF9-5188-4597-83C7-DFC6EED12011}" dt="2023-07-06T17:30:04.044" v="499"/>
          <ac:picMkLst>
            <pc:docMk/>
            <pc:sldMk cId="433604605" sldId="313"/>
            <ac:picMk id="6" creationId="{D7CA23FD-4809-18C8-5CE1-C24264DF3239}"/>
          </ac:picMkLst>
        </pc:picChg>
      </pc:sldChg>
      <pc:sldChg chg="addSp delSp modSp new mod ord setBg modClrScheme setClrOvrMap chgLayout">
        <pc:chgData name="ABHISHEK Satyam" userId="S::satyam.abhishek@ext.soprabanking.com::c4519b21-c52f-4d12-a93f-585abc4a568b" providerId="AD" clId="Web-{2750BCF9-5188-4597-83C7-DFC6EED12011}" dt="2023-07-06T17:21:47.010" v="476" actId="20577"/>
        <pc:sldMkLst>
          <pc:docMk/>
          <pc:sldMk cId="3713854177" sldId="314"/>
        </pc:sldMkLst>
        <pc:spChg chg="mod ord">
          <ac:chgData name="ABHISHEK Satyam" userId="S::satyam.abhishek@ext.soprabanking.com::c4519b21-c52f-4d12-a93f-585abc4a568b" providerId="AD" clId="Web-{2750BCF9-5188-4597-83C7-DFC6EED12011}" dt="2023-07-06T17:21:47.010" v="476" actId="20577"/>
          <ac:spMkLst>
            <pc:docMk/>
            <pc:sldMk cId="3713854177" sldId="314"/>
            <ac:spMk id="2" creationId="{F9ABC5E3-0C2E-4681-23E9-5A54C0A2BCF9}"/>
          </ac:spMkLst>
        </pc:spChg>
        <pc:spChg chg="del">
          <ac:chgData name="ABHISHEK Satyam" userId="S::satyam.abhishek@ext.soprabanking.com::c4519b21-c52f-4d12-a93f-585abc4a568b" providerId="AD" clId="Web-{2750BCF9-5188-4597-83C7-DFC6EED12011}" dt="2023-07-06T17:15:45.310" v="425"/>
          <ac:spMkLst>
            <pc:docMk/>
            <pc:sldMk cId="3713854177" sldId="314"/>
            <ac:spMk id="3" creationId="{B6623D17-AA50-9AEA-A29A-E4D49C91A502}"/>
          </ac:spMkLst>
        </pc:spChg>
        <pc:spChg chg="mod ord">
          <ac:chgData name="ABHISHEK Satyam" userId="S::satyam.abhishek@ext.soprabanking.com::c4519b21-c52f-4d12-a93f-585abc4a568b" providerId="AD" clId="Web-{2750BCF9-5188-4597-83C7-DFC6EED12011}" dt="2023-07-06T17:17:06.625" v="430"/>
          <ac:spMkLst>
            <pc:docMk/>
            <pc:sldMk cId="3713854177" sldId="314"/>
            <ac:spMk id="4" creationId="{3C14F5AC-324E-00ED-A2BE-B276E5325336}"/>
          </ac:spMkLst>
        </pc:spChg>
        <pc:spChg chg="mod ord">
          <ac:chgData name="ABHISHEK Satyam" userId="S::satyam.abhishek@ext.soprabanking.com::c4519b21-c52f-4d12-a93f-585abc4a568b" providerId="AD" clId="Web-{2750BCF9-5188-4597-83C7-DFC6EED12011}" dt="2023-07-06T17:17:06.625" v="430"/>
          <ac:spMkLst>
            <pc:docMk/>
            <pc:sldMk cId="3713854177" sldId="314"/>
            <ac:spMk id="5" creationId="{890D9446-7E1D-6577-EAB2-27D8AA0C578E}"/>
          </ac:spMkLst>
        </pc:spChg>
        <pc:spChg chg="add del mod ord">
          <ac:chgData name="ABHISHEK Satyam" userId="S::satyam.abhishek@ext.soprabanking.com::c4519b21-c52f-4d12-a93f-585abc4a568b" providerId="AD" clId="Web-{2750BCF9-5188-4597-83C7-DFC6EED12011}" dt="2023-07-06T17:16:43.140" v="429"/>
          <ac:spMkLst>
            <pc:docMk/>
            <pc:sldMk cId="3713854177" sldId="314"/>
            <ac:spMk id="6" creationId="{854537BC-17F4-8B5A-2A40-34C23CBF2B44}"/>
          </ac:spMkLst>
        </pc:spChg>
        <pc:spChg chg="add">
          <ac:chgData name="ABHISHEK Satyam" userId="S::satyam.abhishek@ext.soprabanking.com::c4519b21-c52f-4d12-a93f-585abc4a568b" providerId="AD" clId="Web-{2750BCF9-5188-4597-83C7-DFC6EED12011}" dt="2023-07-06T17:17:06.625" v="430"/>
          <ac:spMkLst>
            <pc:docMk/>
            <pc:sldMk cId="3713854177" sldId="314"/>
            <ac:spMk id="10" creationId="{66B332A4-D438-4773-A77F-5ED49A448D9D}"/>
          </ac:spMkLst>
        </pc:spChg>
        <pc:spChg chg="add">
          <ac:chgData name="ABHISHEK Satyam" userId="S::satyam.abhishek@ext.soprabanking.com::c4519b21-c52f-4d12-a93f-585abc4a568b" providerId="AD" clId="Web-{2750BCF9-5188-4597-83C7-DFC6EED12011}" dt="2023-07-06T17:17:06.625" v="430"/>
          <ac:spMkLst>
            <pc:docMk/>
            <pc:sldMk cId="3713854177" sldId="314"/>
            <ac:spMk id="12" creationId="{DF9AD32D-FF05-44F4-BD4D-9CEE89B71EB9}"/>
          </ac:spMkLst>
        </pc:spChg>
      </pc:sldChg>
      <pc:sldChg chg="modSp add ord replId">
        <pc:chgData name="ABHISHEK Satyam" userId="S::satyam.abhishek@ext.soprabanking.com::c4519b21-c52f-4d12-a93f-585abc4a568b" providerId="AD" clId="Web-{2750BCF9-5188-4597-83C7-DFC6EED12011}" dt="2023-07-06T17:21:33.307" v="460" actId="20577"/>
        <pc:sldMkLst>
          <pc:docMk/>
          <pc:sldMk cId="1264372440" sldId="315"/>
        </pc:sldMkLst>
        <pc:spChg chg="mod">
          <ac:chgData name="ABHISHEK Satyam" userId="S::satyam.abhishek@ext.soprabanking.com::c4519b21-c52f-4d12-a93f-585abc4a568b" providerId="AD" clId="Web-{2750BCF9-5188-4597-83C7-DFC6EED12011}" dt="2023-07-06T17:21:33.307" v="460" actId="20577"/>
          <ac:spMkLst>
            <pc:docMk/>
            <pc:sldMk cId="1264372440" sldId="315"/>
            <ac:spMk id="2" creationId="{F9ABC5E3-0C2E-4681-23E9-5A54C0A2BCF9}"/>
          </ac:spMkLst>
        </pc:spChg>
      </pc:sldChg>
      <pc:sldChg chg="addSp delSp modSp add ord replId">
        <pc:chgData name="ABHISHEK Satyam" userId="S::satyam.abhishek@ext.soprabanking.com::c4519b21-c52f-4d12-a93f-585abc4a568b" providerId="AD" clId="Web-{2750BCF9-5188-4597-83C7-DFC6EED12011}" dt="2023-07-06T18:31:46.112" v="1153"/>
        <pc:sldMkLst>
          <pc:docMk/>
          <pc:sldMk cId="690821073" sldId="316"/>
        </pc:sldMkLst>
        <pc:spChg chg="mod">
          <ac:chgData name="ABHISHEK Satyam" userId="S::satyam.abhishek@ext.soprabanking.com::c4519b21-c52f-4d12-a93f-585abc4a568b" providerId="AD" clId="Web-{2750BCF9-5188-4597-83C7-DFC6EED12011}" dt="2023-07-06T18:29:08.247" v="1152" actId="20577"/>
          <ac:spMkLst>
            <pc:docMk/>
            <pc:sldMk cId="690821073" sldId="316"/>
            <ac:spMk id="30" creationId="{BCC50307-D857-69CA-1167-BEB9C609B2A7}"/>
          </ac:spMkLst>
        </pc:spChg>
        <pc:picChg chg="del">
          <ac:chgData name="ABHISHEK Satyam" userId="S::satyam.abhishek@ext.soprabanking.com::c4519b21-c52f-4d12-a93f-585abc4a568b" providerId="AD" clId="Web-{2750BCF9-5188-4597-83C7-DFC6EED12011}" dt="2023-07-06T18:10:16.594" v="622"/>
          <ac:picMkLst>
            <pc:docMk/>
            <pc:sldMk cId="690821073" sldId="316"/>
            <ac:picMk id="4" creationId="{54B45163-336A-0BDA-E169-097BB5F2E4E8}"/>
          </ac:picMkLst>
        </pc:picChg>
        <pc:picChg chg="add mod">
          <ac:chgData name="ABHISHEK Satyam" userId="S::satyam.abhishek@ext.soprabanking.com::c4519b21-c52f-4d12-a93f-585abc4a568b" providerId="AD" clId="Web-{2750BCF9-5188-4597-83C7-DFC6EED12011}" dt="2023-07-06T18:11:53.879" v="630" actId="1076"/>
          <ac:picMkLst>
            <pc:docMk/>
            <pc:sldMk cId="690821073" sldId="316"/>
            <ac:picMk id="6" creationId="{B97CC167-3B02-14AB-B761-7589C89AC733}"/>
          </ac:picMkLst>
        </pc:picChg>
      </pc:sldChg>
      <pc:sldChg chg="addSp delSp modSp add replId">
        <pc:chgData name="ABHISHEK Satyam" userId="S::satyam.abhishek@ext.soprabanking.com::c4519b21-c52f-4d12-a93f-585abc4a568b" providerId="AD" clId="Web-{2750BCF9-5188-4597-83C7-DFC6EED12011}" dt="2023-07-06T18:44:23.967" v="1645" actId="1076"/>
        <pc:sldMkLst>
          <pc:docMk/>
          <pc:sldMk cId="2139227039" sldId="317"/>
        </pc:sldMkLst>
        <pc:spChg chg="mod">
          <ac:chgData name="ABHISHEK Satyam" userId="S::satyam.abhishek@ext.soprabanking.com::c4519b21-c52f-4d12-a93f-585abc4a568b" providerId="AD" clId="Web-{2750BCF9-5188-4597-83C7-DFC6EED12011}" dt="2023-07-06T18:44:08.857" v="1644" actId="14100"/>
          <ac:spMkLst>
            <pc:docMk/>
            <pc:sldMk cId="2139227039" sldId="317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8:44:23.967" v="1645" actId="1076"/>
          <ac:spMkLst>
            <pc:docMk/>
            <pc:sldMk cId="2139227039" sldId="317"/>
            <ac:spMk id="30" creationId="{BCC50307-D857-69CA-1167-BEB9C609B2A7}"/>
          </ac:spMkLst>
        </pc:spChg>
        <pc:picChg chg="add mod">
          <ac:chgData name="ABHISHEK Satyam" userId="S::satyam.abhishek@ext.soprabanking.com::c4519b21-c52f-4d12-a93f-585abc4a568b" providerId="AD" clId="Web-{2750BCF9-5188-4597-83C7-DFC6EED12011}" dt="2023-07-06T18:37:16.202" v="1220" actId="14100"/>
          <ac:picMkLst>
            <pc:docMk/>
            <pc:sldMk cId="2139227039" sldId="317"/>
            <ac:picMk id="4" creationId="{E5530E15-35C1-EE64-C4BA-BA40642FF752}"/>
          </ac:picMkLst>
        </pc:picChg>
        <pc:picChg chg="del">
          <ac:chgData name="ABHISHEK Satyam" userId="S::satyam.abhishek@ext.soprabanking.com::c4519b21-c52f-4d12-a93f-585abc4a568b" providerId="AD" clId="Web-{2750BCF9-5188-4597-83C7-DFC6EED12011}" dt="2023-07-06T18:35:39.995" v="1209"/>
          <ac:picMkLst>
            <pc:docMk/>
            <pc:sldMk cId="2139227039" sldId="317"/>
            <ac:picMk id="6" creationId="{B97CC167-3B02-14AB-B761-7589C89AC733}"/>
          </ac:picMkLst>
        </pc:picChg>
      </pc:sldChg>
      <pc:sldChg chg="addSp delSp modSp add ord replId">
        <pc:chgData name="ABHISHEK Satyam" userId="S::satyam.abhishek@ext.soprabanking.com::c4519b21-c52f-4d12-a93f-585abc4a568b" providerId="AD" clId="Web-{2750BCF9-5188-4597-83C7-DFC6EED12011}" dt="2023-07-06T19:01:03.301" v="2052" actId="1076"/>
        <pc:sldMkLst>
          <pc:docMk/>
          <pc:sldMk cId="452969492" sldId="318"/>
        </pc:sldMkLst>
        <pc:spChg chg="mod">
          <ac:chgData name="ABHISHEK Satyam" userId="S::satyam.abhishek@ext.soprabanking.com::c4519b21-c52f-4d12-a93f-585abc4a568b" providerId="AD" clId="Web-{2750BCF9-5188-4597-83C7-DFC6EED12011}" dt="2023-07-06T18:44:57.203" v="1649"/>
          <ac:spMkLst>
            <pc:docMk/>
            <pc:sldMk cId="452969492" sldId="318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8:51:46.358" v="2039" actId="20577"/>
          <ac:spMkLst>
            <pc:docMk/>
            <pc:sldMk cId="452969492" sldId="318"/>
            <ac:spMk id="30" creationId="{BCC50307-D857-69CA-1167-BEB9C609B2A7}"/>
          </ac:spMkLst>
        </pc:spChg>
        <pc:picChg chg="add mod">
          <ac:chgData name="ABHISHEK Satyam" userId="S::satyam.abhishek@ext.soprabanking.com::c4519b21-c52f-4d12-a93f-585abc4a568b" providerId="AD" clId="Web-{2750BCF9-5188-4597-83C7-DFC6EED12011}" dt="2023-07-06T19:01:03.301" v="2052" actId="1076"/>
          <ac:picMkLst>
            <pc:docMk/>
            <pc:sldMk cId="452969492" sldId="318"/>
            <ac:picMk id="4" creationId="{0F0AF965-DFAD-4892-84AF-E59C44FDEE64}"/>
          </ac:picMkLst>
        </pc:picChg>
        <pc:picChg chg="del">
          <ac:chgData name="ABHISHEK Satyam" userId="S::satyam.abhishek@ext.soprabanking.com::c4519b21-c52f-4d12-a93f-585abc4a568b" providerId="AD" clId="Web-{2750BCF9-5188-4597-83C7-DFC6EED12011}" dt="2023-07-06T18:51:48.186" v="2040"/>
          <ac:picMkLst>
            <pc:docMk/>
            <pc:sldMk cId="452969492" sldId="318"/>
            <ac:picMk id="6" creationId="{B97CC167-3B02-14AB-B761-7589C89AC733}"/>
          </ac:picMkLst>
        </pc:picChg>
      </pc:sldChg>
      <pc:sldChg chg="addSp delSp modSp add replId">
        <pc:chgData name="ABHISHEK Satyam" userId="S::satyam.abhishek@ext.soprabanking.com::c4519b21-c52f-4d12-a93f-585abc4a568b" providerId="AD" clId="Web-{2750BCF9-5188-4597-83C7-DFC6EED12011}" dt="2023-07-06T19:08:57.541" v="2215" actId="14100"/>
        <pc:sldMkLst>
          <pc:docMk/>
          <pc:sldMk cId="776384855" sldId="319"/>
        </pc:sldMkLst>
        <pc:spChg chg="mod">
          <ac:chgData name="ABHISHEK Satyam" userId="S::satyam.abhishek@ext.soprabanking.com::c4519b21-c52f-4d12-a93f-585abc4a568b" providerId="AD" clId="Web-{2750BCF9-5188-4597-83C7-DFC6EED12011}" dt="2023-07-06T19:08:42.665" v="2212" actId="14100"/>
          <ac:spMkLst>
            <pc:docMk/>
            <pc:sldMk cId="776384855" sldId="319"/>
            <ac:spMk id="2" creationId="{4B2D3D18-46B1-9755-269C-6711188D6AF0}"/>
          </ac:spMkLst>
        </pc:spChg>
        <pc:spChg chg="mod">
          <ac:chgData name="ABHISHEK Satyam" userId="S::satyam.abhishek@ext.soprabanking.com::c4519b21-c52f-4d12-a93f-585abc4a568b" providerId="AD" clId="Web-{2750BCF9-5188-4597-83C7-DFC6EED12011}" dt="2023-07-06T19:08:57.541" v="2215" actId="14100"/>
          <ac:spMkLst>
            <pc:docMk/>
            <pc:sldMk cId="776384855" sldId="319"/>
            <ac:spMk id="30" creationId="{BCC50307-D857-69CA-1167-BEB9C609B2A7}"/>
          </ac:spMkLst>
        </pc:spChg>
        <pc:picChg chg="del">
          <ac:chgData name="ABHISHEK Satyam" userId="S::satyam.abhishek@ext.soprabanking.com::c4519b21-c52f-4d12-a93f-585abc4a568b" providerId="AD" clId="Web-{2750BCF9-5188-4597-83C7-DFC6EED12011}" dt="2023-07-06T19:01:40.224" v="2057"/>
          <ac:picMkLst>
            <pc:docMk/>
            <pc:sldMk cId="776384855" sldId="319"/>
            <ac:picMk id="4" creationId="{0F0AF965-DFAD-4892-84AF-E59C44FDEE64}"/>
          </ac:picMkLst>
        </pc:picChg>
        <pc:picChg chg="add mod modCrop">
          <ac:chgData name="ABHISHEK Satyam" userId="S::satyam.abhishek@ext.soprabanking.com::c4519b21-c52f-4d12-a93f-585abc4a568b" providerId="AD" clId="Web-{2750BCF9-5188-4597-83C7-DFC6EED12011}" dt="2023-07-06T19:02:34.429" v="2067" actId="1076"/>
          <ac:picMkLst>
            <pc:docMk/>
            <pc:sldMk cId="776384855" sldId="319"/>
            <ac:picMk id="6" creationId="{B3770B75-0489-61DB-59E3-A5F94458D7D8}"/>
          </ac:picMkLst>
        </pc:picChg>
      </pc:sldChg>
      <pc:sldChg chg="add del ord replId">
        <pc:chgData name="ABHISHEK Satyam" userId="S::satyam.abhishek@ext.soprabanking.com::c4519b21-c52f-4d12-a93f-585abc4a568b" providerId="AD" clId="Web-{2750BCF9-5188-4597-83C7-DFC6EED12011}" dt="2023-07-06T19:01:29.177" v="2055"/>
        <pc:sldMkLst>
          <pc:docMk/>
          <pc:sldMk cId="4237327493" sldId="319"/>
        </pc:sldMkLst>
      </pc:sldChg>
    </pc:docChg>
  </pc:docChgLst>
  <pc:docChgLst>
    <pc:chgData name="JHA Akshat" userId="S::akshat.jha@ext.soprabanking.com::ef906a34-9138-45f1-80ed-ceead288e9b4" providerId="AD" clId="Web-{7FDEC380-109F-4E20-BB40-6C8495E5B7E8}"/>
    <pc:docChg chg="modSld">
      <pc:chgData name="JHA Akshat" userId="S::akshat.jha@ext.soprabanking.com::ef906a34-9138-45f1-80ed-ceead288e9b4" providerId="AD" clId="Web-{7FDEC380-109F-4E20-BB40-6C8495E5B7E8}" dt="2023-07-04T05:40:30.970" v="134" actId="1076"/>
      <pc:docMkLst>
        <pc:docMk/>
      </pc:docMkLst>
      <pc:sldChg chg="addSp delSp modSp">
        <pc:chgData name="JHA Akshat" userId="S::akshat.jha@ext.soprabanking.com::ef906a34-9138-45f1-80ed-ceead288e9b4" providerId="AD" clId="Web-{7FDEC380-109F-4E20-BB40-6C8495E5B7E8}" dt="2023-07-04T05:40:30.970" v="134" actId="1076"/>
        <pc:sldMkLst>
          <pc:docMk/>
          <pc:sldMk cId="4049226763" sldId="277"/>
        </pc:sldMkLst>
        <pc:spChg chg="add del">
          <ac:chgData name="JHA Akshat" userId="S::akshat.jha@ext.soprabanking.com::ef906a34-9138-45f1-80ed-ceead288e9b4" providerId="AD" clId="Web-{7FDEC380-109F-4E20-BB40-6C8495E5B7E8}" dt="2023-07-04T05:22:37.300" v="10"/>
          <ac:spMkLst>
            <pc:docMk/>
            <pc:sldMk cId="4049226763" sldId="277"/>
            <ac:spMk id="5" creationId="{0F73F64B-22D9-1BFA-ED11-821F9AF4275F}"/>
          </ac:spMkLst>
        </pc:spChg>
        <pc:spChg chg="add del">
          <ac:chgData name="JHA Akshat" userId="S::akshat.jha@ext.soprabanking.com::ef906a34-9138-45f1-80ed-ceead288e9b4" providerId="AD" clId="Web-{7FDEC380-109F-4E20-BB40-6C8495E5B7E8}" dt="2023-07-04T05:22:52.160" v="12"/>
          <ac:spMkLst>
            <pc:docMk/>
            <pc:sldMk cId="4049226763" sldId="277"/>
            <ac:spMk id="6" creationId="{6D135423-A41B-A614-D4BA-56C3ADA38373}"/>
          </ac:spMkLst>
        </pc:spChg>
        <pc:spChg chg="add mod">
          <ac:chgData name="JHA Akshat" userId="S::akshat.jha@ext.soprabanking.com::ef906a34-9138-45f1-80ed-ceead288e9b4" providerId="AD" clId="Web-{7FDEC380-109F-4E20-BB40-6C8495E5B7E8}" dt="2023-07-04T05:23:29.020" v="15"/>
          <ac:spMkLst>
            <pc:docMk/>
            <pc:sldMk cId="4049226763" sldId="277"/>
            <ac:spMk id="7" creationId="{72CA10D9-1839-AFEC-6FBA-89503F313CAA}"/>
          </ac:spMkLst>
        </pc:spChg>
        <pc:spChg chg="add mod">
          <ac:chgData name="JHA Akshat" userId="S::akshat.jha@ext.soprabanking.com::ef906a34-9138-45f1-80ed-ceead288e9b4" providerId="AD" clId="Web-{7FDEC380-109F-4E20-BB40-6C8495E5B7E8}" dt="2023-07-04T05:29:00.685" v="31" actId="1076"/>
          <ac:spMkLst>
            <pc:docMk/>
            <pc:sldMk cId="4049226763" sldId="277"/>
            <ac:spMk id="9" creationId="{87C2932B-59DC-8777-1E39-E91828E31A8A}"/>
          </ac:spMkLst>
        </pc:spChg>
        <pc:spChg chg="add del mod">
          <ac:chgData name="JHA Akshat" userId="S::akshat.jha@ext.soprabanking.com::ef906a34-9138-45f1-80ed-ceead288e9b4" providerId="AD" clId="Web-{7FDEC380-109F-4E20-BB40-6C8495E5B7E8}" dt="2023-07-04T05:30:19.906" v="45"/>
          <ac:spMkLst>
            <pc:docMk/>
            <pc:sldMk cId="4049226763" sldId="277"/>
            <ac:spMk id="13" creationId="{CBAB9040-7769-9FDE-DF40-919C1724B222}"/>
          </ac:spMkLst>
        </pc:spChg>
        <pc:spChg chg="add mod">
          <ac:chgData name="JHA Akshat" userId="S::akshat.jha@ext.soprabanking.com::ef906a34-9138-45f1-80ed-ceead288e9b4" providerId="AD" clId="Web-{7FDEC380-109F-4E20-BB40-6C8495E5B7E8}" dt="2023-07-04T05:31:19.314" v="88" actId="20577"/>
          <ac:spMkLst>
            <pc:docMk/>
            <pc:sldMk cId="4049226763" sldId="277"/>
            <ac:spMk id="14" creationId="{E48D3D3C-31DB-2184-89CB-A7E842E88560}"/>
          </ac:spMkLst>
        </pc:spChg>
        <pc:spChg chg="add del mod">
          <ac:chgData name="JHA Akshat" userId="S::akshat.jha@ext.soprabanking.com::ef906a34-9138-45f1-80ed-ceead288e9b4" providerId="AD" clId="Web-{7FDEC380-109F-4E20-BB40-6C8495E5B7E8}" dt="2023-07-04T05:32:06.893" v="92"/>
          <ac:spMkLst>
            <pc:docMk/>
            <pc:sldMk cId="4049226763" sldId="277"/>
            <ac:spMk id="15" creationId="{5A025E11-2EEA-59D7-6177-0A343B2D45A6}"/>
          </ac:spMkLst>
        </pc:spChg>
        <pc:spChg chg="add">
          <ac:chgData name="JHA Akshat" userId="S::akshat.jha@ext.soprabanking.com::ef906a34-9138-45f1-80ed-ceead288e9b4" providerId="AD" clId="Web-{7FDEC380-109F-4E20-BB40-6C8495E5B7E8}" dt="2023-07-04T05:32:02.471" v="91"/>
          <ac:spMkLst>
            <pc:docMk/>
            <pc:sldMk cId="4049226763" sldId="277"/>
            <ac:spMk id="16" creationId="{D9B9B9C6-2EBE-97A8-BFEC-D4D76012C5F2}"/>
          </ac:spMkLst>
        </pc:spChg>
        <pc:spChg chg="add mod">
          <ac:chgData name="JHA Akshat" userId="S::akshat.jha@ext.soprabanking.com::ef906a34-9138-45f1-80ed-ceead288e9b4" providerId="AD" clId="Web-{7FDEC380-109F-4E20-BB40-6C8495E5B7E8}" dt="2023-07-04T05:40:30.970" v="134" actId="1076"/>
          <ac:spMkLst>
            <pc:docMk/>
            <pc:sldMk cId="4049226763" sldId="277"/>
            <ac:spMk id="17" creationId="{60E838DF-081C-A631-6436-DBC086180657}"/>
          </ac:spMkLst>
        </pc:spChg>
        <pc:picChg chg="add mod">
          <ac:chgData name="JHA Akshat" userId="S::akshat.jha@ext.soprabanking.com::ef906a34-9138-45f1-80ed-ceead288e9b4" providerId="AD" clId="Web-{7FDEC380-109F-4E20-BB40-6C8495E5B7E8}" dt="2023-07-04T05:27:41.886" v="23" actId="14100"/>
          <ac:picMkLst>
            <pc:docMk/>
            <pc:sldMk cId="4049226763" sldId="277"/>
            <ac:picMk id="3" creationId="{A324FEE0-57F2-AAAB-024E-5150249461A9}"/>
          </ac:picMkLst>
        </pc:picChg>
        <pc:picChg chg="add mod">
          <ac:chgData name="JHA Akshat" userId="S::akshat.jha@ext.soprabanking.com::ef906a34-9138-45f1-80ed-ceead288e9b4" providerId="AD" clId="Web-{7FDEC380-109F-4E20-BB40-6C8495E5B7E8}" dt="2023-07-04T05:40:27.157" v="133" actId="1076"/>
          <ac:picMkLst>
            <pc:docMk/>
            <pc:sldMk cId="4049226763" sldId="277"/>
            <ac:picMk id="8" creationId="{CAD8E40A-1A59-562D-EB94-F7F492493550}"/>
          </ac:picMkLst>
        </pc:picChg>
        <pc:picChg chg="del">
          <ac:chgData name="JHA Akshat" userId="S::akshat.jha@ext.soprabanking.com::ef906a34-9138-45f1-80ed-ceead288e9b4" providerId="AD" clId="Web-{7FDEC380-109F-4E20-BB40-6C8495E5B7E8}" dt="2023-07-04T05:19:35.337" v="0"/>
          <ac:picMkLst>
            <pc:docMk/>
            <pc:sldMk cId="4049226763" sldId="277"/>
            <ac:picMk id="22" creationId="{4A746A77-BC22-44B9-DAFF-C8D50C4DA0B0}"/>
          </ac:picMkLst>
        </pc:picChg>
        <pc:inkChg chg="add del">
          <ac:chgData name="JHA Akshat" userId="S::akshat.jha@ext.soprabanking.com::ef906a34-9138-45f1-80ed-ceead288e9b4" providerId="AD" clId="Web-{7FDEC380-109F-4E20-BB40-6C8495E5B7E8}" dt="2023-07-04T05:22:06.515" v="7"/>
          <ac:inkMkLst>
            <pc:docMk/>
            <pc:sldMk cId="4049226763" sldId="277"/>
            <ac:inkMk id="4" creationId="{D74BFC30-FB59-54CE-B22B-CD079689A38F}"/>
          </ac:inkMkLst>
        </pc:inkChg>
        <pc:cxnChg chg="add mod">
          <ac:chgData name="JHA Akshat" userId="S::akshat.jha@ext.soprabanking.com::ef906a34-9138-45f1-80ed-ceead288e9b4" providerId="AD" clId="Web-{7FDEC380-109F-4E20-BB40-6C8495E5B7E8}" dt="2023-07-04T05:30:41.672" v="47"/>
          <ac:cxnSpMkLst>
            <pc:docMk/>
            <pc:sldMk cId="4049226763" sldId="277"/>
            <ac:cxnSpMk id="10" creationId="{0F656664-C9A6-DE30-E0A0-4655597C3819}"/>
          </ac:cxnSpMkLst>
        </pc:cxnChg>
        <pc:cxnChg chg="add del">
          <ac:chgData name="JHA Akshat" userId="S::akshat.jha@ext.soprabanking.com::ef906a34-9138-45f1-80ed-ceead288e9b4" providerId="AD" clId="Web-{7FDEC380-109F-4E20-BB40-6C8495E5B7E8}" dt="2023-07-04T05:29:34.030" v="35"/>
          <ac:cxnSpMkLst>
            <pc:docMk/>
            <pc:sldMk cId="4049226763" sldId="277"/>
            <ac:cxnSpMk id="11" creationId="{B8D634F6-F90A-1888-6E31-A23F663D648C}"/>
          </ac:cxnSpMkLst>
        </pc:cxnChg>
        <pc:cxnChg chg="add del">
          <ac:chgData name="JHA Akshat" userId="S::akshat.jha@ext.soprabanking.com::ef906a34-9138-45f1-80ed-ceead288e9b4" providerId="AD" clId="Web-{7FDEC380-109F-4E20-BB40-6C8495E5B7E8}" dt="2023-07-04T05:29:32.592" v="34"/>
          <ac:cxnSpMkLst>
            <pc:docMk/>
            <pc:sldMk cId="4049226763" sldId="277"/>
            <ac:cxnSpMk id="12" creationId="{6269114D-B198-2900-76D5-4F27E68C950A}"/>
          </ac:cxnSpMkLst>
        </pc:cxnChg>
      </pc:sldChg>
    </pc:docChg>
  </pc:docChgLst>
  <pc:docChgLst>
    <pc:chgData name="KHEDAR Nikita" userId="S::nikita.khedar@ext.soprabanking.com::4025b694-f6c5-4398-bf50-c790b2ce443f" providerId="AD" clId="Web-{23D649B0-BBAA-46DE-98D9-5DC679D6548D}"/>
    <pc:docChg chg="modSld">
      <pc:chgData name="KHEDAR Nikita" userId="S::nikita.khedar@ext.soprabanking.com::4025b694-f6c5-4398-bf50-c790b2ce443f" providerId="AD" clId="Web-{23D649B0-BBAA-46DE-98D9-5DC679D6548D}" dt="2023-07-07T05:44:41.393" v="165"/>
      <pc:docMkLst>
        <pc:docMk/>
      </pc:docMkLst>
      <pc:sldChg chg="addAnim delAnim modAnim">
        <pc:chgData name="KHEDAR Nikita" userId="S::nikita.khedar@ext.soprabanking.com::4025b694-f6c5-4398-bf50-c790b2ce443f" providerId="AD" clId="Web-{23D649B0-BBAA-46DE-98D9-5DC679D6548D}" dt="2023-07-07T05:43:51.751" v="156"/>
        <pc:sldMkLst>
          <pc:docMk/>
          <pc:sldMk cId="1500214573" sldId="299"/>
        </pc:sldMkLst>
      </pc:sldChg>
      <pc:sldChg chg="addSp delSp modSp addAnim delAnim modAnim modNotes">
        <pc:chgData name="KHEDAR Nikita" userId="S::nikita.khedar@ext.soprabanking.com::4025b694-f6c5-4398-bf50-c790b2ce443f" providerId="AD" clId="Web-{23D649B0-BBAA-46DE-98D9-5DC679D6548D}" dt="2023-07-07T05:43:42.063" v="155"/>
        <pc:sldMkLst>
          <pc:docMk/>
          <pc:sldMk cId="176596755" sldId="307"/>
        </pc:sldMkLst>
        <pc:spChg chg="add">
          <ac:chgData name="KHEDAR Nikita" userId="S::nikita.khedar@ext.soprabanking.com::4025b694-f6c5-4398-bf50-c790b2ce443f" providerId="AD" clId="Web-{23D649B0-BBAA-46DE-98D9-5DC679D6548D}" dt="2023-07-07T05:36:06.735" v="60"/>
          <ac:spMkLst>
            <pc:docMk/>
            <pc:sldMk cId="176596755" sldId="307"/>
            <ac:spMk id="6" creationId="{86760E44-8FE9-8FA3-C17F-1B727D5A3C8D}"/>
          </ac:spMkLst>
        </pc:spChg>
        <pc:spChg chg="add del mod">
          <ac:chgData name="KHEDAR Nikita" userId="S::nikita.khedar@ext.soprabanking.com::4025b694-f6c5-4398-bf50-c790b2ce443f" providerId="AD" clId="Web-{23D649B0-BBAA-46DE-98D9-5DC679D6548D}" dt="2023-07-07T05:32:13.961" v="38"/>
          <ac:spMkLst>
            <pc:docMk/>
            <pc:sldMk cId="176596755" sldId="307"/>
            <ac:spMk id="6" creationId="{9B710874-975F-BA39-11B8-CB1861233CC2}"/>
          </ac:spMkLst>
        </pc:spChg>
        <pc:picChg chg="mod">
          <ac:chgData name="KHEDAR Nikita" userId="S::nikita.khedar@ext.soprabanking.com::4025b694-f6c5-4398-bf50-c790b2ce443f" providerId="AD" clId="Web-{23D649B0-BBAA-46DE-98D9-5DC679D6548D}" dt="2023-07-07T05:36:44.346" v="66" actId="1076"/>
          <ac:picMkLst>
            <pc:docMk/>
            <pc:sldMk cId="176596755" sldId="307"/>
            <ac:picMk id="7" creationId="{676E9FA8-2CAF-57D2-8DAF-CA1553E788F1}"/>
          </ac:picMkLst>
        </pc:picChg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3:56.860" v="157"/>
        <pc:sldMkLst>
          <pc:docMk/>
          <pc:sldMk cId="3281157176" sldId="309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00.704" v="158"/>
        <pc:sldMkLst>
          <pc:docMk/>
          <pc:sldMk cId="3650646750" sldId="311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05.892" v="159"/>
        <pc:sldMkLst>
          <pc:docMk/>
          <pc:sldMk cId="2716947033" sldId="312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10.580" v="160"/>
        <pc:sldMkLst>
          <pc:docMk/>
          <pc:sldMk cId="433604605" sldId="313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14.986" v="161"/>
        <pc:sldMkLst>
          <pc:docMk/>
          <pc:sldMk cId="690821073" sldId="316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41.393" v="165"/>
        <pc:sldMkLst>
          <pc:docMk/>
          <pc:sldMk cId="2139227039" sldId="317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19.064" v="162"/>
        <pc:sldMkLst>
          <pc:docMk/>
          <pc:sldMk cId="452969492" sldId="318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31.783" v="164"/>
        <pc:sldMkLst>
          <pc:docMk/>
          <pc:sldMk cId="776384855" sldId="319"/>
        </pc:sldMkLst>
      </pc:sldChg>
      <pc:sldChg chg="addAnim">
        <pc:chgData name="KHEDAR Nikita" userId="S::nikita.khedar@ext.soprabanking.com::4025b694-f6c5-4398-bf50-c790b2ce443f" providerId="AD" clId="Web-{23D649B0-BBAA-46DE-98D9-5DC679D6548D}" dt="2023-07-07T05:34:30.044" v="59"/>
        <pc:sldMkLst>
          <pc:docMk/>
          <pc:sldMk cId="3420552195" sldId="323"/>
        </pc:sldMkLst>
      </pc:sldChg>
      <pc:sldChg chg="addAnim delAnim modAnim">
        <pc:chgData name="KHEDAR Nikita" userId="S::nikita.khedar@ext.soprabanking.com::4025b694-f6c5-4398-bf50-c790b2ce443f" providerId="AD" clId="Web-{23D649B0-BBAA-46DE-98D9-5DC679D6548D}" dt="2023-07-07T05:44:26.299" v="163"/>
        <pc:sldMkLst>
          <pc:docMk/>
          <pc:sldMk cId="274738954" sldId="324"/>
        </pc:sldMkLst>
      </pc:sldChg>
    </pc:docChg>
  </pc:docChgLst>
  <pc:docChgLst>
    <pc:chgData name="KHEDAR Nikita" userId="S::nikita.khedar@ext.soprabanking.com::4025b694-f6c5-4398-bf50-c790b2ce443f" providerId="AD" clId="Web-{AD1D15FD-6A29-45AE-8D24-DAFB08355D9C}"/>
    <pc:docChg chg="modSld">
      <pc:chgData name="KHEDAR Nikita" userId="S::nikita.khedar@ext.soprabanking.com::4025b694-f6c5-4398-bf50-c790b2ce443f" providerId="AD" clId="Web-{AD1D15FD-6A29-45AE-8D24-DAFB08355D9C}" dt="2023-07-05T05:38:38.044" v="39" actId="20577"/>
      <pc:docMkLst>
        <pc:docMk/>
      </pc:docMkLst>
      <pc:sldChg chg="modSp">
        <pc:chgData name="KHEDAR Nikita" userId="S::nikita.khedar@ext.soprabanking.com::4025b694-f6c5-4398-bf50-c790b2ce443f" providerId="AD" clId="Web-{AD1D15FD-6A29-45AE-8D24-DAFB08355D9C}" dt="2023-07-05T05:38:38.044" v="39" actId="20577"/>
        <pc:sldMkLst>
          <pc:docMk/>
          <pc:sldMk cId="445070695" sldId="267"/>
        </pc:sldMkLst>
        <pc:spChg chg="mod">
          <ac:chgData name="KHEDAR Nikita" userId="S::nikita.khedar@ext.soprabanking.com::4025b694-f6c5-4398-bf50-c790b2ce443f" providerId="AD" clId="Web-{AD1D15FD-6A29-45AE-8D24-DAFB08355D9C}" dt="2023-07-05T05:38:38.044" v="39" actId="20577"/>
          <ac:spMkLst>
            <pc:docMk/>
            <pc:sldMk cId="445070695" sldId="267"/>
            <ac:spMk id="3" creationId="{7B943E7C-A74D-4CB3-844B-51917C88C95F}"/>
          </ac:spMkLst>
        </pc:spChg>
      </pc:sldChg>
    </pc:docChg>
  </pc:docChgLst>
  <pc:docChgLst>
    <pc:chgData name="ABHISHEK Satyam" userId="S::satyam.abhishek@ext.soprabanking.com::c4519b21-c52f-4d12-a93f-585abc4a568b" providerId="AD" clId="Web-{4433CDFC-259F-48D0-821B-0C9301A0771D}"/>
    <pc:docChg chg="addSld delSld modSld modMainMaster">
      <pc:chgData name="ABHISHEK Satyam" userId="S::satyam.abhishek@ext.soprabanking.com::c4519b21-c52f-4d12-a93f-585abc4a568b" providerId="AD" clId="Web-{4433CDFC-259F-48D0-821B-0C9301A0771D}" dt="2023-07-06T12:17:22.693" v="451"/>
      <pc:docMkLst>
        <pc:docMk/>
      </pc:docMkLst>
      <pc:sldChg chg="addSp delSp modSp del">
        <pc:chgData name="ABHISHEK Satyam" userId="S::satyam.abhishek@ext.soprabanking.com::c4519b21-c52f-4d12-a93f-585abc4a568b" providerId="AD" clId="Web-{4433CDFC-259F-48D0-821B-0C9301A0771D}" dt="2023-07-06T12:17:11.645" v="444"/>
        <pc:sldMkLst>
          <pc:docMk/>
          <pc:sldMk cId="445070695" sldId="267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445070695" sldId="267"/>
            <ac:spMk id="5" creationId="{DCDC1ACE-6F8D-12BB-C9DA-194CEDECD39A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445070695" sldId="267"/>
            <ac:spMk id="6" creationId="{B25B7362-01DC-0E4C-9B34-0DF3FD449CAD}"/>
          </ac:spMkLst>
        </pc:sp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345212710" sldId="278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45212710" sldId="278"/>
            <ac:spMk id="4" creationId="{60DEB47A-84D9-249D-E01C-69C0E9E73C05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45212710" sldId="278"/>
            <ac:spMk id="7" creationId="{FE4FED9A-92F8-49B8-B878-C52C2BBA702D}"/>
          </ac:spMkLst>
        </pc:sp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46:26.908" v="409" actId="1076"/>
        <pc:sldMkLst>
          <pc:docMk/>
          <pc:sldMk cId="382201975" sldId="279"/>
        </pc:sldMkLst>
        <pc:spChg chg="mod">
          <ac:chgData name="ABHISHEK Satyam" userId="S::satyam.abhishek@ext.soprabanking.com::c4519b21-c52f-4d12-a93f-585abc4a568b" providerId="AD" clId="Web-{4433CDFC-259F-48D0-821B-0C9301A0771D}" dt="2023-07-06T11:14:08.511" v="361" actId="20577"/>
          <ac:spMkLst>
            <pc:docMk/>
            <pc:sldMk cId="382201975" sldId="279"/>
            <ac:spMk id="2" creationId="{D322CEA3-E118-3416-99FC-0DA2A77E88E6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82201975" sldId="279"/>
            <ac:spMk id="4" creationId="{CC7C1430-9AEF-AE80-A91E-1CA9C0782E3E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82201975" sldId="279"/>
            <ac:spMk id="5" creationId="{C4BED23F-C44A-21F6-14FF-3081F9444100}"/>
          </ac:spMkLst>
        </pc:spChg>
        <pc:picChg chg="mod modCrop">
          <ac:chgData name="ABHISHEK Satyam" userId="S::satyam.abhishek@ext.soprabanking.com::c4519b21-c52f-4d12-a93f-585abc4a568b" providerId="AD" clId="Web-{4433CDFC-259F-48D0-821B-0C9301A0771D}" dt="2023-07-06T11:46:26.908" v="409" actId="1076"/>
          <ac:picMkLst>
            <pc:docMk/>
            <pc:sldMk cId="382201975" sldId="279"/>
            <ac:picMk id="8" creationId="{47D76B6E-0304-EDE1-5CD2-80D2471B01C5}"/>
          </ac:picMkLst>
        </pc:picChg>
      </pc:sldChg>
      <pc:sldChg chg="addSp delSp modSp del mod setBg">
        <pc:chgData name="ABHISHEK Satyam" userId="S::satyam.abhishek@ext.soprabanking.com::c4519b21-c52f-4d12-a93f-585abc4a568b" providerId="AD" clId="Web-{4433CDFC-259F-48D0-821B-0C9301A0771D}" dt="2023-07-06T10:35:38.335" v="123"/>
        <pc:sldMkLst>
          <pc:docMk/>
          <pc:sldMk cId="2366740477" sldId="285"/>
        </pc:sldMkLst>
        <pc:spChg chg="mod">
          <ac:chgData name="ABHISHEK Satyam" userId="S::satyam.abhishek@ext.soprabanking.com::c4519b21-c52f-4d12-a93f-585abc4a568b" providerId="AD" clId="Web-{4433CDFC-259F-48D0-821B-0C9301A0771D}" dt="2023-07-06T10:18:38.190" v="90"/>
          <ac:spMkLst>
            <pc:docMk/>
            <pc:sldMk cId="2366740477" sldId="285"/>
            <ac:spMk id="2" creationId="{4B2D3D18-46B1-9755-269C-6711188D6AF0}"/>
          </ac:spMkLst>
        </pc:spChg>
        <pc:spChg chg="mod ord">
          <ac:chgData name="ABHISHEK Satyam" userId="S::satyam.abhishek@ext.soprabanking.com::c4519b21-c52f-4d12-a93f-585abc4a568b" providerId="AD" clId="Web-{4433CDFC-259F-48D0-821B-0C9301A0771D}" dt="2023-07-06T10:18:24.830" v="88"/>
          <ac:spMkLst>
            <pc:docMk/>
            <pc:sldMk cId="2366740477" sldId="285"/>
            <ac:spMk id="5" creationId="{2E6D326D-4E7E-EAF9-30B9-06B08A84FD9A}"/>
          </ac:spMkLst>
        </pc:spChg>
        <pc:spChg chg="mod ord">
          <ac:chgData name="ABHISHEK Satyam" userId="S::satyam.abhishek@ext.soprabanking.com::c4519b21-c52f-4d12-a93f-585abc4a568b" providerId="AD" clId="Web-{4433CDFC-259F-48D0-821B-0C9301A0771D}" dt="2023-07-06T10:18:24.830" v="88"/>
          <ac:spMkLst>
            <pc:docMk/>
            <pc:sldMk cId="2366740477" sldId="285"/>
            <ac:spMk id="7" creationId="{1BCF8CCA-3C0F-169D-42DA-C4E23892B3FD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7:03.702" v="75"/>
          <ac:spMkLst>
            <pc:docMk/>
            <pc:sldMk cId="2366740477" sldId="285"/>
            <ac:spMk id="12" creationId="{3B47FC9C-2ED3-4100-A4EF-E8CDFEE106C9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7:09.374" v="77"/>
          <ac:spMkLst>
            <pc:docMk/>
            <pc:sldMk cId="2366740477" sldId="285"/>
            <ac:spMk id="14" creationId="{0277405F-0B4F-4418-B773-1B38814125B6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7:09.374" v="77"/>
          <ac:spMkLst>
            <pc:docMk/>
            <pc:sldMk cId="2366740477" sldId="285"/>
            <ac:spMk id="15" creationId="{FB5B0058-AF13-4859-B429-4EDDE2A26F7F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7:25.094" v="81"/>
          <ac:spMkLst>
            <pc:docMk/>
            <pc:sldMk cId="2366740477" sldId="285"/>
            <ac:spMk id="19" creationId="{2B545582-41B5-BA53-7E60-B01EAC1E93D3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38.190" v="91"/>
          <ac:spMkLst>
            <pc:docMk/>
            <pc:sldMk cId="2366740477" sldId="285"/>
            <ac:spMk id="22" creationId="{C4879EFC-8E62-4E00-973C-C45EE9EC676D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38.190" v="91"/>
          <ac:spMkLst>
            <pc:docMk/>
            <pc:sldMk cId="2366740477" sldId="285"/>
            <ac:spMk id="23" creationId="{D6A9C53F-5F90-40A5-8C85-5412D39C8C68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13.642" v="86"/>
          <ac:spMkLst>
            <pc:docMk/>
            <pc:sldMk cId="2366740477" sldId="285"/>
            <ac:spMk id="34" creationId="{78BA5F19-D5E1-4ECC-BEC2-DF7AEDFD7C50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13.642" v="86"/>
          <ac:spMkLst>
            <pc:docMk/>
            <pc:sldMk cId="2366740477" sldId="285"/>
            <ac:spMk id="35" creationId="{BB4D578A-F2C4-4EA9-A811-B48E66D63696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24.830" v="88"/>
          <ac:spMkLst>
            <pc:docMk/>
            <pc:sldMk cId="2366740477" sldId="285"/>
            <ac:spMk id="37" creationId="{6A14B83C-B379-41FC-8327-600DA7EFD524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18:38.190" v="90"/>
          <ac:spMkLst>
            <pc:docMk/>
            <pc:sldMk cId="2366740477" sldId="285"/>
            <ac:spMk id="42" creationId="{8CF2D423-929D-5D21-3EAB-19B13461E380}"/>
          </ac:spMkLst>
        </pc:spChg>
        <pc:spChg chg="add">
          <ac:chgData name="ABHISHEK Satyam" userId="S::satyam.abhishek@ext.soprabanking.com::c4519b21-c52f-4d12-a93f-585abc4a568b" providerId="AD" clId="Web-{4433CDFC-259F-48D0-821B-0C9301A0771D}" dt="2023-07-06T10:18:38.190" v="91"/>
          <ac:spMkLst>
            <pc:docMk/>
            <pc:sldMk cId="2366740477" sldId="285"/>
            <ac:spMk id="45" creationId="{C4879EFC-8E62-4E00-973C-C45EE9EC676D}"/>
          </ac:spMkLst>
        </pc:spChg>
        <pc:spChg chg="add">
          <ac:chgData name="ABHISHEK Satyam" userId="S::satyam.abhishek@ext.soprabanking.com::c4519b21-c52f-4d12-a93f-585abc4a568b" providerId="AD" clId="Web-{4433CDFC-259F-48D0-821B-0C9301A0771D}" dt="2023-07-06T10:18:38.190" v="91"/>
          <ac:spMkLst>
            <pc:docMk/>
            <pc:sldMk cId="2366740477" sldId="285"/>
            <ac:spMk id="46" creationId="{D6A9C53F-5F90-40A5-8C85-5412D39C8C68}"/>
          </ac:spMkLst>
        </pc:spChg>
        <pc:grpChg chg="add del">
          <ac:chgData name="ABHISHEK Satyam" userId="S::satyam.abhishek@ext.soprabanking.com::c4519b21-c52f-4d12-a93f-585abc4a568b" providerId="AD" clId="Web-{4433CDFC-259F-48D0-821B-0C9301A0771D}" dt="2023-07-06T10:18:24.830" v="88"/>
          <ac:grpSpMkLst>
            <pc:docMk/>
            <pc:sldMk cId="2366740477" sldId="285"/>
            <ac:grpSpMk id="38" creationId="{CB018903-3549-4A3B-A9DF-B26757CAA9C6}"/>
          </ac:grpSpMkLst>
        </pc:grpChg>
        <pc:picChg chg="mod ord">
          <ac:chgData name="ABHISHEK Satyam" userId="S::satyam.abhishek@ext.soprabanking.com::c4519b21-c52f-4d12-a93f-585abc4a568b" providerId="AD" clId="Web-{4433CDFC-259F-48D0-821B-0C9301A0771D}" dt="2023-07-06T10:18:38.190" v="90"/>
          <ac:picMkLst>
            <pc:docMk/>
            <pc:sldMk cId="2366740477" sldId="285"/>
            <ac:picMk id="3" creationId="{CF3032D9-1744-7D81-DD90-43D49A0001D4}"/>
          </ac:picMkLst>
        </pc:picChg>
        <pc:picChg chg="add mod ord">
          <ac:chgData name="ABHISHEK Satyam" userId="S::satyam.abhishek@ext.soprabanking.com::c4519b21-c52f-4d12-a93f-585abc4a568b" providerId="AD" clId="Web-{4433CDFC-259F-48D0-821B-0C9301A0771D}" dt="2023-07-06T10:18:38.190" v="90"/>
          <ac:picMkLst>
            <pc:docMk/>
            <pc:sldMk cId="2366740477" sldId="285"/>
            <ac:picMk id="4" creationId="{35165080-951A-1DBA-C6A6-DCAC6C3CD2AB}"/>
          </ac:picMkLst>
        </pc:picChg>
        <pc:cxnChg chg="add del">
          <ac:chgData name="ABHISHEK Satyam" userId="S::satyam.abhishek@ext.soprabanking.com::c4519b21-c52f-4d12-a93f-585abc4a568b" providerId="AD" clId="Web-{4433CDFC-259F-48D0-821B-0C9301A0771D}" dt="2023-07-06T10:17:12.296" v="79"/>
          <ac:cxnSpMkLst>
            <pc:docMk/>
            <pc:sldMk cId="2366740477" sldId="285"/>
            <ac:cxnSpMk id="17" creationId="{192712F8-36FA-35DF-0CE8-4098D93322A3}"/>
          </ac:cxnSpMkLst>
        </pc:cxnChg>
        <pc:cxnChg chg="add del">
          <ac:chgData name="ABHISHEK Satyam" userId="S::satyam.abhishek@ext.soprabanking.com::c4519b21-c52f-4d12-a93f-585abc4a568b" providerId="AD" clId="Web-{4433CDFC-259F-48D0-821B-0C9301A0771D}" dt="2023-07-06T10:17:25.094" v="81"/>
          <ac:cxnSpMkLst>
            <pc:docMk/>
            <pc:sldMk cId="2366740477" sldId="285"/>
            <ac:cxnSpMk id="20" creationId="{192712F8-36FA-35DF-0CE8-4098D93322A3}"/>
          </ac:cxnSpMkLst>
        </pc:cxnChg>
        <pc:cxnChg chg="add del">
          <ac:chgData name="ABHISHEK Satyam" userId="S::satyam.abhishek@ext.soprabanking.com::c4519b21-c52f-4d12-a93f-585abc4a568b" providerId="AD" clId="Web-{4433CDFC-259F-48D0-821B-0C9301A0771D}" dt="2023-07-06T10:18:10.501" v="84"/>
          <ac:cxnSpMkLst>
            <pc:docMk/>
            <pc:sldMk cId="2366740477" sldId="285"/>
            <ac:cxnSpMk id="25" creationId="{192712F8-36FA-35DF-0CE8-4098D93322A3}"/>
          </ac:cxnSpMkLst>
        </pc:cxnChg>
        <pc:cxnChg chg="add del">
          <ac:chgData name="ABHISHEK Satyam" userId="S::satyam.abhishek@ext.soprabanking.com::c4519b21-c52f-4d12-a93f-585abc4a568b" providerId="AD" clId="Web-{4433CDFC-259F-48D0-821B-0C9301A0771D}" dt="2023-07-06T10:18:10.501" v="84"/>
          <ac:cxnSpMkLst>
            <pc:docMk/>
            <pc:sldMk cId="2366740477" sldId="285"/>
            <ac:cxnSpMk id="32" creationId="{AF9469B9-6468-5B6A-E832-8D4590388432}"/>
          </ac:cxnSpMkLst>
        </pc:cxnChg>
        <pc:cxnChg chg="add del">
          <ac:chgData name="ABHISHEK Satyam" userId="S::satyam.abhishek@ext.soprabanking.com::c4519b21-c52f-4d12-a93f-585abc4a568b" providerId="AD" clId="Web-{4433CDFC-259F-48D0-821B-0C9301A0771D}" dt="2023-07-06T10:18:38.190" v="90"/>
          <ac:cxnSpMkLst>
            <pc:docMk/>
            <pc:sldMk cId="2366740477" sldId="285"/>
            <ac:cxnSpMk id="43" creationId="{192712F8-36FA-35DF-0CE8-4098D93322A3}"/>
          </ac:cxnSpMkLst>
        </pc:cxnChg>
      </pc:sldChg>
      <pc:sldChg chg="addSp delSp modSp mod setBg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2784543815" sldId="288"/>
        </pc:sldMkLst>
        <pc:spChg chg="mod">
          <ac:chgData name="ABHISHEK Satyam" userId="S::satyam.abhishek@ext.soprabanking.com::c4519b21-c52f-4d12-a93f-585abc4a568b" providerId="AD" clId="Web-{4433CDFC-259F-48D0-821B-0C9301A0771D}" dt="2023-07-06T10:48:58.114" v="277"/>
          <ac:spMkLst>
            <pc:docMk/>
            <pc:sldMk cId="2784543815" sldId="288"/>
            <ac:spMk id="2" creationId="{6E933C62-B67D-9556-01C8-184D3B4C3B2C}"/>
          </ac:spMkLst>
        </pc:spChg>
        <pc:spChg chg="mod ord">
          <ac:chgData name="ABHISHEK Satyam" userId="S::satyam.abhishek@ext.soprabanking.com::c4519b21-c52f-4d12-a93f-585abc4a568b" providerId="AD" clId="Web-{4433CDFC-259F-48D0-821B-0C9301A0771D}" dt="2023-07-06T10:49:49.959" v="285" actId="14100"/>
          <ac:spMkLst>
            <pc:docMk/>
            <pc:sldMk cId="2784543815" sldId="288"/>
            <ac:spMk id="3" creationId="{C3D1166E-8393-A462-18EB-03C2397D1777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784543815" sldId="288"/>
            <ac:spMk id="4" creationId="{7531BFB0-7009-522E-1AE3-D39303447C57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48:01.955" v="268"/>
          <ac:spMkLst>
            <pc:docMk/>
            <pc:sldMk cId="2784543815" sldId="288"/>
            <ac:spMk id="4" creationId="{F1981689-8286-7AE0-61D6-550D5BA09990}"/>
          </ac:spMkLst>
        </pc:spChg>
        <pc:spChg chg="del mod ord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784543815" sldId="288"/>
            <ac:spMk id="5" creationId="{5415B0FC-28E3-11F1-8A3C-71AAE6ADDE7D}"/>
          </ac:spMkLst>
        </pc:spChg>
        <pc:spChg chg="mod">
          <ac:chgData name="ABHISHEK Satyam" userId="S::satyam.abhishek@ext.soprabanking.com::c4519b21-c52f-4d12-a93f-585abc4a568b" providerId="AD" clId="Web-{4433CDFC-259F-48D0-821B-0C9301A0771D}" dt="2023-07-06T10:52:49.778" v="287" actId="14100"/>
          <ac:spMkLst>
            <pc:docMk/>
            <pc:sldMk cId="2784543815" sldId="288"/>
            <ac:spMk id="7" creationId="{DA4612C6-2DA7-65C2-D7DA-36F4BEDCAA63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48:41.832" v="272"/>
          <ac:spMkLst>
            <pc:docMk/>
            <pc:sldMk cId="2784543815" sldId="288"/>
            <ac:spMk id="12" creationId="{A2679492-7988-4050-9056-542444452411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48:41.832" v="272"/>
          <ac:spMkLst>
            <pc:docMk/>
            <pc:sldMk cId="2784543815" sldId="288"/>
            <ac:spMk id="14" creationId="{B091B163-7D61-4891-ABCF-5C13D9C418D0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48:46.519" v="274"/>
          <ac:spMkLst>
            <pc:docMk/>
            <pc:sldMk cId="2784543815" sldId="288"/>
            <ac:spMk id="18" creationId="{79BB35BC-D5C2-4C8B-A22A-A71E6191913B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48:58.114" v="276"/>
          <ac:spMkLst>
            <pc:docMk/>
            <pc:sldMk cId="2784543815" sldId="288"/>
            <ac:spMk id="20" creationId="{D1D34770-47A8-402C-AF23-2B653F2D88C1}"/>
          </ac:spMkLst>
        </pc:spChg>
        <pc:picChg chg="add mod ord">
          <ac:chgData name="ABHISHEK Satyam" userId="S::satyam.abhishek@ext.soprabanking.com::c4519b21-c52f-4d12-a93f-585abc4a568b" providerId="AD" clId="Web-{4433CDFC-259F-48D0-821B-0C9301A0771D}" dt="2023-07-06T10:48:58.114" v="277"/>
          <ac:picMkLst>
            <pc:docMk/>
            <pc:sldMk cId="2784543815" sldId="288"/>
            <ac:picMk id="6" creationId="{31616C0E-02E9-6EA2-2203-FB3551CDD4F3}"/>
          </ac:picMkLst>
        </pc:picChg>
        <pc:cxnChg chg="add del">
          <ac:chgData name="ABHISHEK Satyam" userId="S::satyam.abhishek@ext.soprabanking.com::c4519b21-c52f-4d12-a93f-585abc4a568b" providerId="AD" clId="Web-{4433CDFC-259F-48D0-821B-0C9301A0771D}" dt="2023-07-06T10:48:41.832" v="272"/>
          <ac:cxnSpMkLst>
            <pc:docMk/>
            <pc:sldMk cId="2784543815" sldId="288"/>
            <ac:cxnSpMk id="16" creationId="{C49DA8F6-BCC1-4447-B54C-57856834B94B}"/>
          </ac:cxnSpMkLst>
        </pc:cxn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2637443913" sldId="290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637443913" sldId="290"/>
            <ac:spMk id="3" creationId="{B589E892-E9E8-D609-5B50-D528BB56AC03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637443913" sldId="290"/>
            <ac:spMk id="5" creationId="{3DD7F035-A0A6-E9BB-5E41-74FC2D2219C3}"/>
          </ac:spMkLst>
        </pc:spChg>
        <pc:picChg chg="mod">
          <ac:chgData name="ABHISHEK Satyam" userId="S::satyam.abhishek@ext.soprabanking.com::c4519b21-c52f-4d12-a93f-585abc4a568b" providerId="AD" clId="Web-{4433CDFC-259F-48D0-821B-0C9301A0771D}" dt="2023-07-06T09:21:27.085" v="0" actId="1076"/>
          <ac:picMkLst>
            <pc:docMk/>
            <pc:sldMk cId="2637443913" sldId="290"/>
            <ac:picMk id="15" creationId="{3F40C412-B933-FEDD-5C5B-8F52E67A731B}"/>
          </ac:picMkLst>
        </pc:picChg>
        <pc:picChg chg="mod">
          <ac:chgData name="ABHISHEK Satyam" userId="S::satyam.abhishek@ext.soprabanking.com::c4519b21-c52f-4d12-a93f-585abc4a568b" providerId="AD" clId="Web-{4433CDFC-259F-48D0-821B-0C9301A0771D}" dt="2023-07-06T09:21:30.663" v="1" actId="1076"/>
          <ac:picMkLst>
            <pc:docMk/>
            <pc:sldMk cId="2637443913" sldId="290"/>
            <ac:picMk id="17" creationId="{F03024F5-FA72-9A41-C680-B753FBECFF0F}"/>
          </ac:picMkLst>
        </pc:pic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2.815" v="396"/>
        <pc:sldMkLst>
          <pc:docMk/>
          <pc:sldMk cId="146028354" sldId="291"/>
        </pc:sldMkLst>
        <pc:spChg chg="mod">
          <ac:chgData name="ABHISHEK Satyam" userId="S::satyam.abhishek@ext.soprabanking.com::c4519b21-c52f-4d12-a93f-585abc4a568b" providerId="AD" clId="Web-{4433CDFC-259F-48D0-821B-0C9301A0771D}" dt="2023-07-06T11:02:43.283" v="342" actId="1076"/>
          <ac:spMkLst>
            <pc:docMk/>
            <pc:sldMk cId="146028354" sldId="291"/>
            <ac:spMk id="2" creationId="{06E1A395-A9AD-5CBA-6D63-53FED0B85388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2.815" v="396"/>
          <ac:spMkLst>
            <pc:docMk/>
            <pc:sldMk cId="146028354" sldId="291"/>
            <ac:spMk id="3" creationId="{71C529A7-3988-C7A2-10E2-D5C0B6C30FFB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47.080" v="394"/>
          <ac:spMkLst>
            <pc:docMk/>
            <pc:sldMk cId="146028354" sldId="291"/>
            <ac:spMk id="5" creationId="{EDA0CFA1-5AF2-4300-A607-3E9419DA99D5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15:41.936" v="376" actId="20577"/>
          <ac:spMkLst>
            <pc:docMk/>
            <pc:sldMk cId="146028354" sldId="291"/>
            <ac:spMk id="8" creationId="{686F9245-31C0-F38B-DF1F-2D8C71C07727}"/>
          </ac:spMkLst>
        </pc:spChg>
        <pc:spChg chg="del mod">
          <ac:chgData name="ABHISHEK Satyam" userId="S::satyam.abhishek@ext.soprabanking.com::c4519b21-c52f-4d12-a93f-585abc4a568b" providerId="AD" clId="Web-{4433CDFC-259F-48D0-821B-0C9301A0771D}" dt="2023-07-06T10:58:58.213" v="303"/>
          <ac:spMkLst>
            <pc:docMk/>
            <pc:sldMk cId="146028354" sldId="291"/>
            <ac:spMk id="10" creationId="{F60C3429-417F-9E1F-3267-8CA794964E7E}"/>
          </ac:spMkLst>
        </pc:spChg>
        <pc:picChg chg="mod">
          <ac:chgData name="ABHISHEK Satyam" userId="S::satyam.abhishek@ext.soprabanking.com::c4519b21-c52f-4d12-a93f-585abc4a568b" providerId="AD" clId="Web-{4433CDFC-259F-48D0-821B-0C9301A0771D}" dt="2023-07-06T11:03:09.394" v="343" actId="14100"/>
          <ac:picMkLst>
            <pc:docMk/>
            <pc:sldMk cId="146028354" sldId="291"/>
            <ac:picMk id="9" creationId="{DCFEC70F-FC58-8D5C-854A-5333D5B2184B}"/>
          </ac:picMkLst>
        </pc:pic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2557415556" sldId="293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557415556" sldId="293"/>
            <ac:spMk id="3" creationId="{DF9F17DE-0579-BB3B-0E88-61A6DA6DD0BE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557415556" sldId="293"/>
            <ac:spMk id="5" creationId="{76E8233E-CF03-1DEA-DAB7-39035B1ECB8B}"/>
          </ac:spMkLst>
        </pc:spChg>
        <pc:picChg chg="del">
          <ac:chgData name="ABHISHEK Satyam" userId="S::satyam.abhishek@ext.soprabanking.com::c4519b21-c52f-4d12-a93f-585abc4a568b" providerId="AD" clId="Web-{4433CDFC-259F-48D0-821B-0C9301A0771D}" dt="2023-07-06T10:47:19.469" v="263"/>
          <ac:picMkLst>
            <pc:docMk/>
            <pc:sldMk cId="2557415556" sldId="293"/>
            <ac:picMk id="3" creationId="{1C5A185F-989F-149D-17B7-5392F27BF56D}"/>
          </ac:picMkLst>
        </pc:picChg>
        <pc:picChg chg="add mod">
          <ac:chgData name="ABHISHEK Satyam" userId="S::satyam.abhishek@ext.soprabanking.com::c4519b21-c52f-4d12-a93f-585abc4a568b" providerId="AD" clId="Web-{4433CDFC-259F-48D0-821B-0C9301A0771D}" dt="2023-07-06T10:47:38.876" v="267" actId="1076"/>
          <ac:picMkLst>
            <pc:docMk/>
            <pc:sldMk cId="2557415556" sldId="293"/>
            <ac:picMk id="6" creationId="{E819E43B-CF9D-E9B0-CFBB-1C2634B583C4}"/>
          </ac:picMkLst>
        </pc:pic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2877304712" sldId="294"/>
        </pc:sldMkLst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877304712" sldId="294"/>
            <ac:spMk id="5" creationId="{71D39DFE-5F4B-DD54-4EA4-2636B7111345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877304712" sldId="294"/>
            <ac:spMk id="6" creationId="{844E6379-82AD-49BC-C5E1-0D08AD97F8EB}"/>
          </ac:spMkLst>
        </pc:spChg>
      </pc:sldChg>
      <pc:sldChg chg="addSp delSp modSp">
        <pc:chgData name="ABHISHEK Satyam" userId="S::satyam.abhishek@ext.soprabanking.com::c4519b21-c52f-4d12-a93f-585abc4a568b" providerId="AD" clId="Web-{4433CDFC-259F-48D0-821B-0C9301A0771D}" dt="2023-07-06T12:16:44.222" v="443"/>
        <pc:sldMkLst>
          <pc:docMk/>
          <pc:sldMk cId="896182118" sldId="295"/>
        </pc:sldMkLst>
        <pc:spChg chg="mod">
          <ac:chgData name="ABHISHEK Satyam" userId="S::satyam.abhishek@ext.soprabanking.com::c4519b21-c52f-4d12-a93f-585abc4a568b" providerId="AD" clId="Web-{4433CDFC-259F-48D0-821B-0C9301A0771D}" dt="2023-07-06T10:55:10.970" v="294"/>
          <ac:spMkLst>
            <pc:docMk/>
            <pc:sldMk cId="896182118" sldId="295"/>
            <ac:spMk id="2" creationId="{6E933C62-B67D-9556-01C8-184D3B4C3B2C}"/>
          </ac:spMkLst>
        </pc:spChg>
        <pc:spChg chg="del mod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896182118" sldId="295"/>
            <ac:spMk id="5" creationId="{5415B0FC-28E3-11F1-8A3C-71AAE6ADDE7D}"/>
          </ac:spMkLst>
        </pc:spChg>
        <pc:spChg chg="mod">
          <ac:chgData name="ABHISHEK Satyam" userId="S::satyam.abhishek@ext.soprabanking.com::c4519b21-c52f-4d12-a93f-585abc4a568b" providerId="AD" clId="Web-{4433CDFC-259F-48D0-821B-0C9301A0771D}" dt="2023-07-06T10:55:10.939" v="293"/>
          <ac:spMkLst>
            <pc:docMk/>
            <pc:sldMk cId="896182118" sldId="295"/>
            <ac:spMk id="7" creationId="{DA4612C6-2DA7-65C2-D7DA-36F4BEDCAA63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55:10.970" v="294"/>
          <ac:spMkLst>
            <pc:docMk/>
            <pc:sldMk cId="896182118" sldId="295"/>
            <ac:spMk id="18" creationId="{C05CBC3C-2E5A-4839-8B9B-2E5A6ADF0F58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55:10.970" v="294"/>
          <ac:spMkLst>
            <pc:docMk/>
            <pc:sldMk cId="896182118" sldId="295"/>
            <ac:spMk id="19" creationId="{DB5B423A-57CC-4C58-AA26-8E2E862B03A0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896182118" sldId="295"/>
            <ac:spMk id="20" creationId="{8E8D649B-EBE5-3C89-3A78-03BC7519BB0C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55:10.939" v="293"/>
          <ac:spMkLst>
            <pc:docMk/>
            <pc:sldMk cId="896182118" sldId="295"/>
            <ac:spMk id="23" creationId="{D9A7F3BF-8763-4074-AD77-92790AF314D1}"/>
          </ac:spMkLst>
        </pc:spChg>
        <pc:spChg chg="add">
          <ac:chgData name="ABHISHEK Satyam" userId="S::satyam.abhishek@ext.soprabanking.com::c4519b21-c52f-4d12-a93f-585abc4a568b" providerId="AD" clId="Web-{4433CDFC-259F-48D0-821B-0C9301A0771D}" dt="2023-07-06T10:55:10.970" v="294"/>
          <ac:spMkLst>
            <pc:docMk/>
            <pc:sldMk cId="896182118" sldId="295"/>
            <ac:spMk id="33" creationId="{955A2079-FA98-4876-80F0-72364A7D2EA4}"/>
          </ac:spMkLst>
        </pc:spChg>
        <pc:grpChg chg="add del">
          <ac:chgData name="ABHISHEK Satyam" userId="S::satyam.abhishek@ext.soprabanking.com::c4519b21-c52f-4d12-a93f-585abc4a568b" providerId="AD" clId="Web-{4433CDFC-259F-48D0-821B-0C9301A0771D}" dt="2023-07-06T10:55:10.939" v="293"/>
          <ac:grpSpMkLst>
            <pc:docMk/>
            <pc:sldMk cId="896182118" sldId="295"/>
            <ac:grpSpMk id="26" creationId="{7A9648D6-B41B-42D0-A817-AE2607B0B5B8}"/>
          </ac:grpSpMkLst>
        </pc:grpChg>
        <pc:graphicFrameChg chg="mod modGraphic">
          <ac:chgData name="ABHISHEK Satyam" userId="S::satyam.abhishek@ext.soprabanking.com::c4519b21-c52f-4d12-a93f-585abc4a568b" providerId="AD" clId="Web-{4433CDFC-259F-48D0-821B-0C9301A0771D}" dt="2023-07-06T12:16:44.222" v="443"/>
          <ac:graphicFrameMkLst>
            <pc:docMk/>
            <pc:sldMk cId="896182118" sldId="295"/>
            <ac:graphicFrameMk id="9" creationId="{BAAD04C9-0215-21D9-8D8D-4D15937016D0}"/>
          </ac:graphicFrameMkLst>
        </pc:graphicFrameChg>
        <pc:cxnChg chg="add del">
          <ac:chgData name="ABHISHEK Satyam" userId="S::satyam.abhishek@ext.soprabanking.com::c4519b21-c52f-4d12-a93f-585abc4a568b" providerId="AD" clId="Web-{4433CDFC-259F-48D0-821B-0C9301A0771D}" dt="2023-07-06T10:55:10.939" v="293"/>
          <ac:cxnSpMkLst>
            <pc:docMk/>
            <pc:sldMk cId="896182118" sldId="295"/>
            <ac:cxnSpMk id="31" creationId="{C49DA8F6-BCC1-4447-B54C-57856834B94B}"/>
          </ac:cxnSpMkLst>
        </pc:cxnChg>
      </pc:sldChg>
      <pc:sldChg chg="del">
        <pc:chgData name="ABHISHEK Satyam" userId="S::satyam.abhishek@ext.soprabanking.com::c4519b21-c52f-4d12-a93f-585abc4a568b" providerId="AD" clId="Web-{4433CDFC-259F-48D0-821B-0C9301A0771D}" dt="2023-07-06T12:17:22.693" v="451"/>
        <pc:sldMkLst>
          <pc:docMk/>
          <pc:sldMk cId="2599431144" sldId="296"/>
        </pc:sldMkLst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16.020" v="447"/>
        <pc:sldMkLst>
          <pc:docMk/>
          <pc:sldMk cId="241107731" sldId="297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41107731" sldId="297"/>
            <ac:spMk id="3" creationId="{332706E9-295F-74AE-771B-23EF5F940A20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41107731" sldId="297"/>
            <ac:spMk id="5" creationId="{2E6D326D-4E7E-EAF9-30B9-06B08A84FD9A}"/>
          </ac:spMkLst>
        </pc:spChg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17.380" v="448"/>
        <pc:sldMkLst>
          <pc:docMk/>
          <pc:sldMk cId="1997175940" sldId="298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1997175940" sldId="298"/>
            <ac:spMk id="3" creationId="{B8A5E075-072C-9C53-9E19-111999FC9092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1997175940" sldId="298"/>
            <ac:spMk id="5" creationId="{2E6D326D-4E7E-EAF9-30B9-06B08A84FD9A}"/>
          </ac:spMkLst>
        </pc:sp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1500214573" sldId="299"/>
        </pc:sldMkLst>
        <pc:spChg chg="mod">
          <ac:chgData name="ABHISHEK Satyam" userId="S::satyam.abhishek@ext.soprabanking.com::c4519b21-c52f-4d12-a93f-585abc4a568b" providerId="AD" clId="Web-{4433CDFC-259F-48D0-821B-0C9301A0771D}" dt="2023-07-06T10:41:48.317" v="204" actId="20577"/>
          <ac:spMkLst>
            <pc:docMk/>
            <pc:sldMk cId="1500214573" sldId="299"/>
            <ac:spMk id="2" creationId="{4B2D3D18-46B1-9755-269C-6711188D6AF0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1500214573" sldId="299"/>
            <ac:spMk id="3" creationId="{9E88860C-7AAE-BF2C-CF67-59AC04F3533F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1500214573" sldId="299"/>
            <ac:spMk id="5" creationId="{2E6D326D-4E7E-EAF9-30B9-06B08A84FD9A}"/>
          </ac:spMkLst>
        </pc:spChg>
        <pc:spChg chg="mod">
          <ac:chgData name="ABHISHEK Satyam" userId="S::satyam.abhishek@ext.soprabanking.com::c4519b21-c52f-4d12-a93f-585abc4a568b" providerId="AD" clId="Web-{4433CDFC-259F-48D0-821B-0C9301A0771D}" dt="2023-07-06T11:08:16.404" v="348"/>
          <ac:spMkLst>
            <pc:docMk/>
            <pc:sldMk cId="1500214573" sldId="299"/>
            <ac:spMk id="29" creationId="{C7E2B605-501E-59A7-39A0-6AAD4902C313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40:53.456" v="168"/>
          <ac:spMkLst>
            <pc:docMk/>
            <pc:sldMk cId="1500214573" sldId="299"/>
            <ac:spMk id="30" creationId="{BCC50307-D857-69CA-1167-BEB9C609B2A7}"/>
          </ac:spMkLst>
        </pc:spChg>
        <pc:picChg chg="mod">
          <ac:chgData name="ABHISHEK Satyam" userId="S::satyam.abhishek@ext.soprabanking.com::c4519b21-c52f-4d12-a93f-585abc4a568b" providerId="AD" clId="Web-{4433CDFC-259F-48D0-821B-0C9301A0771D}" dt="2023-07-06T10:41:26.598" v="179" actId="1076"/>
          <ac:picMkLst>
            <pc:docMk/>
            <pc:sldMk cId="1500214573" sldId="299"/>
            <ac:picMk id="4" creationId="{F486446C-3C03-9167-76D4-29FD6504DE8E}"/>
          </ac:picMkLst>
        </pc:picChg>
        <pc:picChg chg="del">
          <ac:chgData name="ABHISHEK Satyam" userId="S::satyam.abhishek@ext.soprabanking.com::c4519b21-c52f-4d12-a93f-585abc4a568b" providerId="AD" clId="Web-{4433CDFC-259F-48D0-821B-0C9301A0771D}" dt="2023-07-06T10:40:51.393" v="167"/>
          <ac:picMkLst>
            <pc:docMk/>
            <pc:sldMk cId="1500214573" sldId="299"/>
            <ac:picMk id="28" creationId="{50D0C3FB-1B67-20FD-801E-6364E88447DA}"/>
          </ac:picMkLst>
        </pc:picChg>
      </pc:sldChg>
      <pc:sldChg chg="addSp delSp modSp mod setBg">
        <pc:chgData name="ABHISHEK Satyam" userId="S::satyam.abhishek@ext.soprabanking.com::c4519b21-c52f-4d12-a93f-585abc4a568b" providerId="AD" clId="Web-{4433CDFC-259F-48D0-821B-0C9301A0771D}" dt="2023-07-06T11:56:44.617" v="415" actId="20577"/>
        <pc:sldMkLst>
          <pc:docMk/>
          <pc:sldMk cId="3130019881" sldId="300"/>
        </pc:sldMkLst>
        <pc:spChg chg="mod modVis">
          <ac:chgData name="ABHISHEK Satyam" userId="S::satyam.abhishek@ext.soprabanking.com::c4519b21-c52f-4d12-a93f-585abc4a568b" providerId="AD" clId="Web-{4433CDFC-259F-48D0-821B-0C9301A0771D}" dt="2023-07-06T10:10:23.188" v="50"/>
          <ac:spMkLst>
            <pc:docMk/>
            <pc:sldMk cId="3130019881" sldId="300"/>
            <ac:spMk id="2" creationId="{32604D42-AC9D-F506-458C-2939E46100AA}"/>
          </ac:spMkLst>
        </pc:spChg>
        <pc:spChg chg="add del mod ord modVis">
          <ac:chgData name="ABHISHEK Satyam" userId="S::satyam.abhishek@ext.soprabanking.com::c4519b21-c52f-4d12-a93f-585abc4a568b" providerId="AD" clId="Web-{4433CDFC-259F-48D0-821B-0C9301A0771D}" dt="2023-07-06T11:56:44.617" v="415" actId="20577"/>
          <ac:spMkLst>
            <pc:docMk/>
            <pc:sldMk cId="3130019881" sldId="300"/>
            <ac:spMk id="3" creationId="{8BD18A8C-62F0-3645-FEA5-B94078A07346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130019881" sldId="300"/>
            <ac:spMk id="4" creationId="{9B34546D-2336-D18A-BFB2-2B4820152F3A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09:48:47.346" v="2"/>
          <ac:spMkLst>
            <pc:docMk/>
            <pc:sldMk cId="3130019881" sldId="300"/>
            <ac:spMk id="4" creationId="{B40EAD41-BD16-19C0-489D-3903164D8499}"/>
          </ac:spMkLst>
        </pc:spChg>
        <pc:spChg chg="del mod ord modVis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130019881" sldId="300"/>
            <ac:spMk id="5" creationId="{02E9ED13-DCB3-4318-AE1A-46E795ECF744}"/>
          </ac:spMkLst>
        </pc:spChg>
        <pc:spChg chg="mod ord modVis">
          <ac:chgData name="ABHISHEK Satyam" userId="S::satyam.abhishek@ext.soprabanking.com::c4519b21-c52f-4d12-a93f-585abc4a568b" providerId="AD" clId="Web-{4433CDFC-259F-48D0-821B-0C9301A0771D}" dt="2023-07-06T10:10:23.188" v="50"/>
          <ac:spMkLst>
            <pc:docMk/>
            <pc:sldMk cId="3130019881" sldId="300"/>
            <ac:spMk id="7" creationId="{593C7724-40B6-F8B5-BA7A-6CBB015679C2}"/>
          </ac:spMkLst>
        </pc:spChg>
        <pc:spChg chg="add del mod">
          <ac:chgData name="ABHISHEK Satyam" userId="S::satyam.abhishek@ext.soprabanking.com::c4519b21-c52f-4d12-a93f-585abc4a568b" providerId="AD" clId="Web-{4433CDFC-259F-48D0-821B-0C9301A0771D}" dt="2023-07-06T11:56:36.867" v="411"/>
          <ac:spMkLst>
            <pc:docMk/>
            <pc:sldMk cId="3130019881" sldId="300"/>
            <ac:spMk id="8" creationId="{EE4B41DE-808A-A072-14C5-121628096DCB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05:36.537" v="23"/>
          <ac:spMkLst>
            <pc:docMk/>
            <pc:sldMk cId="3130019881" sldId="300"/>
            <ac:spMk id="9" creationId="{46065826-DB63-4A31-AE30-20A5C15142DE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06:01.054" v="25"/>
          <ac:spMkLst>
            <pc:docMk/>
            <pc:sldMk cId="3130019881" sldId="300"/>
            <ac:spMk id="10" creationId="{96FF150B-F58A-E3E4-3EBD-B4DCD2F16DC4}"/>
          </ac:spMkLst>
        </pc:spChg>
        <pc:spChg chg="add del mod ord modVis">
          <ac:chgData name="ABHISHEK Satyam" userId="S::satyam.abhishek@ext.soprabanking.com::c4519b21-c52f-4d12-a93f-585abc4a568b" providerId="AD" clId="Web-{4433CDFC-259F-48D0-821B-0C9301A0771D}" dt="2023-07-06T10:07:35.917" v="47"/>
          <ac:spMkLst>
            <pc:docMk/>
            <pc:sldMk cId="3130019881" sldId="300"/>
            <ac:spMk id="11" creationId="{AECC902E-8F70-C0B3-CEBA-065D5CD2988E}"/>
          </ac:spMkLst>
        </pc:spChg>
        <pc:spChg chg="add">
          <ac:chgData name="ABHISHEK Satyam" userId="S::satyam.abhishek@ext.soprabanking.com::c4519b21-c52f-4d12-a93f-585abc4a568b" providerId="AD" clId="Web-{4433CDFC-259F-48D0-821B-0C9301A0771D}" dt="2023-07-06T10:08:02.246" v="49"/>
          <ac:spMkLst>
            <pc:docMk/>
            <pc:sldMk cId="3130019881" sldId="300"/>
            <ac:spMk id="17" creationId="{F13C74B1-5B17-4795-BED0-7140497B445A}"/>
          </ac:spMkLst>
        </pc:spChg>
        <pc:spChg chg="add">
          <ac:chgData name="ABHISHEK Satyam" userId="S::satyam.abhishek@ext.soprabanking.com::c4519b21-c52f-4d12-a93f-585abc4a568b" providerId="AD" clId="Web-{4433CDFC-259F-48D0-821B-0C9301A0771D}" dt="2023-07-06T10:08:02.246" v="49"/>
          <ac:spMkLst>
            <pc:docMk/>
            <pc:sldMk cId="3130019881" sldId="300"/>
            <ac:spMk id="19" creationId="{D4974D33-8DC5-464E-8C6D-BE58F0669C17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10:23.188" v="50"/>
          <ac:spMkLst>
            <pc:docMk/>
            <pc:sldMk cId="3130019881" sldId="300"/>
            <ac:spMk id="31" creationId="{F13C74B1-5B17-4795-BED0-7140497B445A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10:23.188" v="50"/>
          <ac:spMkLst>
            <pc:docMk/>
            <pc:sldMk cId="3130019881" sldId="300"/>
            <ac:spMk id="32" creationId="{D4974D33-8DC5-464E-8C6D-BE58F0669C17}"/>
          </ac:spMkLst>
        </pc:spChg>
        <pc:picChg chg="add del mod">
          <ac:chgData name="ABHISHEK Satyam" userId="S::satyam.abhishek@ext.soprabanking.com::c4519b21-c52f-4d12-a93f-585abc4a568b" providerId="AD" clId="Web-{4433CDFC-259F-48D0-821B-0C9301A0771D}" dt="2023-07-06T09:57:49.318" v="8"/>
          <ac:picMkLst>
            <pc:docMk/>
            <pc:sldMk cId="3130019881" sldId="300"/>
            <ac:picMk id="6" creationId="{BB95F261-554B-A3D7-FC78-463B4D4225C2}"/>
          </ac:picMkLst>
        </pc:picChg>
        <pc:picChg chg="add del mod ord">
          <ac:chgData name="ABHISHEK Satyam" userId="S::satyam.abhishek@ext.soprabanking.com::c4519b21-c52f-4d12-a93f-585abc4a568b" providerId="AD" clId="Web-{4433CDFC-259F-48D0-821B-0C9301A0771D}" dt="2023-07-06T10:03:51.331" v="21"/>
          <ac:picMkLst>
            <pc:docMk/>
            <pc:sldMk cId="3130019881" sldId="300"/>
            <ac:picMk id="8" creationId="{2B1174B1-8751-BAF4-4D43-A8133ECA8184}"/>
          </ac:picMkLst>
        </pc:picChg>
        <pc:picChg chg="add mod ord">
          <ac:chgData name="ABHISHEK Satyam" userId="S::satyam.abhishek@ext.soprabanking.com::c4519b21-c52f-4d12-a93f-585abc4a568b" providerId="AD" clId="Web-{4433CDFC-259F-48D0-821B-0C9301A0771D}" dt="2023-07-06T10:10:23.188" v="50"/>
          <ac:picMkLst>
            <pc:docMk/>
            <pc:sldMk cId="3130019881" sldId="300"/>
            <ac:picMk id="12" creationId="{E83B0D98-1C77-2288-A47E-7204C93E67BE}"/>
          </ac:picMkLst>
        </pc:picChg>
        <pc:cxnChg chg="add">
          <ac:chgData name="ABHISHEK Satyam" userId="S::satyam.abhishek@ext.soprabanking.com::c4519b21-c52f-4d12-a93f-585abc4a568b" providerId="AD" clId="Web-{4433CDFC-259F-48D0-821B-0C9301A0771D}" dt="2023-07-06T10:10:23.188" v="50"/>
          <ac:cxnSpMkLst>
            <pc:docMk/>
            <pc:sldMk cId="3130019881" sldId="300"/>
            <ac:cxnSpMk id="37" creationId="{1503BFE4-729B-D9D0-C17B-501E6AF1127A}"/>
          </ac:cxnSpMkLst>
        </pc:cxnChg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21.536" v="450"/>
        <pc:sldMkLst>
          <pc:docMk/>
          <pc:sldMk cId="965377340" sldId="301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965377340" sldId="301"/>
            <ac:spMk id="4" creationId="{BD528F1A-39E9-9468-B902-C963F5487727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965377340" sldId="301"/>
            <ac:spMk id="5" creationId="{02E9ED13-DCB3-4318-AE1A-46E795ECF744}"/>
          </ac:spMkLst>
        </pc:spChg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13.286" v="445"/>
        <pc:sldMkLst>
          <pc:docMk/>
          <pc:sldMk cId="1236562318" sldId="302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1236562318" sldId="302"/>
            <ac:spMk id="4" creationId="{E22F01BC-EBBC-03B8-E850-AB68E801F84B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1236562318" sldId="302"/>
            <ac:spMk id="5" creationId="{DC0CFA5A-E994-5C54-6E67-5862C5519B2B}"/>
          </ac:spMkLst>
        </pc:spChg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14.474" v="446"/>
        <pc:sldMkLst>
          <pc:docMk/>
          <pc:sldMk cId="667991713" sldId="303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667991713" sldId="303"/>
            <ac:spMk id="4" creationId="{DFE6043D-C307-8C27-E266-9E336D340B3C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667991713" sldId="303"/>
            <ac:spMk id="5" creationId="{DC0CFA5A-E994-5C54-6E67-5862C5519B2B}"/>
          </ac:spMkLst>
        </pc:spChg>
      </pc:sldChg>
      <pc:sldChg chg="addSp delSp modSp del">
        <pc:chgData name="ABHISHEK Satyam" userId="S::satyam.abhishek@ext.soprabanking.com::c4519b21-c52f-4d12-a93f-585abc4a568b" providerId="AD" clId="Web-{4433CDFC-259F-48D0-821B-0C9301A0771D}" dt="2023-07-06T12:17:20.083" v="449"/>
        <pc:sldMkLst>
          <pc:docMk/>
          <pc:sldMk cId="4064434044" sldId="304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4064434044" sldId="304"/>
            <ac:spMk id="4" creationId="{4FDA4E74-2DAD-6589-8A5F-41A801D6D137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4064434044" sldId="304"/>
            <ac:spMk id="5" creationId="{5415B0FC-28E3-11F1-8A3C-71AAE6ADDE7D}"/>
          </ac:spMkLst>
        </pc:spChg>
      </pc:sldChg>
      <pc:sldChg chg="addSp delSp modSp add mod replId modClrScheme delDesignElem chgLayout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3187988405" sldId="305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187988405" sldId="305"/>
            <ac:spMk id="2" creationId="{13C0B3B0-0962-BD42-D104-A1EB5FC8F4DB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19:20.207" v="96"/>
          <ac:spMkLst>
            <pc:docMk/>
            <pc:sldMk cId="3187988405" sldId="305"/>
            <ac:spMk id="2" creationId="{4B2D3D18-46B1-9755-269C-6711188D6AF0}"/>
          </ac:spMkLst>
        </pc:spChg>
        <pc:spChg chg="del mod ord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187988405" sldId="305"/>
            <ac:spMk id="5" creationId="{2E6D326D-4E7E-EAF9-30B9-06B08A84FD9A}"/>
          </ac:spMkLst>
        </pc:spChg>
        <pc:spChg chg="mod ord">
          <ac:chgData name="ABHISHEK Satyam" userId="S::satyam.abhishek@ext.soprabanking.com::c4519b21-c52f-4d12-a93f-585abc4a568b" providerId="AD" clId="Web-{4433CDFC-259F-48D0-821B-0C9301A0771D}" dt="2023-07-06T10:19:34.708" v="99"/>
          <ac:spMkLst>
            <pc:docMk/>
            <pc:sldMk cId="3187988405" sldId="305"/>
            <ac:spMk id="7" creationId="{1BCF8CCA-3C0F-169D-42DA-C4E23892B3FD}"/>
          </ac:spMkLst>
        </pc:spChg>
        <pc:spChg chg="add del mod">
          <ac:chgData name="ABHISHEK Satyam" userId="S::satyam.abhishek@ext.soprabanking.com::c4519b21-c52f-4d12-a93f-585abc4a568b" providerId="AD" clId="Web-{4433CDFC-259F-48D0-821B-0C9301A0771D}" dt="2023-07-06T10:19:23.520" v="97"/>
          <ac:spMkLst>
            <pc:docMk/>
            <pc:sldMk cId="3187988405" sldId="305"/>
            <ac:spMk id="8" creationId="{24669D6D-E936-7C95-0118-5FB206410614}"/>
          </ac:spMkLst>
        </pc:spChg>
        <pc:spChg chg="add del mod ord">
          <ac:chgData name="ABHISHEK Satyam" userId="S::satyam.abhishek@ext.soprabanking.com::c4519b21-c52f-4d12-a93f-585abc4a568b" providerId="AD" clId="Web-{4433CDFC-259F-48D0-821B-0C9301A0771D}" dt="2023-07-06T10:19:39.458" v="100"/>
          <ac:spMkLst>
            <pc:docMk/>
            <pc:sldMk cId="3187988405" sldId="305"/>
            <ac:spMk id="9" creationId="{A5921DE7-D80B-95C8-4A69-AA3F2EFCE45A}"/>
          </ac:spMkLst>
        </pc:spChg>
        <pc:spChg chg="add del mod ord">
          <ac:chgData name="ABHISHEK Satyam" userId="S::satyam.abhishek@ext.soprabanking.com::c4519b21-c52f-4d12-a93f-585abc4a568b" providerId="AD" clId="Web-{4433CDFC-259F-48D0-821B-0C9301A0771D}" dt="2023-07-06T10:19:41.489" v="101"/>
          <ac:spMkLst>
            <pc:docMk/>
            <pc:sldMk cId="3187988405" sldId="305"/>
            <ac:spMk id="10" creationId="{8A3C4180-2A27-9DE0-00FE-1EB41797950D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0:46:22.967" v="248" actId="20577"/>
          <ac:spMkLst>
            <pc:docMk/>
            <pc:sldMk cId="3187988405" sldId="305"/>
            <ac:spMk id="11" creationId="{0FC6B9A6-97C7-57C8-80FE-C46A5422A871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29:30.432" v="116"/>
          <ac:spMkLst>
            <pc:docMk/>
            <pc:sldMk cId="3187988405" sldId="305"/>
            <ac:spMk id="12" creationId="{318AF306-6D02-2511-8EBC-E21A4411632F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19:29.504" v="98"/>
          <ac:spMkLst>
            <pc:docMk/>
            <pc:sldMk cId="3187988405" sldId="305"/>
            <ac:spMk id="45" creationId="{C4879EFC-8E62-4E00-973C-C45EE9EC676D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19:20.160" v="95"/>
          <ac:spMkLst>
            <pc:docMk/>
            <pc:sldMk cId="3187988405" sldId="305"/>
            <ac:spMk id="46" creationId="{D6A9C53F-5F90-40A5-8C85-5412D39C8C68}"/>
          </ac:spMkLst>
        </pc:spChg>
        <pc:picChg chg="del">
          <ac:chgData name="ABHISHEK Satyam" userId="S::satyam.abhishek@ext.soprabanking.com::c4519b21-c52f-4d12-a93f-585abc4a568b" providerId="AD" clId="Web-{4433CDFC-259F-48D0-821B-0C9301A0771D}" dt="2023-07-06T10:19:20.160" v="94"/>
          <ac:picMkLst>
            <pc:docMk/>
            <pc:sldMk cId="3187988405" sldId="305"/>
            <ac:picMk id="3" creationId="{CF3032D9-1744-7D81-DD90-43D49A0001D4}"/>
          </ac:picMkLst>
        </pc:picChg>
        <pc:picChg chg="del">
          <ac:chgData name="ABHISHEK Satyam" userId="S::satyam.abhishek@ext.soprabanking.com::c4519b21-c52f-4d12-a93f-585abc4a568b" providerId="AD" clId="Web-{4433CDFC-259F-48D0-821B-0C9301A0771D}" dt="2023-07-06T10:19:20.160" v="93"/>
          <ac:picMkLst>
            <pc:docMk/>
            <pc:sldMk cId="3187988405" sldId="305"/>
            <ac:picMk id="4" creationId="{35165080-951A-1DBA-C6A6-DCAC6C3CD2AB}"/>
          </ac:picMkLst>
        </pc:picChg>
        <pc:picChg chg="add mod">
          <ac:chgData name="ABHISHEK Satyam" userId="S::satyam.abhishek@ext.soprabanking.com::c4519b21-c52f-4d12-a93f-585abc4a568b" providerId="AD" clId="Web-{4433CDFC-259F-48D0-821B-0C9301A0771D}" dt="2023-07-06T10:36:02.664" v="130" actId="1076"/>
          <ac:picMkLst>
            <pc:docMk/>
            <pc:sldMk cId="3187988405" sldId="305"/>
            <ac:picMk id="13" creationId="{DF11FD39-A9AF-6662-011D-445BDC823504}"/>
          </ac:picMkLst>
        </pc:picChg>
        <pc:picChg chg="add del mod">
          <ac:chgData name="ABHISHEK Satyam" userId="S::satyam.abhishek@ext.soprabanking.com::c4519b21-c52f-4d12-a93f-585abc4a568b" providerId="AD" clId="Web-{4433CDFC-259F-48D0-821B-0C9301A0771D}" dt="2023-07-06T10:35:44.820" v="125"/>
          <ac:picMkLst>
            <pc:docMk/>
            <pc:sldMk cId="3187988405" sldId="305"/>
            <ac:picMk id="14" creationId="{5FF60D5F-E495-1E82-2098-12DA70C19F00}"/>
          </ac:picMkLst>
        </pc:picChg>
      </pc:sldChg>
      <pc:sldChg chg="delSp add del replId">
        <pc:chgData name="ABHISHEK Satyam" userId="S::satyam.abhishek@ext.soprabanking.com::c4519b21-c52f-4d12-a93f-585abc4a568b" providerId="AD" clId="Web-{4433CDFC-259F-48D0-821B-0C9301A0771D}" dt="2023-07-06T10:38:24.466" v="147"/>
        <pc:sldMkLst>
          <pc:docMk/>
          <pc:sldMk cId="89290190" sldId="306"/>
        </pc:sldMkLst>
        <pc:picChg chg="del">
          <ac:chgData name="ABHISHEK Satyam" userId="S::satyam.abhishek@ext.soprabanking.com::c4519b21-c52f-4d12-a93f-585abc4a568b" providerId="AD" clId="Web-{4433CDFC-259F-48D0-821B-0C9301A0771D}" dt="2023-07-06T10:36:33.853" v="135"/>
          <ac:picMkLst>
            <pc:docMk/>
            <pc:sldMk cId="89290190" sldId="306"/>
            <ac:picMk id="14" creationId="{5FF60D5F-E495-1E82-2098-12DA70C19F00}"/>
          </ac:picMkLst>
        </pc:pic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176596755" sldId="307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176596755" sldId="307"/>
            <ac:spMk id="2" creationId="{331DA285-75DA-A8A0-0BB9-DAC5FF00F952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176596755" sldId="307"/>
            <ac:spMk id="5" creationId="{20E13DC0-3315-9F16-D67F-FB7B6241E9C1}"/>
          </ac:spMkLst>
        </pc:spChg>
      </pc:sldChg>
      <pc:sldChg chg="addSp delSp modSp add replId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3873852423" sldId="308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873852423" sldId="308"/>
            <ac:spMk id="2" creationId="{443CF15A-AAA4-5A9A-7CB2-B32D8F38D7DC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873852423" sldId="308"/>
            <ac:spMk id="5" creationId="{2E6D326D-4E7E-EAF9-30B9-06B08A84FD9A}"/>
          </ac:spMkLst>
        </pc:spChg>
        <pc:spChg chg="mod">
          <ac:chgData name="ABHISHEK Satyam" userId="S::satyam.abhishek@ext.soprabanking.com::c4519b21-c52f-4d12-a93f-585abc4a568b" providerId="AD" clId="Web-{4433CDFC-259F-48D0-821B-0C9301A0771D}" dt="2023-07-06T10:46:38.140" v="262" actId="20577"/>
          <ac:spMkLst>
            <pc:docMk/>
            <pc:sldMk cId="3873852423" sldId="308"/>
            <ac:spMk id="11" creationId="{0FC6B9A6-97C7-57C8-80FE-C46A5422A871}"/>
          </ac:spMkLst>
        </pc:spChg>
        <pc:picChg chg="add del mod modCrop">
          <ac:chgData name="ABHISHEK Satyam" userId="S::satyam.abhishek@ext.soprabanking.com::c4519b21-c52f-4d12-a93f-585abc4a568b" providerId="AD" clId="Web-{4433CDFC-259F-48D0-821B-0C9301A0771D}" dt="2023-07-06T10:37:43.058" v="146"/>
          <ac:picMkLst>
            <pc:docMk/>
            <pc:sldMk cId="3873852423" sldId="308"/>
            <ac:picMk id="2" creationId="{7D3E0A0F-0897-ECAA-3F51-3F2CBBE7AD25}"/>
          </ac:picMkLst>
        </pc:picChg>
        <pc:picChg chg="add mod">
          <ac:chgData name="ABHISHEK Satyam" userId="S::satyam.abhishek@ext.soprabanking.com::c4519b21-c52f-4d12-a93f-585abc4a568b" providerId="AD" clId="Web-{4433CDFC-259F-48D0-821B-0C9301A0771D}" dt="2023-07-06T10:39:04.264" v="154" actId="1076"/>
          <ac:picMkLst>
            <pc:docMk/>
            <pc:sldMk cId="3873852423" sldId="308"/>
            <ac:picMk id="3" creationId="{315FB868-464F-E127-47D9-4C2856C85C6C}"/>
          </ac:picMkLst>
        </pc:picChg>
        <pc:picChg chg="del">
          <ac:chgData name="ABHISHEK Satyam" userId="S::satyam.abhishek@ext.soprabanking.com::c4519b21-c52f-4d12-a93f-585abc4a568b" providerId="AD" clId="Web-{4433CDFC-259F-48D0-821B-0C9301A0771D}" dt="2023-07-06T10:36:30.759" v="134"/>
          <ac:picMkLst>
            <pc:docMk/>
            <pc:sldMk cId="3873852423" sldId="308"/>
            <ac:picMk id="13" creationId="{DF11FD39-A9AF-6662-011D-445BDC823504}"/>
          </ac:picMkLst>
        </pc:picChg>
      </pc:sldChg>
      <pc:sldChg chg="addSp delSp modSp add replId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3281157176" sldId="309"/>
        </pc:sldMkLst>
        <pc:spChg chg="add del mod">
          <ac:chgData name="ABHISHEK Satyam" userId="S::satyam.abhishek@ext.soprabanking.com::c4519b21-c52f-4d12-a93f-585abc4a568b" providerId="AD" clId="Web-{4433CDFC-259F-48D0-821B-0C9301A0771D}" dt="2023-07-06T11:06:07.244" v="345" actId="14100"/>
          <ac:spMkLst>
            <pc:docMk/>
            <pc:sldMk cId="3281157176" sldId="309"/>
            <ac:spMk id="2" creationId="{4B2D3D18-46B1-9755-269C-6711188D6AF0}"/>
          </ac:spMkLst>
        </pc:spChg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3281157176" sldId="309"/>
            <ac:spMk id="3" creationId="{FAE900BC-C6DA-FCF0-381F-4148471B9CA8}"/>
          </ac:spMkLst>
        </pc:spChg>
        <pc:spChg chg="add del mod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3281157176" sldId="309"/>
            <ac:spMk id="5" creationId="{2E6D326D-4E7E-EAF9-30B9-06B08A84FD9A}"/>
          </ac:spMkLst>
        </pc:spChg>
        <pc:spChg chg="add del mod">
          <ac:chgData name="ABHISHEK Satyam" userId="S::satyam.abhishek@ext.soprabanking.com::c4519b21-c52f-4d12-a93f-585abc4a568b" providerId="AD" clId="Web-{4433CDFC-259F-48D0-821B-0C9301A0771D}" dt="2023-07-06T10:41:55.380" v="210"/>
          <ac:spMkLst>
            <pc:docMk/>
            <pc:sldMk cId="3281157176" sldId="309"/>
            <ac:spMk id="6" creationId="{A72F407D-E3C6-41E0-5C7E-819D87A48C7E}"/>
          </ac:spMkLst>
        </pc:spChg>
        <pc:spChg chg="add del">
          <ac:chgData name="ABHISHEK Satyam" userId="S::satyam.abhishek@ext.soprabanking.com::c4519b21-c52f-4d12-a93f-585abc4a568b" providerId="AD" clId="Web-{4433CDFC-259F-48D0-821B-0C9301A0771D}" dt="2023-07-06T10:41:55.380" v="212"/>
          <ac:spMkLst>
            <pc:docMk/>
            <pc:sldMk cId="3281157176" sldId="309"/>
            <ac:spMk id="26" creationId="{BE26425B-9067-36C2-AB98-B68F4FC48EAB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0:40:03.220" v="157"/>
          <ac:spMkLst>
            <pc:docMk/>
            <pc:sldMk cId="3281157176" sldId="309"/>
            <ac:spMk id="29" creationId="{C7E2B605-501E-59A7-39A0-6AAD4902C313}"/>
          </ac:spMkLst>
        </pc:spChg>
        <pc:spChg chg="add del mod">
          <ac:chgData name="ABHISHEK Satyam" userId="S::satyam.abhishek@ext.soprabanking.com::c4519b21-c52f-4d12-a93f-585abc4a568b" providerId="AD" clId="Web-{4433CDFC-259F-48D0-821B-0C9301A0771D}" dt="2023-07-06T11:08:25.295" v="349"/>
          <ac:spMkLst>
            <pc:docMk/>
            <pc:sldMk cId="3281157176" sldId="309"/>
            <ac:spMk id="30" creationId="{BCC50307-D857-69CA-1167-BEB9C609B2A7}"/>
          </ac:spMkLst>
        </pc:spChg>
        <pc:picChg chg="del">
          <ac:chgData name="ABHISHEK Satyam" userId="S::satyam.abhishek@ext.soprabanking.com::c4519b21-c52f-4d12-a93f-585abc4a568b" providerId="AD" clId="Web-{4433CDFC-259F-48D0-821B-0C9301A0771D}" dt="2023-07-06T10:40:01.579" v="156"/>
          <ac:picMkLst>
            <pc:docMk/>
            <pc:sldMk cId="3281157176" sldId="309"/>
            <ac:picMk id="4" creationId="{F486446C-3C03-9167-76D4-29FD6504DE8E}"/>
          </ac:picMkLst>
        </pc:picChg>
        <pc:picChg chg="add del mod">
          <ac:chgData name="ABHISHEK Satyam" userId="S::satyam.abhishek@ext.soprabanking.com::c4519b21-c52f-4d12-a93f-585abc4a568b" providerId="AD" clId="Web-{4433CDFC-259F-48D0-821B-0C9301A0771D}" dt="2023-07-06T10:44:15.150" v="237" actId="1076"/>
          <ac:picMkLst>
            <pc:docMk/>
            <pc:sldMk cId="3281157176" sldId="309"/>
            <ac:picMk id="28" creationId="{50D0C3FB-1B67-20FD-801E-6364E88447DA}"/>
          </ac:picMkLst>
        </pc:picChg>
      </pc:sldChg>
      <pc:sldChg chg="addSp delSp modSp">
        <pc:chgData name="ABHISHEK Satyam" userId="S::satyam.abhishek@ext.soprabanking.com::c4519b21-c52f-4d12-a93f-585abc4a568b" providerId="AD" clId="Web-{4433CDFC-259F-48D0-821B-0C9301A0771D}" dt="2023-07-06T11:24:57.096" v="397"/>
        <pc:sldMkLst>
          <pc:docMk/>
          <pc:sldMk cId="2524206539" sldId="310"/>
        </pc:sldMkLst>
        <pc:spChg chg="add mod">
          <ac:chgData name="ABHISHEK Satyam" userId="S::satyam.abhishek@ext.soprabanking.com::c4519b21-c52f-4d12-a93f-585abc4a568b" providerId="AD" clId="Web-{4433CDFC-259F-48D0-821B-0C9301A0771D}" dt="2023-07-06T11:24:57.096" v="397"/>
          <ac:spMkLst>
            <pc:docMk/>
            <pc:sldMk cId="2524206539" sldId="310"/>
            <ac:spMk id="5" creationId="{2D0558B5-1C83-1E4D-C0E7-C9CBCDE1321E}"/>
          </ac:spMkLst>
        </pc:spChg>
        <pc:spChg chg="del">
          <ac:chgData name="ABHISHEK Satyam" userId="S::satyam.abhishek@ext.soprabanking.com::c4519b21-c52f-4d12-a93f-585abc4a568b" providerId="AD" clId="Web-{4433CDFC-259F-48D0-821B-0C9301A0771D}" dt="2023-07-06T11:24:51.112" v="395"/>
          <ac:spMkLst>
            <pc:docMk/>
            <pc:sldMk cId="2524206539" sldId="310"/>
            <ac:spMk id="6" creationId="{B25B7362-01DC-0E4C-9B34-0DF3FD449CAD}"/>
          </ac:spMkLst>
        </pc:spChg>
      </pc:sldChg>
      <pc:sldMasterChg chg="mod modSldLayout">
        <pc:chgData name="ABHISHEK Satyam" userId="S::satyam.abhishek@ext.soprabanking.com::c4519b21-c52f-4d12-a93f-585abc4a568b" providerId="AD" clId="Web-{4433CDFC-259F-48D0-821B-0C9301A0771D}" dt="2023-07-06T11:24:57.096" v="397"/>
        <pc:sldMasterMkLst>
          <pc:docMk/>
          <pc:sldMasterMk cId="1788353970" sldId="2147483667"/>
        </pc:sldMasterMkLst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369781860" sldId="2147483660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3190945164" sldId="2147483661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005721973" sldId="2147483662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569275536" sldId="2147483663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131912741" sldId="2147483664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756976449" sldId="2147483665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544706900" sldId="2147483666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916498579" sldId="2147483668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782271272" sldId="2147483669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2802635032" sldId="2147483670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1476947594" sldId="2147483671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3154419118" sldId="2147483672"/>
          </pc:sldLayoutMkLst>
        </pc:sldLayoutChg>
        <pc:sldLayoutChg chg="mod">
          <pc:chgData name="ABHISHEK Satyam" userId="S::satyam.abhishek@ext.soprabanking.com::c4519b21-c52f-4d12-a93f-585abc4a568b" providerId="AD" clId="Web-{4433CDFC-259F-48D0-821B-0C9301A0771D}" dt="2023-07-06T11:24:57.096" v="397"/>
          <pc:sldLayoutMkLst>
            <pc:docMk/>
            <pc:sldMasterMk cId="1788353970" sldId="2147483667"/>
            <pc:sldLayoutMk cId="986529405" sldId="2147483673"/>
          </pc:sldLayoutMkLst>
        </pc:sldLayoutChg>
      </pc:sldMasterChg>
    </pc:docChg>
  </pc:docChgLst>
  <pc:docChgLst>
    <pc:chgData name="JHA Akshat" userId="S::akshat.jha@ext.soprabanking.com::ef906a34-9138-45f1-80ed-ceead288e9b4" providerId="AD" clId="Web-{7B6C45BA-D8D0-4E49-B9A2-029C4C16BB8C}"/>
    <pc:docChg chg="addSld modSld">
      <pc:chgData name="JHA Akshat" userId="S::akshat.jha@ext.soprabanking.com::ef906a34-9138-45f1-80ed-ceead288e9b4" providerId="AD" clId="Web-{7B6C45BA-D8D0-4E49-B9A2-029C4C16BB8C}" dt="2023-07-03T12:24:19.910" v="26" actId="14100"/>
      <pc:docMkLst>
        <pc:docMk/>
      </pc:docMkLst>
      <pc:sldChg chg="modSp">
        <pc:chgData name="JHA Akshat" userId="S::akshat.jha@ext.soprabanking.com::ef906a34-9138-45f1-80ed-ceead288e9b4" providerId="AD" clId="Web-{7B6C45BA-D8D0-4E49-B9A2-029C4C16BB8C}" dt="2023-07-03T12:00:01.681" v="0" actId="20577"/>
        <pc:sldMkLst>
          <pc:docMk/>
          <pc:sldMk cId="3446797337" sldId="259"/>
        </pc:sldMkLst>
        <pc:spChg chg="mod">
          <ac:chgData name="JHA Akshat" userId="S::akshat.jha@ext.soprabanking.com::ef906a34-9138-45f1-80ed-ceead288e9b4" providerId="AD" clId="Web-{7B6C45BA-D8D0-4E49-B9A2-029C4C16BB8C}" dt="2023-07-03T12:00:01.681" v="0" actId="20577"/>
          <ac:spMkLst>
            <pc:docMk/>
            <pc:sldMk cId="3446797337" sldId="259"/>
            <ac:spMk id="2" creationId="{8460295B-54B9-4937-90E3-BAB9CE69E30B}"/>
          </ac:spMkLst>
        </pc:spChg>
      </pc:sldChg>
      <pc:sldChg chg="addSp delSp modSp add replId">
        <pc:chgData name="JHA Akshat" userId="S::akshat.jha@ext.soprabanking.com::ef906a34-9138-45f1-80ed-ceead288e9b4" providerId="AD" clId="Web-{7B6C45BA-D8D0-4E49-B9A2-029C4C16BB8C}" dt="2023-07-03T12:24:19.910" v="26" actId="14100"/>
        <pc:sldMkLst>
          <pc:docMk/>
          <pc:sldMk cId="4049226763" sldId="277"/>
        </pc:sldMkLst>
        <pc:spChg chg="mod">
          <ac:chgData name="JHA Akshat" userId="S::akshat.jha@ext.soprabanking.com::ef906a34-9138-45f1-80ed-ceead288e9b4" providerId="AD" clId="Web-{7B6C45BA-D8D0-4E49-B9A2-029C4C16BB8C}" dt="2023-07-03T12:00:19.275" v="18" actId="20577"/>
          <ac:spMkLst>
            <pc:docMk/>
            <pc:sldMk cId="4049226763" sldId="277"/>
            <ac:spMk id="2" creationId="{8C543F67-9C70-4748-8C0C-3A7863422F99}"/>
          </ac:spMkLst>
        </pc:spChg>
        <pc:spChg chg="del mod">
          <ac:chgData name="JHA Akshat" userId="S::akshat.jha@ext.soprabanking.com::ef906a34-9138-45f1-80ed-ceead288e9b4" providerId="AD" clId="Web-{7B6C45BA-D8D0-4E49-B9A2-029C4C16BB8C}" dt="2023-07-03T12:21:54.713" v="23"/>
          <ac:spMkLst>
            <pc:docMk/>
            <pc:sldMk cId="4049226763" sldId="277"/>
            <ac:spMk id="5" creationId="{D593FA18-50D6-0344-B477-1D7C91CF4029}"/>
          </ac:spMkLst>
        </pc:spChg>
        <pc:spChg chg="del">
          <ac:chgData name="JHA Akshat" userId="S::akshat.jha@ext.soprabanking.com::ef906a34-9138-45f1-80ed-ceead288e9b4" providerId="AD" clId="Web-{7B6C45BA-D8D0-4E49-B9A2-029C4C16BB8C}" dt="2023-07-03T12:21:48.259" v="21"/>
          <ac:spMkLst>
            <pc:docMk/>
            <pc:sldMk cId="4049226763" sldId="277"/>
            <ac:spMk id="6" creationId="{134C72D2-EFDF-844A-8472-CB49A59B127B}"/>
          </ac:spMkLst>
        </pc:spChg>
        <pc:graphicFrameChg chg="del">
          <ac:chgData name="JHA Akshat" userId="S::akshat.jha@ext.soprabanking.com::ef906a34-9138-45f1-80ed-ceead288e9b4" providerId="AD" clId="Web-{7B6C45BA-D8D0-4E49-B9A2-029C4C16BB8C}" dt="2023-07-03T12:21:48.259" v="20"/>
          <ac:graphicFrameMkLst>
            <pc:docMk/>
            <pc:sldMk cId="4049226763" sldId="277"/>
            <ac:graphicFrameMk id="23" creationId="{61DCB9C4-9E17-9F60-4B41-730F7E9600AE}"/>
          </ac:graphicFrameMkLst>
        </pc:graphicFrameChg>
        <pc:picChg chg="del">
          <ac:chgData name="JHA Akshat" userId="S::akshat.jha@ext.soprabanking.com::ef906a34-9138-45f1-80ed-ceead288e9b4" providerId="AD" clId="Web-{7B6C45BA-D8D0-4E49-B9A2-029C4C16BB8C}" dt="2023-07-03T12:21:45.196" v="19"/>
          <ac:picMkLst>
            <pc:docMk/>
            <pc:sldMk cId="4049226763" sldId="277"/>
            <ac:picMk id="4" creationId="{177728D7-78C8-A87D-683F-080FDABD6801}"/>
          </ac:picMkLst>
        </pc:picChg>
        <pc:picChg chg="add mod">
          <ac:chgData name="JHA Akshat" userId="S::akshat.jha@ext.soprabanking.com::ef906a34-9138-45f1-80ed-ceead288e9b4" providerId="AD" clId="Web-{7B6C45BA-D8D0-4E49-B9A2-029C4C16BB8C}" dt="2023-07-03T12:24:19.910" v="26" actId="14100"/>
          <ac:picMkLst>
            <pc:docMk/>
            <pc:sldMk cId="4049226763" sldId="277"/>
            <ac:picMk id="22" creationId="{4A746A77-BC22-44B9-DAFF-C8D50C4DA0B0}"/>
          </ac:picMkLst>
        </pc:picChg>
      </pc:sldChg>
    </pc:docChg>
  </pc:docChgLst>
  <pc:docChgLst>
    <pc:chgData name="ABHISHEK Satyam" userId="S::satyam.abhishek@ext.soprabanking.com::c4519b21-c52f-4d12-a93f-585abc4a568b" providerId="AD" clId="Web-{B5CD2E86-9E6C-4A39-A2EE-99E2F3E8078E}"/>
    <pc:docChg chg="addSld delSld modSld sldOrd">
      <pc:chgData name="ABHISHEK Satyam" userId="S::satyam.abhishek@ext.soprabanking.com::c4519b21-c52f-4d12-a93f-585abc4a568b" providerId="AD" clId="Web-{B5CD2E86-9E6C-4A39-A2EE-99E2F3E8078E}" dt="2023-07-04T06:34:15.491" v="77" actId="20577"/>
      <pc:docMkLst>
        <pc:docMk/>
      </pc:docMkLst>
      <pc:sldChg chg="modSp">
        <pc:chgData name="ABHISHEK Satyam" userId="S::satyam.abhishek@ext.soprabanking.com::c4519b21-c52f-4d12-a93f-585abc4a568b" providerId="AD" clId="Web-{B5CD2E86-9E6C-4A39-A2EE-99E2F3E8078E}" dt="2023-07-04T06:17:06.848" v="30" actId="20577"/>
        <pc:sldMkLst>
          <pc:docMk/>
          <pc:sldMk cId="2259308896" sldId="256"/>
        </pc:sldMkLst>
        <pc:spChg chg="mod">
          <ac:chgData name="ABHISHEK Satyam" userId="S::satyam.abhishek@ext.soprabanking.com::c4519b21-c52f-4d12-a93f-585abc4a568b" providerId="AD" clId="Web-{B5CD2E86-9E6C-4A39-A2EE-99E2F3E8078E}" dt="2023-07-04T06:17:06.848" v="30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 add del">
        <pc:chgData name="ABHISHEK Satyam" userId="S::satyam.abhishek@ext.soprabanking.com::c4519b21-c52f-4d12-a93f-585abc4a568b" providerId="AD" clId="Web-{B5CD2E86-9E6C-4A39-A2EE-99E2F3E8078E}" dt="2023-07-04T06:33:52.755" v="53"/>
        <pc:sldMkLst>
          <pc:docMk/>
          <pc:sldMk cId="1325608595" sldId="257"/>
        </pc:sldMkLst>
        <pc:spChg chg="mod">
          <ac:chgData name="ABHISHEK Satyam" userId="S::satyam.abhishek@ext.soprabanking.com::c4519b21-c52f-4d12-a93f-585abc4a568b" providerId="AD" clId="Web-{B5CD2E86-9E6C-4A39-A2EE-99E2F3E8078E}" dt="2023-07-04T06:29:12.778" v="46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new">
        <pc:chgData name="ABHISHEK Satyam" userId="S::satyam.abhishek@ext.soprabanking.com::c4519b21-c52f-4d12-a93f-585abc4a568b" providerId="AD" clId="Web-{B5CD2E86-9E6C-4A39-A2EE-99E2F3E8078E}" dt="2023-07-04T06:34:15.491" v="77" actId="20577"/>
        <pc:sldMkLst>
          <pc:docMk/>
          <pc:sldMk cId="345212710" sldId="278"/>
        </pc:sldMkLst>
        <pc:spChg chg="add del mod">
          <ac:chgData name="ABHISHEK Satyam" userId="S::satyam.abhishek@ext.soprabanking.com::c4519b21-c52f-4d12-a93f-585abc4a568b" providerId="AD" clId="Web-{B5CD2E86-9E6C-4A39-A2EE-99E2F3E8078E}" dt="2023-07-04T06:34:08.537" v="60" actId="20577"/>
          <ac:spMkLst>
            <pc:docMk/>
            <pc:sldMk cId="345212710" sldId="278"/>
            <ac:spMk id="2" creationId="{CBA62A90-2B4C-F1EF-494C-AEB84CAD23C7}"/>
          </ac:spMkLst>
        </pc:spChg>
        <pc:spChg chg="mod">
          <ac:chgData name="ABHISHEK Satyam" userId="S::satyam.abhishek@ext.soprabanking.com::c4519b21-c52f-4d12-a93f-585abc4a568b" providerId="AD" clId="Web-{B5CD2E86-9E6C-4A39-A2EE-99E2F3E8078E}" dt="2023-07-04T06:34:15.491" v="77" actId="20577"/>
          <ac:spMkLst>
            <pc:docMk/>
            <pc:sldMk cId="345212710" sldId="278"/>
            <ac:spMk id="3" creationId="{79955F74-294D-A548-A02E-03B7FFC53E34}"/>
          </ac:spMkLst>
        </pc:spChg>
      </pc:sldChg>
      <pc:sldChg chg="new del ord">
        <pc:chgData name="ABHISHEK Satyam" userId="S::satyam.abhishek@ext.soprabanking.com::c4519b21-c52f-4d12-a93f-585abc4a568b" providerId="AD" clId="Web-{B5CD2E86-9E6C-4A39-A2EE-99E2F3E8078E}" dt="2023-07-04T06:32:53.769" v="51"/>
        <pc:sldMkLst>
          <pc:docMk/>
          <pc:sldMk cId="1356923713" sldId="278"/>
        </pc:sldMkLst>
      </pc:sldChg>
    </pc:docChg>
  </pc:docChgLst>
  <pc:docChgLst>
    <pc:chgData name="KHEDAR Nikita" userId="S::nikita.khedar@ext.soprabanking.com::4025b694-f6c5-4398-bf50-c790b2ce443f" providerId="AD" clId="Web-{D7BED625-51A5-4B4E-A6BA-F9CAC8DE4C21}"/>
    <pc:docChg chg="modSld">
      <pc:chgData name="KHEDAR Nikita" userId="S::nikita.khedar@ext.soprabanking.com::4025b694-f6c5-4398-bf50-c790b2ce443f" providerId="AD" clId="Web-{D7BED625-51A5-4B4E-A6BA-F9CAC8DE4C21}" dt="2023-07-07T07:50:39.156" v="234" actId="14100"/>
      <pc:docMkLst>
        <pc:docMk/>
      </pc:docMkLst>
      <pc:sldChg chg="delAnim">
        <pc:chgData name="KHEDAR Nikita" userId="S::nikita.khedar@ext.soprabanking.com::4025b694-f6c5-4398-bf50-c790b2ce443f" providerId="AD" clId="Web-{D7BED625-51A5-4B4E-A6BA-F9CAC8DE4C21}" dt="2023-07-07T07:38:20.494" v="0"/>
        <pc:sldMkLst>
          <pc:docMk/>
          <pc:sldMk cId="146028354" sldId="291"/>
        </pc:sldMkLst>
      </pc:sldChg>
      <pc:sldChg chg="modSp">
        <pc:chgData name="KHEDAR Nikita" userId="S::nikita.khedar@ext.soprabanking.com::4025b694-f6c5-4398-bf50-c790b2ce443f" providerId="AD" clId="Web-{D7BED625-51A5-4B4E-A6BA-F9CAC8DE4C21}" dt="2023-07-07T07:50:39.156" v="234" actId="14100"/>
        <pc:sldMkLst>
          <pc:docMk/>
          <pc:sldMk cId="176596755" sldId="307"/>
        </pc:sldMkLst>
        <pc:spChg chg="mod">
          <ac:chgData name="KHEDAR Nikita" userId="S::nikita.khedar@ext.soprabanking.com::4025b694-f6c5-4398-bf50-c790b2ce443f" providerId="AD" clId="Web-{D7BED625-51A5-4B4E-A6BA-F9CAC8DE4C21}" dt="2023-07-07T07:50:30.797" v="233" actId="1076"/>
          <ac:spMkLst>
            <pc:docMk/>
            <pc:sldMk cId="176596755" sldId="307"/>
            <ac:spMk id="6" creationId="{86760E44-8FE9-8FA3-C17F-1B727D5A3C8D}"/>
          </ac:spMkLst>
        </pc:spChg>
        <pc:spChg chg="mod">
          <ac:chgData name="KHEDAR Nikita" userId="S::nikita.khedar@ext.soprabanking.com::4025b694-f6c5-4398-bf50-c790b2ce443f" providerId="AD" clId="Web-{D7BED625-51A5-4B4E-A6BA-F9CAC8DE4C21}" dt="2023-07-07T07:50:24.234" v="232" actId="14100"/>
          <ac:spMkLst>
            <pc:docMk/>
            <pc:sldMk cId="176596755" sldId="307"/>
            <ac:spMk id="15" creationId="{A903383E-EFDA-F648-45BC-843DF3402DE8}"/>
          </ac:spMkLst>
        </pc:spChg>
        <pc:cxnChg chg="mod">
          <ac:chgData name="KHEDAR Nikita" userId="S::nikita.khedar@ext.soprabanking.com::4025b694-f6c5-4398-bf50-c790b2ce443f" providerId="AD" clId="Web-{D7BED625-51A5-4B4E-A6BA-F9CAC8DE4C21}" dt="2023-07-07T07:50:39.156" v="234" actId="14100"/>
          <ac:cxnSpMkLst>
            <pc:docMk/>
            <pc:sldMk cId="176596755" sldId="307"/>
            <ac:cxnSpMk id="3" creationId="{E9FBBA75-17E3-325A-1175-8C0AE0F9266C}"/>
          </ac:cxnSpMkLst>
        </pc:cxnChg>
      </pc:sldChg>
    </pc:docChg>
  </pc:docChgLst>
  <pc:docChgLst>
    <pc:chgData name="ABHISHEK Satyam" userId="S::satyam.abhishek@ext.soprabanking.com::c4519b21-c52f-4d12-a93f-585abc4a568b" providerId="AD" clId="Web-{B86962CC-A659-4126-AFEC-C79C9E1A8FCA}"/>
    <pc:docChg chg="modSld">
      <pc:chgData name="ABHISHEK Satyam" userId="S::satyam.abhishek@ext.soprabanking.com::c4519b21-c52f-4d12-a93f-585abc4a568b" providerId="AD" clId="Web-{B86962CC-A659-4126-AFEC-C79C9E1A8FCA}" dt="2023-07-05T06:38:18.051" v="129" actId="1076"/>
      <pc:docMkLst>
        <pc:docMk/>
      </pc:docMkLst>
      <pc:sldChg chg="modSp">
        <pc:chgData name="ABHISHEK Satyam" userId="S::satyam.abhishek@ext.soprabanking.com::c4519b21-c52f-4d12-a93f-585abc4a568b" providerId="AD" clId="Web-{B86962CC-A659-4126-AFEC-C79C9E1A8FCA}" dt="2023-07-05T06:38:18.051" v="129" actId="1076"/>
        <pc:sldMkLst>
          <pc:docMk/>
          <pc:sldMk cId="2259308896" sldId="256"/>
        </pc:sldMkLst>
        <pc:spChg chg="mod">
          <ac:chgData name="ABHISHEK Satyam" userId="S::satyam.abhishek@ext.soprabanking.com::c4519b21-c52f-4d12-a93f-585abc4a568b" providerId="AD" clId="Web-{B86962CC-A659-4126-AFEC-C79C9E1A8FCA}" dt="2023-07-05T06:38:18.051" v="129" actId="107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ABHISHEK Satyam" userId="S::satyam.abhishek@ext.soprabanking.com::c4519b21-c52f-4d12-a93f-585abc4a568b" providerId="AD" clId="Web-{B86962CC-A659-4126-AFEC-C79C9E1A8FCA}" dt="2023-07-05T06:37:57.300" v="125" actId="1076"/>
          <ac:spMkLst>
            <pc:docMk/>
            <pc:sldMk cId="2259308896" sldId="256"/>
            <ac:spMk id="3" creationId="{A068D447-28D3-4F5F-B2DC-FD67E9015868}"/>
          </ac:spMkLst>
        </pc:spChg>
      </pc:sldChg>
      <pc:sldChg chg="addSp delSp modSp">
        <pc:chgData name="ABHISHEK Satyam" userId="S::satyam.abhishek@ext.soprabanking.com::c4519b21-c52f-4d12-a93f-585abc4a568b" providerId="AD" clId="Web-{B86962CC-A659-4126-AFEC-C79C9E1A8FCA}" dt="2023-07-05T06:35:28.655" v="115" actId="20577"/>
        <pc:sldMkLst>
          <pc:docMk/>
          <pc:sldMk cId="1639799154" sldId="258"/>
        </pc:sldMkLst>
        <pc:spChg chg="mod">
          <ac:chgData name="ABHISHEK Satyam" userId="S::satyam.abhishek@ext.soprabanking.com::c4519b21-c52f-4d12-a93f-585abc4a568b" providerId="AD" clId="Web-{B86962CC-A659-4126-AFEC-C79C9E1A8FCA}" dt="2023-07-05T06:35:28.655" v="115" actId="20577"/>
          <ac:spMkLst>
            <pc:docMk/>
            <pc:sldMk cId="1639799154" sldId="258"/>
            <ac:spMk id="468" creationId="{986D3258-2DE3-C543-DD57-12722DD3A685}"/>
          </ac:spMkLst>
        </pc:spChg>
        <pc:picChg chg="add mod">
          <ac:chgData name="ABHISHEK Satyam" userId="S::satyam.abhishek@ext.soprabanking.com::c4519b21-c52f-4d12-a93f-585abc4a568b" providerId="AD" clId="Web-{B86962CC-A659-4126-AFEC-C79C9E1A8FCA}" dt="2023-07-05T06:34:56.420" v="113" actId="14100"/>
          <ac:picMkLst>
            <pc:docMk/>
            <pc:sldMk cId="1639799154" sldId="258"/>
            <ac:picMk id="3" creationId="{AFBF09D6-9A24-079F-E2BF-896EA1E55FC8}"/>
          </ac:picMkLst>
        </pc:picChg>
        <pc:picChg chg="del">
          <ac:chgData name="ABHISHEK Satyam" userId="S::satyam.abhishek@ext.soprabanking.com::c4519b21-c52f-4d12-a93f-585abc4a568b" providerId="AD" clId="Web-{B86962CC-A659-4126-AFEC-C79C9E1A8FCA}" dt="2023-07-05T06:30:33.960" v="100"/>
          <ac:picMkLst>
            <pc:docMk/>
            <pc:sldMk cId="1639799154" sldId="258"/>
            <ac:picMk id="102" creationId="{C72F925F-7338-F8DF-64E4-DB23C674A8BC}"/>
          </ac:picMkLst>
        </pc:picChg>
      </pc:sldChg>
      <pc:sldChg chg="modSp">
        <pc:chgData name="ABHISHEK Satyam" userId="S::satyam.abhishek@ext.soprabanking.com::c4519b21-c52f-4d12-a93f-585abc4a568b" providerId="AD" clId="Web-{B86962CC-A659-4126-AFEC-C79C9E1A8FCA}" dt="2023-07-05T06:26:11.984" v="11" actId="14100"/>
        <pc:sldMkLst>
          <pc:docMk/>
          <pc:sldMk cId="445070695" sldId="267"/>
        </pc:sldMkLst>
        <pc:spChg chg="mod">
          <ac:chgData name="ABHISHEK Satyam" userId="S::satyam.abhishek@ext.soprabanking.com::c4519b21-c52f-4d12-a93f-585abc4a568b" providerId="AD" clId="Web-{B86962CC-A659-4126-AFEC-C79C9E1A8FCA}" dt="2023-07-05T06:26:11.984" v="11" actId="14100"/>
          <ac:spMkLst>
            <pc:docMk/>
            <pc:sldMk cId="445070695" sldId="267"/>
            <ac:spMk id="3" creationId="{7B943E7C-A74D-4CB3-844B-51917C88C95F}"/>
          </ac:spMkLst>
        </pc:spChg>
      </pc:sldChg>
      <pc:sldChg chg="modSp">
        <pc:chgData name="ABHISHEK Satyam" userId="S::satyam.abhishek@ext.soprabanking.com::c4519b21-c52f-4d12-a93f-585abc4a568b" providerId="AD" clId="Web-{B86962CC-A659-4126-AFEC-C79C9E1A8FCA}" dt="2023-07-05T06:28:11.612" v="57" actId="20577"/>
        <pc:sldMkLst>
          <pc:docMk/>
          <pc:sldMk cId="926184573" sldId="275"/>
        </pc:sldMkLst>
        <pc:spChg chg="mod">
          <ac:chgData name="ABHISHEK Satyam" userId="S::satyam.abhishek@ext.soprabanking.com::c4519b21-c52f-4d12-a93f-585abc4a568b" providerId="AD" clId="Web-{B86962CC-A659-4126-AFEC-C79C9E1A8FCA}" dt="2023-07-05T06:28:11.612" v="57" actId="20577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ABHISHEK Satyam" userId="S::satyam.abhishek@ext.soprabanking.com::c4519b21-c52f-4d12-a93f-585abc4a568b" providerId="AD" clId="Web-{B86962CC-A659-4126-AFEC-C79C9E1A8FCA}" dt="2023-07-05T06:28:00.018" v="54" actId="20577"/>
          <ac:spMkLst>
            <pc:docMk/>
            <pc:sldMk cId="926184573" sldId="275"/>
            <ac:spMk id="3" creationId="{51F54C54-5138-7E24-9AB9-1F0532842AFB}"/>
          </ac:spMkLst>
        </pc:spChg>
      </pc:sldChg>
      <pc:sldChg chg="modSp">
        <pc:chgData name="ABHISHEK Satyam" userId="S::satyam.abhishek@ext.soprabanking.com::c4519b21-c52f-4d12-a93f-585abc4a568b" providerId="AD" clId="Web-{B86962CC-A659-4126-AFEC-C79C9E1A8FCA}" dt="2023-07-05T06:29:59.162" v="99" actId="20577"/>
        <pc:sldMkLst>
          <pc:docMk/>
          <pc:sldMk cId="2784543815" sldId="288"/>
        </pc:sldMkLst>
        <pc:spChg chg="mod">
          <ac:chgData name="ABHISHEK Satyam" userId="S::satyam.abhishek@ext.soprabanking.com::c4519b21-c52f-4d12-a93f-585abc4a568b" providerId="AD" clId="Web-{B86962CC-A659-4126-AFEC-C79C9E1A8FCA}" dt="2023-07-05T06:29:59.162" v="99" actId="20577"/>
          <ac:spMkLst>
            <pc:docMk/>
            <pc:sldMk cId="2784543815" sldId="288"/>
            <ac:spMk id="3" creationId="{C3D1166E-8393-A462-18EB-03C2397D1777}"/>
          </ac:spMkLst>
        </pc:spChg>
      </pc:sldChg>
      <pc:sldChg chg="modSp">
        <pc:chgData name="ABHISHEK Satyam" userId="S::satyam.abhishek@ext.soprabanking.com::c4519b21-c52f-4d12-a93f-585abc4a568b" providerId="AD" clId="Web-{B86962CC-A659-4126-AFEC-C79C9E1A8FCA}" dt="2023-07-05T06:26:27.609" v="14" actId="20577"/>
        <pc:sldMkLst>
          <pc:docMk/>
          <pc:sldMk cId="2557415556" sldId="293"/>
        </pc:sldMkLst>
        <pc:spChg chg="mod">
          <ac:chgData name="ABHISHEK Satyam" userId="S::satyam.abhishek@ext.soprabanking.com::c4519b21-c52f-4d12-a93f-585abc4a568b" providerId="AD" clId="Web-{B86962CC-A659-4126-AFEC-C79C9E1A8FCA}" dt="2023-07-05T06:26:27.609" v="14" actId="20577"/>
          <ac:spMkLst>
            <pc:docMk/>
            <pc:sldMk cId="2557415556" sldId="293"/>
            <ac:spMk id="2" creationId="{9C1121A5-8B30-A169-6B19-E15C7243F632}"/>
          </ac:spMkLst>
        </pc:spChg>
      </pc:sldChg>
    </pc:docChg>
  </pc:docChgLst>
  <pc:docChgLst>
    <pc:chgData name="ABHISHEK Satyam" userId="S::satyam.abhishek@ext.soprabanking.com::c4519b21-c52f-4d12-a93f-585abc4a568b" providerId="AD" clId="Web-{331B25BD-F4F3-4955-B327-80879AAF4C09}"/>
    <pc:docChg chg="modSld">
      <pc:chgData name="ABHISHEK Satyam" userId="S::satyam.abhishek@ext.soprabanking.com::c4519b21-c52f-4d12-a93f-585abc4a568b" providerId="AD" clId="Web-{331B25BD-F4F3-4955-B327-80879AAF4C09}" dt="2023-07-05T04:53:10.029" v="10"/>
      <pc:docMkLst>
        <pc:docMk/>
      </pc:docMkLst>
      <pc:sldChg chg="modSp">
        <pc:chgData name="ABHISHEK Satyam" userId="S::satyam.abhishek@ext.soprabanking.com::c4519b21-c52f-4d12-a93f-585abc4a568b" providerId="AD" clId="Web-{331B25BD-F4F3-4955-B327-80879AAF4C09}" dt="2023-07-05T04:53:10.029" v="10"/>
        <pc:sldMkLst>
          <pc:docMk/>
          <pc:sldMk cId="445070695" sldId="267"/>
        </pc:sldMkLst>
        <pc:spChg chg="mod">
          <ac:chgData name="ABHISHEK Satyam" userId="S::satyam.abhishek@ext.soprabanking.com::c4519b21-c52f-4d12-a93f-585abc4a568b" providerId="AD" clId="Web-{331B25BD-F4F3-4955-B327-80879AAF4C09}" dt="2023-07-05T04:53:10.029" v="10"/>
          <ac:spMkLst>
            <pc:docMk/>
            <pc:sldMk cId="445070695" sldId="267"/>
            <ac:spMk id="5" creationId="{03FD8152-D9C3-204A-9444-45CD4F180EB4}"/>
          </ac:spMkLst>
        </pc:spChg>
      </pc:sldChg>
    </pc:docChg>
  </pc:docChgLst>
  <pc:docChgLst>
    <pc:chgData name="KHEDAR Nikita" userId="S::nikita.khedar@ext.soprabanking.com::4025b694-f6c5-4398-bf50-c790b2ce443f" providerId="AD" clId="Web-{F5FC3776-6E77-401F-9390-444AD498ADC3}"/>
    <pc:docChg chg="addSld modSld">
      <pc:chgData name="KHEDAR Nikita" userId="S::nikita.khedar@ext.soprabanking.com::4025b694-f6c5-4398-bf50-c790b2ce443f" providerId="AD" clId="Web-{F5FC3776-6E77-401F-9390-444AD498ADC3}" dt="2023-07-06T09:49:57.023" v="661" actId="20577"/>
      <pc:docMkLst>
        <pc:docMk/>
      </pc:docMkLst>
      <pc:sldChg chg="modSp new">
        <pc:chgData name="KHEDAR Nikita" userId="S::nikita.khedar@ext.soprabanking.com::4025b694-f6c5-4398-bf50-c790b2ce443f" providerId="AD" clId="Web-{F5FC3776-6E77-401F-9390-444AD498ADC3}" dt="2023-07-06T09:49:57.023" v="661" actId="20577"/>
        <pc:sldMkLst>
          <pc:docMk/>
          <pc:sldMk cId="2877304712" sldId="294"/>
        </pc:sldMkLst>
        <pc:spChg chg="mod">
          <ac:chgData name="KHEDAR Nikita" userId="S::nikita.khedar@ext.soprabanking.com::4025b694-f6c5-4398-bf50-c790b2ce443f" providerId="AD" clId="Web-{F5FC3776-6E77-401F-9390-444AD498ADC3}" dt="2023-07-06T09:42:03.320" v="380" actId="20577"/>
          <ac:spMkLst>
            <pc:docMk/>
            <pc:sldMk cId="2877304712" sldId="294"/>
            <ac:spMk id="2" creationId="{C98A551B-1ECC-843C-5F4A-972B81B935C1}"/>
          </ac:spMkLst>
        </pc:spChg>
        <pc:spChg chg="mod">
          <ac:chgData name="KHEDAR Nikita" userId="S::nikita.khedar@ext.soprabanking.com::4025b694-f6c5-4398-bf50-c790b2ce443f" providerId="AD" clId="Web-{F5FC3776-6E77-401F-9390-444AD498ADC3}" dt="2023-07-06T09:49:57.023" v="661" actId="20577"/>
          <ac:spMkLst>
            <pc:docMk/>
            <pc:sldMk cId="2877304712" sldId="294"/>
            <ac:spMk id="3" creationId="{EBB2D40D-A9B1-E1C0-7965-E759C830AF0F}"/>
          </ac:spMkLst>
        </pc:spChg>
      </pc:sldChg>
      <pc:sldChg chg="addSp modSp">
        <pc:chgData name="KHEDAR Nikita" userId="S::nikita.khedar@ext.soprabanking.com::4025b694-f6c5-4398-bf50-c790b2ce443f" providerId="AD" clId="Web-{F5FC3776-6E77-401F-9390-444AD498ADC3}" dt="2023-07-06T09:17:41.537" v="13" actId="20577"/>
        <pc:sldMkLst>
          <pc:docMk/>
          <pc:sldMk cId="2599431144" sldId="296"/>
        </pc:sldMkLst>
        <pc:spChg chg="add mod">
          <ac:chgData name="KHEDAR Nikita" userId="S::nikita.khedar@ext.soprabanking.com::4025b694-f6c5-4398-bf50-c790b2ce443f" providerId="AD" clId="Web-{F5FC3776-6E77-401F-9390-444AD498ADC3}" dt="2023-07-06T09:17:41.537" v="13" actId="20577"/>
          <ac:spMkLst>
            <pc:docMk/>
            <pc:sldMk cId="2599431144" sldId="296"/>
            <ac:spMk id="4" creationId="{F9F658EE-1632-9E52-369F-268870887DE2}"/>
          </ac:spMkLst>
        </pc:spChg>
      </pc:sldChg>
    </pc:docChg>
  </pc:docChgLst>
  <pc:docChgLst>
    <pc:chgData name="JHA Akshat" userId="S::akshat.jha@ext.soprabanking.com::ef906a34-9138-45f1-80ed-ceead288e9b4" providerId="AD" clId="Web-{46186C02-E8E4-4F66-B754-25E4551B1E2C}"/>
    <pc:docChg chg="delSld modSld">
      <pc:chgData name="JHA Akshat" userId="S::akshat.jha@ext.soprabanking.com::ef906a34-9138-45f1-80ed-ceead288e9b4" providerId="AD" clId="Web-{46186C02-E8E4-4F66-B754-25E4551B1E2C}" dt="2023-07-07T05:47:41.078" v="70" actId="20577"/>
      <pc:docMkLst>
        <pc:docMk/>
      </pc:docMkLst>
      <pc:sldChg chg="modSp">
        <pc:chgData name="JHA Akshat" userId="S::akshat.jha@ext.soprabanking.com::ef906a34-9138-45f1-80ed-ceead288e9b4" providerId="AD" clId="Web-{46186C02-E8E4-4F66-B754-25E4551B1E2C}" dt="2023-07-07T04:57:35.951" v="13" actId="1076"/>
        <pc:sldMkLst>
          <pc:docMk/>
          <pc:sldMk cId="382201975" sldId="279"/>
        </pc:sldMkLst>
        <pc:picChg chg="mod">
          <ac:chgData name="JHA Akshat" userId="S::akshat.jha@ext.soprabanking.com::ef906a34-9138-45f1-80ed-ceead288e9b4" providerId="AD" clId="Web-{46186C02-E8E4-4F66-B754-25E4551B1E2C}" dt="2023-07-07T04:57:35.951" v="13" actId="1076"/>
          <ac:picMkLst>
            <pc:docMk/>
            <pc:sldMk cId="382201975" sldId="279"/>
            <ac:picMk id="5" creationId="{A6811EDA-F647-9E1F-E209-6542FD4D3CDE}"/>
          </ac:picMkLst>
        </pc:picChg>
      </pc:sldChg>
      <pc:sldChg chg="modSp">
        <pc:chgData name="JHA Akshat" userId="S::akshat.jha@ext.soprabanking.com::ef906a34-9138-45f1-80ed-ceead288e9b4" providerId="AD" clId="Web-{46186C02-E8E4-4F66-B754-25E4551B1E2C}" dt="2023-07-07T04:59:13.485" v="34" actId="20577"/>
        <pc:sldMkLst>
          <pc:docMk/>
          <pc:sldMk cId="146028354" sldId="291"/>
        </pc:sldMkLst>
        <pc:spChg chg="mod">
          <ac:chgData name="JHA Akshat" userId="S::akshat.jha@ext.soprabanking.com::ef906a34-9138-45f1-80ed-ceead288e9b4" providerId="AD" clId="Web-{46186C02-E8E4-4F66-B754-25E4551B1E2C}" dt="2023-07-07T04:59:13.485" v="34" actId="20577"/>
          <ac:spMkLst>
            <pc:docMk/>
            <pc:sldMk cId="146028354" sldId="291"/>
            <ac:spMk id="8" creationId="{686F9245-31C0-F38B-DF1F-2D8C71C07727}"/>
          </ac:spMkLst>
        </pc:spChg>
      </pc:sldChg>
      <pc:sldChg chg="modSp addAnim">
        <pc:chgData name="JHA Akshat" userId="S::akshat.jha@ext.soprabanking.com::ef906a34-9138-45f1-80ed-ceead288e9b4" providerId="AD" clId="Web-{46186C02-E8E4-4F66-B754-25E4551B1E2C}" dt="2023-07-07T05:35:44.020" v="56"/>
        <pc:sldMkLst>
          <pc:docMk/>
          <pc:sldMk cId="176596755" sldId="307"/>
        </pc:sldMkLst>
        <pc:spChg chg="mod">
          <ac:chgData name="JHA Akshat" userId="S::akshat.jha@ext.soprabanking.com::ef906a34-9138-45f1-80ed-ceead288e9b4" providerId="AD" clId="Web-{46186C02-E8E4-4F66-B754-25E4551B1E2C}" dt="2023-07-07T05:08:59.144" v="41" actId="20577"/>
          <ac:spMkLst>
            <pc:docMk/>
            <pc:sldMk cId="176596755" sldId="307"/>
            <ac:spMk id="9" creationId="{31CB63B8-2643-8713-2F9B-0836A3C66C73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09:07.520" v="46" actId="20577"/>
          <ac:spMkLst>
            <pc:docMk/>
            <pc:sldMk cId="176596755" sldId="307"/>
            <ac:spMk id="11" creationId="{03E06E95-3627-8911-8595-027DBF64690E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08:40.628" v="37" actId="20577"/>
          <ac:spMkLst>
            <pc:docMk/>
            <pc:sldMk cId="176596755" sldId="307"/>
            <ac:spMk id="12" creationId="{04F4DD19-DDE0-AD56-2A43-91231068594B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08:55.457" v="40" actId="20577"/>
          <ac:spMkLst>
            <pc:docMk/>
            <pc:sldMk cId="176596755" sldId="307"/>
            <ac:spMk id="14" creationId="{FE2118CA-7349-8F66-F84C-2BCAD98BDC98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12:47.715" v="51" actId="1076"/>
          <ac:spMkLst>
            <pc:docMk/>
            <pc:sldMk cId="176596755" sldId="307"/>
            <ac:spMk id="17" creationId="{995C18D0-9297-DB0E-5E6F-7AE47379822B}"/>
          </ac:spMkLst>
        </pc:spChg>
        <pc:picChg chg="mod">
          <ac:chgData name="JHA Akshat" userId="S::akshat.jha@ext.soprabanking.com::ef906a34-9138-45f1-80ed-ceead288e9b4" providerId="AD" clId="Web-{46186C02-E8E4-4F66-B754-25E4551B1E2C}" dt="2023-07-07T05:08:51.629" v="39" actId="1076"/>
          <ac:picMkLst>
            <pc:docMk/>
            <pc:sldMk cId="176596755" sldId="307"/>
            <ac:picMk id="7" creationId="{676E9FA8-2CAF-57D2-8DAF-CA1553E788F1}"/>
          </ac:picMkLst>
        </pc:picChg>
      </pc:sldChg>
      <pc:sldChg chg="addSp delSp modSp mod setBg">
        <pc:chgData name="JHA Akshat" userId="S::akshat.jha@ext.soprabanking.com::ef906a34-9138-45f1-80ed-ceead288e9b4" providerId="AD" clId="Web-{46186C02-E8E4-4F66-B754-25E4551B1E2C}" dt="2023-07-07T05:47:41.078" v="70" actId="20577"/>
        <pc:sldMkLst>
          <pc:docMk/>
          <pc:sldMk cId="2524206539" sldId="310"/>
        </pc:sldMkLst>
        <pc:spChg chg="mod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2" creationId="{42D1A202-23A3-4F3A-AA92-0172C8D2DA06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47:41.078" v="70" actId="20577"/>
          <ac:spMkLst>
            <pc:docMk/>
            <pc:sldMk cId="2524206539" sldId="310"/>
            <ac:spMk id="3" creationId="{7B943E7C-A74D-4CB3-844B-51917C88C95F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4" creationId="{156BD8DA-B7B3-7105-BEAD-20AF6DA0793B}"/>
          </ac:spMkLst>
        </pc:spChg>
        <pc:spChg chg="mod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5" creationId="{2D0558B5-1C83-1E4D-C0E7-C9CBCDE1321E}"/>
          </ac:spMkLst>
        </pc:spChg>
        <pc:spChg chg="add del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7" creationId="{52D502E5-F6B4-4D58-B4AE-FC466FF15EE8}"/>
          </ac:spMkLst>
        </pc:spChg>
        <pc:spChg chg="add del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9" creationId="{9DECDBF4-02B6-4BB4-B65B-B8107AD6A9E8}"/>
          </ac:spMkLst>
        </pc:spChg>
        <pc:spChg chg="add del">
          <ac:chgData name="JHA Akshat" userId="S::akshat.jha@ext.soprabanking.com::ef906a34-9138-45f1-80ed-ceead288e9b4" providerId="AD" clId="Web-{46186C02-E8E4-4F66-B754-25E4551B1E2C}" dt="2023-07-07T05:25:54.325" v="55"/>
          <ac:spMkLst>
            <pc:docMk/>
            <pc:sldMk cId="2524206539" sldId="310"/>
            <ac:spMk id="10" creationId="{CBB2B1F0-0DD6-4744-9A46-7A344FB48E40}"/>
          </ac:spMkLst>
        </pc:spChg>
      </pc:sldChg>
      <pc:sldChg chg="modSp">
        <pc:chgData name="JHA Akshat" userId="S::akshat.jha@ext.soprabanking.com::ef906a34-9138-45f1-80ed-ceead288e9b4" providerId="AD" clId="Web-{46186C02-E8E4-4F66-B754-25E4551B1E2C}" dt="2023-07-07T05:23:01.225" v="53" actId="20577"/>
        <pc:sldMkLst>
          <pc:docMk/>
          <pc:sldMk cId="1603347408" sldId="320"/>
        </pc:sldMkLst>
        <pc:spChg chg="mod">
          <ac:chgData name="JHA Akshat" userId="S::akshat.jha@ext.soprabanking.com::ef906a34-9138-45f1-80ed-ceead288e9b4" providerId="AD" clId="Web-{46186C02-E8E4-4F66-B754-25E4551B1E2C}" dt="2023-07-07T05:23:01.225" v="53" actId="20577"/>
          <ac:spMkLst>
            <pc:docMk/>
            <pc:sldMk cId="1603347408" sldId="320"/>
            <ac:spMk id="3" creationId="{0D9E744A-AAAD-4D61-16A0-EE42E709DDB2}"/>
          </ac:spMkLst>
        </pc:spChg>
      </pc:sldChg>
      <pc:sldChg chg="del">
        <pc:chgData name="JHA Akshat" userId="S::akshat.jha@ext.soprabanking.com::ef906a34-9138-45f1-80ed-ceead288e9b4" providerId="AD" clId="Web-{46186C02-E8E4-4F66-B754-25E4551B1E2C}" dt="2023-07-07T05:37:32.586" v="57"/>
        <pc:sldMkLst>
          <pc:docMk/>
          <pc:sldMk cId="3420552195" sldId="323"/>
        </pc:sldMkLst>
      </pc:sldChg>
    </pc:docChg>
  </pc:docChgLst>
  <pc:docChgLst>
    <pc:chgData name="ABHISHEK Satyam" userId="S::satyam.abhishek@ext.soprabanking.com::c4519b21-c52f-4d12-a93f-585abc4a568b" providerId="AD" clId="Web-{313D5F5C-5703-4EB0-A0B1-6BE334DDEB41}"/>
    <pc:docChg chg="addSld delSld modSld">
      <pc:chgData name="ABHISHEK Satyam" userId="S::satyam.abhishek@ext.soprabanking.com::c4519b21-c52f-4d12-a93f-585abc4a568b" providerId="AD" clId="Web-{313D5F5C-5703-4EB0-A0B1-6BE334DDEB41}" dt="2023-07-04T21:40:15.892" v="737" actId="1076"/>
      <pc:docMkLst>
        <pc:docMk/>
      </pc:docMkLst>
      <pc:sldChg chg="modSp">
        <pc:chgData name="ABHISHEK Satyam" userId="S::satyam.abhishek@ext.soprabanking.com::c4519b21-c52f-4d12-a93f-585abc4a568b" providerId="AD" clId="Web-{313D5F5C-5703-4EB0-A0B1-6BE334DDEB41}" dt="2023-07-04T20:55:20.434" v="442" actId="20577"/>
        <pc:sldMkLst>
          <pc:docMk/>
          <pc:sldMk cId="1639799154" sldId="258"/>
        </pc:sldMkLst>
        <pc:spChg chg="mod">
          <ac:chgData name="ABHISHEK Satyam" userId="S::satyam.abhishek@ext.soprabanking.com::c4519b21-c52f-4d12-a93f-585abc4a568b" providerId="AD" clId="Web-{313D5F5C-5703-4EB0-A0B1-6BE334DDEB41}" dt="2023-07-04T20:55:20.434" v="442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del">
        <pc:chgData name="ABHISHEK Satyam" userId="S::satyam.abhishek@ext.soprabanking.com::c4519b21-c52f-4d12-a93f-585abc4a568b" providerId="AD" clId="Web-{313D5F5C-5703-4EB0-A0B1-6BE334DDEB41}" dt="2023-07-04T21:03:19.818" v="464"/>
        <pc:sldMkLst>
          <pc:docMk/>
          <pc:sldMk cId="700209266" sldId="264"/>
        </pc:sldMkLst>
      </pc:sldChg>
      <pc:sldChg chg="del">
        <pc:chgData name="ABHISHEK Satyam" userId="S::satyam.abhishek@ext.soprabanking.com::c4519b21-c52f-4d12-a93f-585abc4a568b" providerId="AD" clId="Web-{313D5F5C-5703-4EB0-A0B1-6BE334DDEB41}" dt="2023-07-04T21:03:28.521" v="466"/>
        <pc:sldMkLst>
          <pc:docMk/>
          <pc:sldMk cId="2563119616" sldId="265"/>
        </pc:sldMkLst>
      </pc:sldChg>
      <pc:sldChg chg="del">
        <pc:chgData name="ABHISHEK Satyam" userId="S::satyam.abhishek@ext.soprabanking.com::c4519b21-c52f-4d12-a93f-585abc4a568b" providerId="AD" clId="Web-{313D5F5C-5703-4EB0-A0B1-6BE334DDEB41}" dt="2023-07-04T21:03:31.646" v="467"/>
        <pc:sldMkLst>
          <pc:docMk/>
          <pc:sldMk cId="2721508595" sldId="266"/>
        </pc:sldMkLst>
      </pc:sldChg>
      <pc:sldChg chg="del">
        <pc:chgData name="ABHISHEK Satyam" userId="S::satyam.abhishek@ext.soprabanking.com::c4519b21-c52f-4d12-a93f-585abc4a568b" providerId="AD" clId="Web-{313D5F5C-5703-4EB0-A0B1-6BE334DDEB41}" dt="2023-07-04T21:03:23.787" v="465"/>
        <pc:sldMkLst>
          <pc:docMk/>
          <pc:sldMk cId="932498405" sldId="270"/>
        </pc:sldMkLst>
      </pc:sldChg>
      <pc:sldChg chg="addSp delSp modSp del">
        <pc:chgData name="ABHISHEK Satyam" userId="S::satyam.abhishek@ext.soprabanking.com::c4519b21-c52f-4d12-a93f-585abc4a568b" providerId="AD" clId="Web-{313D5F5C-5703-4EB0-A0B1-6BE334DDEB41}" dt="2023-07-04T20:53:23.588" v="421"/>
        <pc:sldMkLst>
          <pc:docMk/>
          <pc:sldMk cId="3335690284" sldId="271"/>
        </pc:sldMkLst>
        <pc:spChg chg="mod">
          <ac:chgData name="ABHISHEK Satyam" userId="S::satyam.abhishek@ext.soprabanking.com::c4519b21-c52f-4d12-a93f-585abc4a568b" providerId="AD" clId="Web-{313D5F5C-5703-4EB0-A0B1-6BE334DDEB41}" dt="2023-07-04T20:53:17.338" v="420" actId="14100"/>
          <ac:spMkLst>
            <pc:docMk/>
            <pc:sldMk cId="3335690284" sldId="271"/>
            <ac:spMk id="2" creationId="{27A6F7BB-30A8-4980-AD4A-2FB0B53FA6C9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1:31.477" v="398"/>
          <ac:spMkLst>
            <pc:docMk/>
            <pc:sldMk cId="3335690284" sldId="271"/>
            <ac:spMk id="6" creationId="{5CF91F39-A2EF-9B43-3FD6-F117AF9AC093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1:25.524" v="396"/>
          <ac:spMkLst>
            <pc:docMk/>
            <pc:sldMk cId="3335690284" sldId="271"/>
            <ac:spMk id="8" creationId="{CEDD48D6-E3A4-50FA-211A-85C5C2864193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1:34.008" v="399"/>
          <ac:spMkLst>
            <pc:docMk/>
            <pc:sldMk cId="3335690284" sldId="271"/>
            <ac:spMk id="10" creationId="{9DD69AAC-CB4D-E4D3-354F-2CAA7E279462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36.228" v="411"/>
          <ac:spMkLst>
            <pc:docMk/>
            <pc:sldMk cId="3335690284" sldId="271"/>
            <ac:spMk id="12" creationId="{DF665CE0-94E1-B1EF-D977-66DE27DE09D8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11.431" v="406"/>
          <ac:spMkLst>
            <pc:docMk/>
            <pc:sldMk cId="3335690284" sldId="271"/>
            <ac:spMk id="14" creationId="{765D9F71-5D53-DB12-0E51-036E1EE06876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18.212" v="409"/>
          <ac:spMkLst>
            <pc:docMk/>
            <pc:sldMk cId="3335690284" sldId="271"/>
            <ac:spMk id="16" creationId="{6D700802-BC3D-3F39-DA40-BA81FCE24CBD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20.259" v="410"/>
          <ac:spMkLst>
            <pc:docMk/>
            <pc:sldMk cId="3335690284" sldId="271"/>
            <ac:spMk id="18" creationId="{49194AC9-AF4C-6878-466D-48C8AE2C88E2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44.838" v="414"/>
          <ac:spMkLst>
            <pc:docMk/>
            <pc:sldMk cId="3335690284" sldId="271"/>
            <ac:spMk id="20" creationId="{2412864E-4A5B-2F5E-630C-05C75AA67950}"/>
          </ac:spMkLst>
        </pc:spChg>
        <pc:spChg chg="add del mod">
          <ac:chgData name="ABHISHEK Satyam" userId="S::satyam.abhishek@ext.soprabanking.com::c4519b21-c52f-4d12-a93f-585abc4a568b" providerId="AD" clId="Web-{313D5F5C-5703-4EB0-A0B1-6BE334DDEB41}" dt="2023-07-04T20:52:47.400" v="415"/>
          <ac:spMkLst>
            <pc:docMk/>
            <pc:sldMk cId="3335690284" sldId="271"/>
            <ac:spMk id="22" creationId="{7D618ECF-9E64-6ACB-73F3-150493742364}"/>
          </ac:spMkLst>
        </pc:spChg>
        <pc:spChg chg="mod">
          <ac:chgData name="ABHISHEK Satyam" userId="S::satyam.abhishek@ext.soprabanking.com::c4519b21-c52f-4d12-a93f-585abc4a568b" providerId="AD" clId="Web-{313D5F5C-5703-4EB0-A0B1-6BE334DDEB41}" dt="2023-07-04T20:53:03.025" v="417" actId="1076"/>
          <ac:spMkLst>
            <pc:docMk/>
            <pc:sldMk cId="3335690284" sldId="271"/>
            <ac:spMk id="34" creationId="{C1C92E27-D550-F44E-8491-927F819E72B8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0:51:23.320" v="395"/>
          <ac:spMkLst>
            <pc:docMk/>
            <pc:sldMk cId="3335690284" sldId="271"/>
            <ac:spMk id="36" creationId="{176187A9-3EBE-F64D-AE99-021BB3767F90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0:51:28.946" v="397"/>
          <ac:spMkLst>
            <pc:docMk/>
            <pc:sldMk cId="3335690284" sldId="271"/>
            <ac:spMk id="37" creationId="{7990731F-95DE-4F44-8EA0-E275CEAFD8A2}"/>
          </ac:spMkLst>
        </pc:spChg>
        <pc:spChg chg="del mod">
          <ac:chgData name="ABHISHEK Satyam" userId="S::satyam.abhishek@ext.soprabanking.com::c4519b21-c52f-4d12-a93f-585abc4a568b" providerId="AD" clId="Web-{313D5F5C-5703-4EB0-A0B1-6BE334DDEB41}" dt="2023-07-04T20:52:40.541" v="412"/>
          <ac:spMkLst>
            <pc:docMk/>
            <pc:sldMk cId="3335690284" sldId="271"/>
            <ac:spMk id="38" creationId="{5B19EE51-628F-CA4E-94B0-57E9ACA1446A}"/>
          </ac:spMkLst>
        </pc:spChg>
        <pc:spChg chg="del mod">
          <ac:chgData name="ABHISHEK Satyam" userId="S::satyam.abhishek@ext.soprabanking.com::c4519b21-c52f-4d12-a93f-585abc4a568b" providerId="AD" clId="Web-{313D5F5C-5703-4EB0-A0B1-6BE334DDEB41}" dt="2023-07-04T20:52:05.821" v="404"/>
          <ac:spMkLst>
            <pc:docMk/>
            <pc:sldMk cId="3335690284" sldId="271"/>
            <ac:spMk id="39" creationId="{2A6ACC78-74DF-604E-BD14-4BBE7B4EEF5B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0:52:09.149" v="405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0:52:13.040" v="407"/>
          <ac:spMkLst>
            <pc:docMk/>
            <pc:sldMk cId="3335690284" sldId="271"/>
            <ac:spMk id="41" creationId="{31C0CCD4-2502-A14F-B520-7B57524EDF8E}"/>
          </ac:spMkLst>
        </pc:spChg>
        <pc:picChg chg="mod">
          <ac:chgData name="ABHISHEK Satyam" userId="S::satyam.abhishek@ext.soprabanking.com::c4519b21-c52f-4d12-a93f-585abc4a568b" providerId="AD" clId="Web-{313D5F5C-5703-4EB0-A0B1-6BE334DDEB41}" dt="2023-07-04T20:53:09.244" v="418" actId="1076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ABHISHEK Satyam" userId="S::satyam.abhishek@ext.soprabanking.com::c4519b21-c52f-4d12-a93f-585abc4a568b" providerId="AD" clId="Web-{313D5F5C-5703-4EB0-A0B1-6BE334DDEB41}" dt="2023-07-04T20:51:18.789" v="394"/>
          <ac:picMkLst>
            <pc:docMk/>
            <pc:sldMk cId="3335690284" sldId="271"/>
            <ac:picMk id="43" creationId="{A82F6AEE-FCBF-0245-BB71-E76973B3A97D}"/>
          </ac:picMkLst>
        </pc:picChg>
        <pc:picChg chg="del mod">
          <ac:chgData name="ABHISHEK Satyam" userId="S::satyam.abhishek@ext.soprabanking.com::c4519b21-c52f-4d12-a93f-585abc4a568b" providerId="AD" clId="Web-{313D5F5C-5703-4EB0-A0B1-6BE334DDEB41}" dt="2023-07-04T20:52:42.400" v="413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ABHISHEK Satyam" userId="S::satyam.abhishek@ext.soprabanking.com::c4519b21-c52f-4d12-a93f-585abc4a568b" providerId="AD" clId="Web-{313D5F5C-5703-4EB0-A0B1-6BE334DDEB41}" dt="2023-07-04T20:52:15.634" v="408"/>
          <ac:picMkLst>
            <pc:docMk/>
            <pc:sldMk cId="3335690284" sldId="271"/>
            <ac:picMk id="45" creationId="{647F7FB2-8714-6449-A700-2E1B81F9DFB7}"/>
          </ac:picMkLst>
        </pc:picChg>
      </pc:sldChg>
      <pc:sldChg chg="delSp">
        <pc:chgData name="ABHISHEK Satyam" userId="S::satyam.abhishek@ext.soprabanking.com::c4519b21-c52f-4d12-a93f-585abc4a568b" providerId="AD" clId="Web-{313D5F5C-5703-4EB0-A0B1-6BE334DDEB41}" dt="2023-07-04T21:03:52.397" v="468"/>
        <pc:sldMkLst>
          <pc:docMk/>
          <pc:sldMk cId="926184573" sldId="275"/>
        </pc:sldMkLst>
        <pc:spChg chg="del">
          <ac:chgData name="ABHISHEK Satyam" userId="S::satyam.abhishek@ext.soprabanking.com::c4519b21-c52f-4d12-a93f-585abc4a568b" providerId="AD" clId="Web-{313D5F5C-5703-4EB0-A0B1-6BE334DDEB41}" dt="2023-07-04T21:03:52.397" v="468"/>
          <ac:spMkLst>
            <pc:docMk/>
            <pc:sldMk cId="926184573" sldId="275"/>
            <ac:spMk id="3" creationId="{BABC2CE0-8806-4B2A-A10A-32984D317434}"/>
          </ac:spMkLst>
        </pc:spChg>
      </pc:sldChg>
      <pc:sldChg chg="del">
        <pc:chgData name="ABHISHEK Satyam" userId="S::satyam.abhishek@ext.soprabanking.com::c4519b21-c52f-4d12-a93f-585abc4a568b" providerId="AD" clId="Web-{313D5F5C-5703-4EB0-A0B1-6BE334DDEB41}" dt="2023-07-04T20:50:27.741" v="385"/>
        <pc:sldMkLst>
          <pc:docMk/>
          <pc:sldMk cId="406455071" sldId="276"/>
        </pc:sldMkLst>
      </pc:sldChg>
      <pc:sldChg chg="modSp">
        <pc:chgData name="ABHISHEK Satyam" userId="S::satyam.abhishek@ext.soprabanking.com::c4519b21-c52f-4d12-a93f-585abc4a568b" providerId="AD" clId="Web-{313D5F5C-5703-4EB0-A0B1-6BE334DDEB41}" dt="2023-07-04T20:55:13.043" v="440" actId="20577"/>
        <pc:sldMkLst>
          <pc:docMk/>
          <pc:sldMk cId="382201975" sldId="279"/>
        </pc:sldMkLst>
        <pc:spChg chg="mod">
          <ac:chgData name="ABHISHEK Satyam" userId="S::satyam.abhishek@ext.soprabanking.com::c4519b21-c52f-4d12-a93f-585abc4a568b" providerId="AD" clId="Web-{313D5F5C-5703-4EB0-A0B1-6BE334DDEB41}" dt="2023-07-04T20:55:13.043" v="440" actId="20577"/>
          <ac:spMkLst>
            <pc:docMk/>
            <pc:sldMk cId="382201975" sldId="279"/>
            <ac:spMk id="4" creationId="{B1F5D833-A3D8-0F3A-A30E-87D742708394}"/>
          </ac:spMkLst>
        </pc:spChg>
      </pc:sldChg>
      <pc:sldChg chg="addSp modSp">
        <pc:chgData name="ABHISHEK Satyam" userId="S::satyam.abhishek@ext.soprabanking.com::c4519b21-c52f-4d12-a93f-585abc4a568b" providerId="AD" clId="Web-{313D5F5C-5703-4EB0-A0B1-6BE334DDEB41}" dt="2023-07-04T20:55:44.153" v="446" actId="1076"/>
        <pc:sldMkLst>
          <pc:docMk/>
          <pc:sldMk cId="4156974435" sldId="282"/>
        </pc:sldMkLst>
        <pc:spChg chg="add mod">
          <ac:chgData name="ABHISHEK Satyam" userId="S::satyam.abhishek@ext.soprabanking.com::c4519b21-c52f-4d12-a93f-585abc4a568b" providerId="AD" clId="Web-{313D5F5C-5703-4EB0-A0B1-6BE334DDEB41}" dt="2023-07-04T20:55:44.153" v="446" actId="1076"/>
          <ac:spMkLst>
            <pc:docMk/>
            <pc:sldMk cId="4156974435" sldId="282"/>
            <ac:spMk id="3" creationId="{E778F199-3CF3-8D3A-A666-47B840511513}"/>
          </ac:spMkLst>
        </pc:spChg>
      </pc:sldChg>
      <pc:sldChg chg="addSp modSp">
        <pc:chgData name="ABHISHEK Satyam" userId="S::satyam.abhishek@ext.soprabanking.com::c4519b21-c52f-4d12-a93f-585abc4a568b" providerId="AD" clId="Web-{313D5F5C-5703-4EB0-A0B1-6BE334DDEB41}" dt="2023-07-04T20:56:01.794" v="449" actId="1076"/>
        <pc:sldMkLst>
          <pc:docMk/>
          <pc:sldMk cId="1505602934" sldId="283"/>
        </pc:sldMkLst>
        <pc:spChg chg="add mod">
          <ac:chgData name="ABHISHEK Satyam" userId="S::satyam.abhishek@ext.soprabanking.com::c4519b21-c52f-4d12-a93f-585abc4a568b" providerId="AD" clId="Web-{313D5F5C-5703-4EB0-A0B1-6BE334DDEB41}" dt="2023-07-04T20:56:01.794" v="449" actId="1076"/>
          <ac:spMkLst>
            <pc:docMk/>
            <pc:sldMk cId="1505602934" sldId="283"/>
            <ac:spMk id="3" creationId="{2A443A17-5BE1-6137-6E32-0DEEC856B650}"/>
          </ac:spMkLst>
        </pc:spChg>
      </pc:sldChg>
      <pc:sldChg chg="addSp modSp">
        <pc:chgData name="ABHISHEK Satyam" userId="S::satyam.abhishek@ext.soprabanking.com::c4519b21-c52f-4d12-a93f-585abc4a568b" providerId="AD" clId="Web-{313D5F5C-5703-4EB0-A0B1-6BE334DDEB41}" dt="2023-07-04T21:00:45.456" v="452" actId="1076"/>
        <pc:sldMkLst>
          <pc:docMk/>
          <pc:sldMk cId="2366740477" sldId="285"/>
        </pc:sldMkLst>
        <pc:spChg chg="add mod">
          <ac:chgData name="ABHISHEK Satyam" userId="S::satyam.abhishek@ext.soprabanking.com::c4519b21-c52f-4d12-a93f-585abc4a568b" providerId="AD" clId="Web-{313D5F5C-5703-4EB0-A0B1-6BE334DDEB41}" dt="2023-07-04T21:00:45.456" v="452" actId="1076"/>
          <ac:spMkLst>
            <pc:docMk/>
            <pc:sldMk cId="2366740477" sldId="285"/>
            <ac:spMk id="4" creationId="{93E95D4C-140E-86F4-E31F-2F5B238A42E1}"/>
          </ac:spMkLst>
        </pc:spChg>
      </pc:sldChg>
      <pc:sldChg chg="addSp delSp modSp">
        <pc:chgData name="ABHISHEK Satyam" userId="S::satyam.abhishek@ext.soprabanking.com::c4519b21-c52f-4d12-a93f-585abc4a568b" providerId="AD" clId="Web-{313D5F5C-5703-4EB0-A0B1-6BE334DDEB41}" dt="2023-07-04T21:03:08.037" v="463" actId="1076"/>
        <pc:sldMkLst>
          <pc:docMk/>
          <pc:sldMk cId="2784543815" sldId="288"/>
        </pc:sldMkLst>
        <pc:spChg chg="mod">
          <ac:chgData name="ABHISHEK Satyam" userId="S::satyam.abhishek@ext.soprabanking.com::c4519b21-c52f-4d12-a93f-585abc4a568b" providerId="AD" clId="Web-{313D5F5C-5703-4EB0-A0B1-6BE334DDEB41}" dt="2023-07-04T20:49:20.068" v="384" actId="20577"/>
          <ac:spMkLst>
            <pc:docMk/>
            <pc:sldMk cId="2784543815" sldId="288"/>
            <ac:spMk id="3" creationId="{C3D1166E-8393-A462-18EB-03C2397D1777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1:02:54.896" v="459"/>
          <ac:spMkLst>
            <pc:docMk/>
            <pc:sldMk cId="2784543815" sldId="288"/>
            <ac:spMk id="4" creationId="{D82BFB48-934F-3D33-6651-917EDF1AD0C9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03:08.037" v="463" actId="1076"/>
          <ac:spMkLst>
            <pc:docMk/>
            <pc:sldMk cId="2784543815" sldId="288"/>
            <ac:spMk id="6" creationId="{F3F03822-5A08-65CE-0843-DEF0C8213E3A}"/>
          </ac:spMkLst>
        </pc:spChg>
      </pc:sldChg>
      <pc:sldChg chg="addSp delSp modSp">
        <pc:chgData name="ABHISHEK Satyam" userId="S::satyam.abhishek@ext.soprabanking.com::c4519b21-c52f-4d12-a93f-585abc4a568b" providerId="AD" clId="Web-{313D5F5C-5703-4EB0-A0B1-6BE334DDEB41}" dt="2023-07-04T21:01:26.128" v="458" actId="1076"/>
        <pc:sldMkLst>
          <pc:docMk/>
          <pc:sldMk cId="1749038138" sldId="289"/>
        </pc:sldMkLst>
        <pc:spChg chg="mod">
          <ac:chgData name="ABHISHEK Satyam" userId="S::satyam.abhishek@ext.soprabanking.com::c4519b21-c52f-4d12-a93f-585abc4a568b" providerId="AD" clId="Web-{313D5F5C-5703-4EB0-A0B1-6BE334DDEB41}" dt="2023-07-04T20:46:44.534" v="270" actId="20577"/>
          <ac:spMkLst>
            <pc:docMk/>
            <pc:sldMk cId="1749038138" sldId="289"/>
            <ac:spMk id="3" creationId="{8BD18A8C-62F0-3645-FEA5-B94078A07346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1:00:56.909" v="453"/>
          <ac:spMkLst>
            <pc:docMk/>
            <pc:sldMk cId="1749038138" sldId="289"/>
            <ac:spMk id="4" creationId="{B8C9C206-BACD-3DE5-AE81-D200A2FBE834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01:26.128" v="458" actId="1076"/>
          <ac:spMkLst>
            <pc:docMk/>
            <pc:sldMk cId="1749038138" sldId="289"/>
            <ac:spMk id="6" creationId="{E658A52C-4AE2-ABD5-3205-0B54028DD6F0}"/>
          </ac:spMkLst>
        </pc:spChg>
      </pc:sldChg>
      <pc:sldChg chg="addSp delSp modSp new mod modClrScheme chgLayout">
        <pc:chgData name="ABHISHEK Satyam" userId="S::satyam.abhishek@ext.soprabanking.com::c4519b21-c52f-4d12-a93f-585abc4a568b" providerId="AD" clId="Web-{313D5F5C-5703-4EB0-A0B1-6BE334DDEB41}" dt="2023-07-04T21:40:15.892" v="737" actId="1076"/>
        <pc:sldMkLst>
          <pc:docMk/>
          <pc:sldMk cId="2637443913" sldId="290"/>
        </pc:sldMkLst>
        <pc:spChg chg="del">
          <ac:chgData name="ABHISHEK Satyam" userId="S::satyam.abhishek@ext.soprabanking.com::c4519b21-c52f-4d12-a93f-585abc4a568b" providerId="AD" clId="Web-{313D5F5C-5703-4EB0-A0B1-6BE334DDEB41}" dt="2023-07-04T20:54:16.527" v="423"/>
          <ac:spMkLst>
            <pc:docMk/>
            <pc:sldMk cId="2637443913" sldId="290"/>
            <ac:spMk id="2" creationId="{C3749DBD-F719-8EF3-1EEF-B589ACD960A4}"/>
          </ac:spMkLst>
        </pc:spChg>
        <pc:spChg chg="del">
          <ac:chgData name="ABHISHEK Satyam" userId="S::satyam.abhishek@ext.soprabanking.com::c4519b21-c52f-4d12-a93f-585abc4a568b" providerId="AD" clId="Web-{313D5F5C-5703-4EB0-A0B1-6BE334DDEB41}" dt="2023-07-04T20:54:22.246" v="424"/>
          <ac:spMkLst>
            <pc:docMk/>
            <pc:sldMk cId="2637443913" sldId="290"/>
            <ac:spMk id="3" creationId="{FDD387BB-BB53-460F-F732-70C33CD805A3}"/>
          </ac:spMkLst>
        </pc:spChg>
        <pc:spChg chg="mod ord">
          <ac:chgData name="ABHISHEK Satyam" userId="S::satyam.abhishek@ext.soprabanking.com::c4519b21-c52f-4d12-a93f-585abc4a568b" providerId="AD" clId="Web-{313D5F5C-5703-4EB0-A0B1-6BE334DDEB41}" dt="2023-07-04T21:38:34.530" v="685"/>
          <ac:spMkLst>
            <pc:docMk/>
            <pc:sldMk cId="2637443913" sldId="290"/>
            <ac:spMk id="4" creationId="{07EAA2AC-6B5A-40CB-4856-6948301AA425}"/>
          </ac:spMkLst>
        </pc:spChg>
        <pc:spChg chg="mod ord">
          <ac:chgData name="ABHISHEK Satyam" userId="S::satyam.abhishek@ext.soprabanking.com::c4519b21-c52f-4d12-a93f-585abc4a568b" providerId="AD" clId="Web-{313D5F5C-5703-4EB0-A0B1-6BE334DDEB41}" dt="2023-07-04T21:38:34.530" v="685"/>
          <ac:spMkLst>
            <pc:docMk/>
            <pc:sldMk cId="2637443913" sldId="290"/>
            <ac:spMk id="5" creationId="{3DD7F035-A0A6-E9BB-5E41-74FC2D2219C3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02.031" v="688" actId="1076"/>
          <ac:spMkLst>
            <pc:docMk/>
            <pc:sldMk cId="2637443913" sldId="290"/>
            <ac:spMk id="6" creationId="{C52F5A1D-B164-78AC-548D-6E1826423027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02.047" v="689" actId="1076"/>
          <ac:spMkLst>
            <pc:docMk/>
            <pc:sldMk cId="2637443913" sldId="290"/>
            <ac:spMk id="7" creationId="{88176B6A-D742-38C8-D806-7069FCBACE8A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02.047" v="690" actId="1076"/>
          <ac:spMkLst>
            <pc:docMk/>
            <pc:sldMk cId="2637443913" sldId="290"/>
            <ac:spMk id="8" creationId="{9590355A-90DB-CB3D-ED92-EE864DF09299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02.062" v="691" actId="1076"/>
          <ac:spMkLst>
            <pc:docMk/>
            <pc:sldMk cId="2637443913" sldId="290"/>
            <ac:spMk id="9" creationId="{5DB44E41-31CE-148B-2409-F27CDC86E289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55.329" v="722" actId="1076"/>
          <ac:spMkLst>
            <pc:docMk/>
            <pc:sldMk cId="2637443913" sldId="290"/>
            <ac:spMk id="11" creationId="{96BA8562-15E1-C3FE-5E2A-C5967B025057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40:01.907" v="731" actId="1076"/>
          <ac:spMkLst>
            <pc:docMk/>
            <pc:sldMk cId="2637443913" sldId="290"/>
            <ac:spMk id="12" creationId="{68875437-2BED-E993-5323-3D54EE63C2F2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40:15.892" v="736" actId="1076"/>
          <ac:spMkLst>
            <pc:docMk/>
            <pc:sldMk cId="2637443913" sldId="290"/>
            <ac:spMk id="20" creationId="{E189F4AB-753B-9902-2A69-33BE77DDC67B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39:55.391" v="728" actId="1076"/>
          <ac:spMkLst>
            <pc:docMk/>
            <pc:sldMk cId="2637443913" sldId="290"/>
            <ac:spMk id="21" creationId="{B32ABF56-47E1-EE55-4E35-954A7F3AD1CC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40:15.892" v="737" actId="1076"/>
          <ac:spMkLst>
            <pc:docMk/>
            <pc:sldMk cId="2637443913" sldId="290"/>
            <ac:spMk id="22" creationId="{C705DEA4-6CD5-EF50-9A61-B843E4ED08C5}"/>
          </ac:spMkLst>
        </pc:spChg>
        <pc:spChg chg="add mod">
          <ac:chgData name="ABHISHEK Satyam" userId="S::satyam.abhishek@ext.soprabanking.com::c4519b21-c52f-4d12-a93f-585abc4a568b" providerId="AD" clId="Web-{313D5F5C-5703-4EB0-A0B1-6BE334DDEB41}" dt="2023-07-04T21:40:01.923" v="734" actId="1076"/>
          <ac:spMkLst>
            <pc:docMk/>
            <pc:sldMk cId="2637443913" sldId="290"/>
            <ac:spMk id="23" creationId="{65068333-A6BF-AB7E-606F-CE405B236235}"/>
          </ac:spMkLst>
        </pc:spChg>
        <pc:spChg chg="add del mod ord">
          <ac:chgData name="ABHISHEK Satyam" userId="S::satyam.abhishek@ext.soprabanking.com::c4519b21-c52f-4d12-a93f-585abc4a568b" providerId="AD" clId="Web-{313D5F5C-5703-4EB0-A0B1-6BE334DDEB41}" dt="2023-07-04T21:38:42.327" v="686"/>
          <ac:spMkLst>
            <pc:docMk/>
            <pc:sldMk cId="2637443913" sldId="290"/>
            <ac:spMk id="24" creationId="{02997F77-5825-F5DF-F64C-140CA2C80C52}"/>
          </ac:spMkLst>
        </pc:spChg>
        <pc:spChg chg="add del mod ord">
          <ac:chgData name="ABHISHEK Satyam" userId="S::satyam.abhishek@ext.soprabanking.com::c4519b21-c52f-4d12-a93f-585abc4a568b" providerId="AD" clId="Web-{313D5F5C-5703-4EB0-A0B1-6BE334DDEB41}" dt="2023-07-04T21:38:45.687" v="687"/>
          <ac:spMkLst>
            <pc:docMk/>
            <pc:sldMk cId="2637443913" sldId="290"/>
            <ac:spMk id="25" creationId="{DA96B1E7-ED68-3D21-4BDE-DAD8774E0CE9}"/>
          </ac:spMkLst>
        </pc:spChg>
        <pc:picChg chg="add mod">
          <ac:chgData name="ABHISHEK Satyam" userId="S::satyam.abhishek@ext.soprabanking.com::c4519b21-c52f-4d12-a93f-585abc4a568b" providerId="AD" clId="Web-{313D5F5C-5703-4EB0-A0B1-6BE334DDEB41}" dt="2023-07-04T21:39:02.078" v="692" actId="1076"/>
          <ac:picMkLst>
            <pc:docMk/>
            <pc:sldMk cId="2637443913" sldId="290"/>
            <ac:picMk id="10" creationId="{F9E53B16-9273-85E8-86E4-1C3AE56516DD}"/>
          </ac:picMkLst>
        </pc:picChg>
        <pc:picChg chg="add del mod">
          <ac:chgData name="ABHISHEK Satyam" userId="S::satyam.abhishek@ext.soprabanking.com::c4519b21-c52f-4d12-a93f-585abc4a568b" providerId="AD" clId="Web-{313D5F5C-5703-4EB0-A0B1-6BE334DDEB41}" dt="2023-07-04T21:28:50.753" v="570"/>
          <ac:picMkLst>
            <pc:docMk/>
            <pc:sldMk cId="2637443913" sldId="290"/>
            <ac:picMk id="13" creationId="{39EC8C1D-643E-8DC3-E741-9D07ADCF6795}"/>
          </ac:picMkLst>
        </pc:picChg>
        <pc:picChg chg="add del mod">
          <ac:chgData name="ABHISHEK Satyam" userId="S::satyam.abhishek@ext.soprabanking.com::c4519b21-c52f-4d12-a93f-585abc4a568b" providerId="AD" clId="Web-{313D5F5C-5703-4EB0-A0B1-6BE334DDEB41}" dt="2023-07-04T21:29:04.034" v="572"/>
          <ac:picMkLst>
            <pc:docMk/>
            <pc:sldMk cId="2637443913" sldId="290"/>
            <ac:picMk id="14" creationId="{55C252BE-E0E3-E64A-A0C9-9519EAA51713}"/>
          </ac:picMkLst>
        </pc:picChg>
        <pc:picChg chg="add mod">
          <ac:chgData name="ABHISHEK Satyam" userId="S::satyam.abhishek@ext.soprabanking.com::c4519b21-c52f-4d12-a93f-585abc4a568b" providerId="AD" clId="Web-{313D5F5C-5703-4EB0-A0B1-6BE334DDEB41}" dt="2023-07-04T21:39:02.109" v="695" actId="1076"/>
          <ac:picMkLst>
            <pc:docMk/>
            <pc:sldMk cId="2637443913" sldId="290"/>
            <ac:picMk id="15" creationId="{3F40C412-B933-FEDD-5C5B-8F52E67A731B}"/>
          </ac:picMkLst>
        </pc:picChg>
        <pc:picChg chg="add mod">
          <ac:chgData name="ABHISHEK Satyam" userId="S::satyam.abhishek@ext.soprabanking.com::c4519b21-c52f-4d12-a93f-585abc4a568b" providerId="AD" clId="Web-{313D5F5C-5703-4EB0-A0B1-6BE334DDEB41}" dt="2023-07-04T21:39:02.125" v="696" actId="1076"/>
          <ac:picMkLst>
            <pc:docMk/>
            <pc:sldMk cId="2637443913" sldId="290"/>
            <ac:picMk id="16" creationId="{D44F7D9B-FC36-27D1-894B-98D850C05FA3}"/>
          </ac:picMkLst>
        </pc:picChg>
        <pc:picChg chg="add mod">
          <ac:chgData name="ABHISHEK Satyam" userId="S::satyam.abhishek@ext.soprabanking.com::c4519b21-c52f-4d12-a93f-585abc4a568b" providerId="AD" clId="Web-{313D5F5C-5703-4EB0-A0B1-6BE334DDEB41}" dt="2023-07-04T21:40:01.907" v="732" actId="1076"/>
          <ac:picMkLst>
            <pc:docMk/>
            <pc:sldMk cId="2637443913" sldId="290"/>
            <ac:picMk id="17" creationId="{F03024F5-FA72-9A41-C680-B753FBECFF0F}"/>
          </ac:picMkLst>
        </pc:picChg>
        <pc:picChg chg="add mod">
          <ac:chgData name="ABHISHEK Satyam" userId="S::satyam.abhishek@ext.soprabanking.com::c4519b21-c52f-4d12-a93f-585abc4a568b" providerId="AD" clId="Web-{313D5F5C-5703-4EB0-A0B1-6BE334DDEB41}" dt="2023-07-04T21:40:01.923" v="733" actId="1076"/>
          <ac:picMkLst>
            <pc:docMk/>
            <pc:sldMk cId="2637443913" sldId="290"/>
            <ac:picMk id="18" creationId="{8CC53C8A-4FDF-4EC8-44B7-5EB3D7CD33CA}"/>
          </ac:picMkLst>
        </pc:picChg>
        <pc:picChg chg="add mod">
          <ac:chgData name="ABHISHEK Satyam" userId="S::satyam.abhishek@ext.soprabanking.com::c4519b21-c52f-4d12-a93f-585abc4a568b" providerId="AD" clId="Web-{313D5F5C-5703-4EB0-A0B1-6BE334DDEB41}" dt="2023-07-04T21:40:15.876" v="735" actId="1076"/>
          <ac:picMkLst>
            <pc:docMk/>
            <pc:sldMk cId="2637443913" sldId="290"/>
            <ac:picMk id="19" creationId="{214930D3-7A8B-6EC3-5753-10A10FDEF763}"/>
          </ac:picMkLst>
        </pc:picChg>
      </pc:sldChg>
    </pc:docChg>
  </pc:docChgLst>
  <pc:docChgLst>
    <pc:chgData name="ABHISHEK Satyam" userId="S::satyam.abhishek@ext.soprabanking.com::c4519b21-c52f-4d12-a93f-585abc4a568b" providerId="AD" clId="Web-{E99CD211-1A92-4AE5-8A69-9997ACBCE998}"/>
    <pc:docChg chg="modSld modMainMaster">
      <pc:chgData name="ABHISHEK Satyam" userId="S::satyam.abhishek@ext.soprabanking.com::c4519b21-c52f-4d12-a93f-585abc4a568b" providerId="AD" clId="Web-{E99CD211-1A92-4AE5-8A69-9997ACBCE998}" dt="2023-07-07T07:47:03.221" v="8"/>
      <pc:docMkLst>
        <pc:docMk/>
      </pc:docMkLst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259308896" sldId="256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926184573" sldId="275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345212710" sldId="278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382201975" sldId="279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637443913" sldId="290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146028354" sldId="291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877304712" sldId="294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896182118" sldId="295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1500214573" sldId="299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176596755" sldId="307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3281157176" sldId="309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524206539" sldId="310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3650646750" sldId="311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716947033" sldId="312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433604605" sldId="313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3713854177" sldId="314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1264372440" sldId="315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690821073" sldId="316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139227039" sldId="317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452969492" sldId="318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776384855" sldId="319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1603347408" sldId="320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596559096" sldId="321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611116250" sldId="322"/>
        </pc:sldMkLst>
      </pc:sldChg>
      <pc:sldChg chg="modTransition">
        <pc:chgData name="ABHISHEK Satyam" userId="S::satyam.abhishek@ext.soprabanking.com::c4519b21-c52f-4d12-a93f-585abc4a568b" providerId="AD" clId="Web-{E99CD211-1A92-4AE5-8A69-9997ACBCE998}" dt="2023-07-07T07:47:03.221" v="8"/>
        <pc:sldMkLst>
          <pc:docMk/>
          <pc:sldMk cId="274738954" sldId="324"/>
        </pc:sldMkLst>
      </pc:sldChg>
      <pc:sldMasterChg chg="modTransition modSldLayout">
        <pc:chgData name="ABHISHEK Satyam" userId="S::satyam.abhishek@ext.soprabanking.com::c4519b21-c52f-4d12-a93f-585abc4a568b" providerId="AD" clId="Web-{E99CD211-1A92-4AE5-8A69-9997ACBCE998}" dt="2023-07-07T07:47:03.221" v="8"/>
        <pc:sldMasterMkLst>
          <pc:docMk/>
          <pc:sldMasterMk cId="1788353970" sldId="2147483667"/>
        </pc:sldMasterMkLst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369781860" sldId="2147483660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3190945164" sldId="2147483661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005721973" sldId="2147483662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569275536" sldId="2147483663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131912741" sldId="2147483664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756976449" sldId="2147483665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544706900" sldId="2147483666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916498579" sldId="2147483668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782271272" sldId="2147483669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2802635032" sldId="2147483670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1476947594" sldId="2147483671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3154419118" sldId="2147483672"/>
          </pc:sldLayoutMkLst>
        </pc:sldLayoutChg>
        <pc:sldLayoutChg chg="modTransition">
          <pc:chgData name="ABHISHEK Satyam" userId="S::satyam.abhishek@ext.soprabanking.com::c4519b21-c52f-4d12-a93f-585abc4a568b" providerId="AD" clId="Web-{E99CD211-1A92-4AE5-8A69-9997ACBCE998}" dt="2023-07-07T07:47:03.221" v="8"/>
          <pc:sldLayoutMkLst>
            <pc:docMk/>
            <pc:sldMasterMk cId="1788353970" sldId="2147483667"/>
            <pc:sldLayoutMk cId="986529405" sldId="2147483673"/>
          </pc:sldLayoutMkLst>
        </pc:sldLayoutChg>
      </pc:sldMasterChg>
    </pc:docChg>
  </pc:docChgLst>
  <pc:docChgLst>
    <pc:chgData name="SARASWAT Madhup" userId="S::madhup.saraswat@soprabanking.com::87fc9178-fff1-44a6-9fdd-f6b04592b56f" providerId="AD" clId="Web-{CB08ED8A-B9F8-9726-322E-7B603BE1E7AA}"/>
    <pc:docChg chg="modSld">
      <pc:chgData name="SARASWAT Madhup" userId="S::madhup.saraswat@soprabanking.com::87fc9178-fff1-44a6-9fdd-f6b04592b56f" providerId="AD" clId="Web-{CB08ED8A-B9F8-9726-322E-7B603BE1E7AA}" dt="2023-07-06T11:43:33.616" v="3" actId="20577"/>
      <pc:docMkLst>
        <pc:docMk/>
      </pc:docMkLst>
      <pc:sldChg chg="modSp">
        <pc:chgData name="SARASWAT Madhup" userId="S::madhup.saraswat@soprabanking.com::87fc9178-fff1-44a6-9fdd-f6b04592b56f" providerId="AD" clId="Web-{CB08ED8A-B9F8-9726-322E-7B603BE1E7AA}" dt="2023-07-06T11:43:33.616" v="3" actId="20577"/>
        <pc:sldMkLst>
          <pc:docMk/>
          <pc:sldMk cId="382201975" sldId="279"/>
        </pc:sldMkLst>
        <pc:spChg chg="mod">
          <ac:chgData name="SARASWAT Madhup" userId="S::madhup.saraswat@soprabanking.com::87fc9178-fff1-44a6-9fdd-f6b04592b56f" providerId="AD" clId="Web-{CB08ED8A-B9F8-9726-322E-7B603BE1E7AA}" dt="2023-07-06T11:43:33.616" v="3" actId="20577"/>
          <ac:spMkLst>
            <pc:docMk/>
            <pc:sldMk cId="382201975" sldId="279"/>
            <ac:spMk id="2" creationId="{D322CEA3-E118-3416-99FC-0DA2A77E88E6}"/>
          </ac:spMkLst>
        </pc:spChg>
      </pc:sldChg>
    </pc:docChg>
  </pc:docChgLst>
  <pc:docChgLst>
    <pc:chgData name="KHEDAR Nikita" userId="S::nikita.khedar@ext.soprabanking.com::4025b694-f6c5-4398-bf50-c790b2ce443f" providerId="AD" clId="Web-{212FDA09-E8F8-4D18-93C5-3DEA55210C7B}"/>
    <pc:docChg chg="modSld">
      <pc:chgData name="KHEDAR Nikita" userId="S::nikita.khedar@ext.soprabanking.com::4025b694-f6c5-4398-bf50-c790b2ce443f" providerId="AD" clId="Web-{212FDA09-E8F8-4D18-93C5-3DEA55210C7B}" dt="2023-07-07T05:23:52.077" v="5"/>
      <pc:docMkLst>
        <pc:docMk/>
      </pc:docMkLst>
      <pc:sldChg chg="addAnim modAnim">
        <pc:chgData name="KHEDAR Nikita" userId="S::nikita.khedar@ext.soprabanking.com::4025b694-f6c5-4398-bf50-c790b2ce443f" providerId="AD" clId="Web-{212FDA09-E8F8-4D18-93C5-3DEA55210C7B}" dt="2023-07-07T05:23:52.077" v="5"/>
        <pc:sldMkLst>
          <pc:docMk/>
          <pc:sldMk cId="146028354" sldId="291"/>
        </pc:sldMkLst>
      </pc:sldChg>
      <pc:sldChg chg="addAnim delAnim modAnim">
        <pc:chgData name="KHEDAR Nikita" userId="S::nikita.khedar@ext.soprabanking.com::4025b694-f6c5-4398-bf50-c790b2ce443f" providerId="AD" clId="Web-{212FDA09-E8F8-4D18-93C5-3DEA55210C7B}" dt="2023-07-07T05:22:39.856" v="3"/>
        <pc:sldMkLst>
          <pc:docMk/>
          <pc:sldMk cId="2877304712" sldId="294"/>
        </pc:sldMkLst>
      </pc:sldChg>
    </pc:docChg>
  </pc:docChgLst>
  <pc:docChgLst>
    <pc:chgData name="JHA Akshat" userId="S::akshat.jha@ext.soprabanking.com::ef906a34-9138-45f1-80ed-ceead288e9b4" providerId="AD" clId="Web-{37DD502C-C796-45CD-84C1-A0ECCED5DAFB}"/>
    <pc:docChg chg="modSld">
      <pc:chgData name="JHA Akshat" userId="S::akshat.jha@ext.soprabanking.com::ef906a34-9138-45f1-80ed-ceead288e9b4" providerId="AD" clId="Web-{37DD502C-C796-45CD-84C1-A0ECCED5DAFB}" dt="2023-07-03T06:50:29.758" v="9" actId="20577"/>
      <pc:docMkLst>
        <pc:docMk/>
      </pc:docMkLst>
      <pc:sldChg chg="modSp">
        <pc:chgData name="JHA Akshat" userId="S::akshat.jha@ext.soprabanking.com::ef906a34-9138-45f1-80ed-ceead288e9b4" providerId="AD" clId="Web-{37DD502C-C796-45CD-84C1-A0ECCED5DAFB}" dt="2023-07-03T06:50:29.758" v="9" actId="20577"/>
        <pc:sldMkLst>
          <pc:docMk/>
          <pc:sldMk cId="1639799154" sldId="258"/>
        </pc:sldMkLst>
        <pc:graphicFrameChg chg="modGraphic">
          <ac:chgData name="JHA Akshat" userId="S::akshat.jha@ext.soprabanking.com::ef906a34-9138-45f1-80ed-ceead288e9b4" providerId="AD" clId="Web-{37DD502C-C796-45CD-84C1-A0ECCED5DAFB}" dt="2023-07-03T06:50:29.758" v="9" actId="20577"/>
          <ac:graphicFrameMkLst>
            <pc:docMk/>
            <pc:sldMk cId="1639799154" sldId="258"/>
            <ac:graphicFrameMk id="23" creationId="{61DCB9C4-9E17-9F60-4B41-730F7E9600AE}"/>
          </ac:graphicFrameMkLst>
        </pc:graphicFrameChg>
      </pc:sldChg>
    </pc:docChg>
  </pc:docChgLst>
  <pc:docChgLst>
    <pc:chgData name="ABHISHEK Satyam" userId="S::satyam.abhishek@ext.soprabanking.com::c4519b21-c52f-4d12-a93f-585abc4a568b" providerId="AD" clId="Web-{B057D988-4F2B-4C71-A25E-48B605BFB127}"/>
    <pc:docChg chg="addSld delSld modSld">
      <pc:chgData name="ABHISHEK Satyam" userId="S::satyam.abhishek@ext.soprabanking.com::c4519b21-c52f-4d12-a93f-585abc4a568b" providerId="AD" clId="Web-{B057D988-4F2B-4C71-A25E-48B605BFB127}" dt="2023-07-04T20:34:10.549" v="204" actId="20577"/>
      <pc:docMkLst>
        <pc:docMk/>
      </pc:docMkLst>
      <pc:sldChg chg="modSp new del">
        <pc:chgData name="ABHISHEK Satyam" userId="S::satyam.abhishek@ext.soprabanking.com::c4519b21-c52f-4d12-a93f-585abc4a568b" providerId="AD" clId="Web-{B057D988-4F2B-4C71-A25E-48B605BFB127}" dt="2023-07-04T18:32:11.897" v="10"/>
        <pc:sldMkLst>
          <pc:docMk/>
          <pc:sldMk cId="1844250615" sldId="285"/>
        </pc:sldMkLst>
        <pc:spChg chg="mod">
          <ac:chgData name="ABHISHEK Satyam" userId="S::satyam.abhishek@ext.soprabanking.com::c4519b21-c52f-4d12-a93f-585abc4a568b" providerId="AD" clId="Web-{B057D988-4F2B-4C71-A25E-48B605BFB127}" dt="2023-07-04T18:32:07.740" v="9" actId="20577"/>
          <ac:spMkLst>
            <pc:docMk/>
            <pc:sldMk cId="1844250615" sldId="285"/>
            <ac:spMk id="2" creationId="{F845A397-72B0-F555-6D20-FC83E3EBBEDC}"/>
          </ac:spMkLst>
        </pc:spChg>
      </pc:sldChg>
      <pc:sldChg chg="addSp delSp modSp add replId">
        <pc:chgData name="ABHISHEK Satyam" userId="S::satyam.abhishek@ext.soprabanking.com::c4519b21-c52f-4d12-a93f-585abc4a568b" providerId="AD" clId="Web-{B057D988-4F2B-4C71-A25E-48B605BFB127}" dt="2023-07-04T18:35:30.248" v="36" actId="14100"/>
        <pc:sldMkLst>
          <pc:docMk/>
          <pc:sldMk cId="2366740477" sldId="285"/>
        </pc:sldMkLst>
        <pc:spChg chg="del">
          <ac:chgData name="ABHISHEK Satyam" userId="S::satyam.abhishek@ext.soprabanking.com::c4519b21-c52f-4d12-a93f-585abc4a568b" providerId="AD" clId="Web-{B057D988-4F2B-4C71-A25E-48B605BFB127}" dt="2023-07-04T18:32:23.881" v="15"/>
          <ac:spMkLst>
            <pc:docMk/>
            <pc:sldMk cId="2366740477" sldId="285"/>
            <ac:spMk id="9" creationId="{9E9A92AF-9DB2-F57A-7942-743C3D2DDFC7}"/>
          </ac:spMkLst>
        </pc:spChg>
        <pc:spChg chg="del">
          <ac:chgData name="ABHISHEK Satyam" userId="S::satyam.abhishek@ext.soprabanking.com::c4519b21-c52f-4d12-a93f-585abc4a568b" providerId="AD" clId="Web-{B057D988-4F2B-4C71-A25E-48B605BFB127}" dt="2023-07-04T18:32:32.022" v="17"/>
          <ac:spMkLst>
            <pc:docMk/>
            <pc:sldMk cId="2366740477" sldId="285"/>
            <ac:spMk id="26" creationId="{FFC93433-705E-E256-FFAC-1FAA2FF45A8D}"/>
          </ac:spMkLst>
        </pc:spChg>
        <pc:spChg chg="del">
          <ac:chgData name="ABHISHEK Satyam" userId="S::satyam.abhishek@ext.soprabanking.com::c4519b21-c52f-4d12-a93f-585abc4a568b" providerId="AD" clId="Web-{B057D988-4F2B-4C71-A25E-48B605BFB127}" dt="2023-07-04T18:32:34.663" v="18"/>
          <ac:spMkLst>
            <pc:docMk/>
            <pc:sldMk cId="2366740477" sldId="285"/>
            <ac:spMk id="27" creationId="{858478A4-C4B3-DC32-73AC-2B2FCCFE1CF9}"/>
          </ac:spMkLst>
        </pc:spChg>
        <pc:spChg chg="del">
          <ac:chgData name="ABHISHEK Satyam" userId="S::satyam.abhishek@ext.soprabanking.com::c4519b21-c52f-4d12-a93f-585abc4a568b" providerId="AD" clId="Web-{B057D988-4F2B-4C71-A25E-48B605BFB127}" dt="2023-07-04T18:32:36.694" v="19"/>
          <ac:spMkLst>
            <pc:docMk/>
            <pc:sldMk cId="2366740477" sldId="285"/>
            <ac:spMk id="28" creationId="{E819E002-2806-43AF-FBEF-6FB531DAB678}"/>
          </ac:spMkLst>
        </pc:spChg>
        <pc:picChg chg="add mod modCrop">
          <ac:chgData name="ABHISHEK Satyam" userId="S::satyam.abhishek@ext.soprabanking.com::c4519b21-c52f-4d12-a93f-585abc4a568b" providerId="AD" clId="Web-{B057D988-4F2B-4C71-A25E-48B605BFB127}" dt="2023-07-04T18:35:30.248" v="36" actId="14100"/>
          <ac:picMkLst>
            <pc:docMk/>
            <pc:sldMk cId="2366740477" sldId="285"/>
            <ac:picMk id="3" creationId="{CF3032D9-1744-7D81-DD90-43D49A0001D4}"/>
          </ac:picMkLst>
        </pc:picChg>
        <pc:picChg chg="del">
          <ac:chgData name="ABHISHEK Satyam" userId="S::satyam.abhishek@ext.soprabanking.com::c4519b21-c52f-4d12-a93f-585abc4a568b" providerId="AD" clId="Web-{B057D988-4F2B-4C71-A25E-48B605BFB127}" dt="2023-07-04T18:32:26.225" v="16"/>
          <ac:picMkLst>
            <pc:docMk/>
            <pc:sldMk cId="2366740477" sldId="285"/>
            <ac:picMk id="4" creationId="{35671114-F70B-EFD5-50EF-C97A402CA2D5}"/>
          </ac:picMkLst>
        </pc:picChg>
        <pc:cxnChg chg="del">
          <ac:chgData name="ABHISHEK Satyam" userId="S::satyam.abhishek@ext.soprabanking.com::c4519b21-c52f-4d12-a93f-585abc4a568b" providerId="AD" clId="Web-{B057D988-4F2B-4C71-A25E-48B605BFB127}" dt="2023-07-04T18:32:23.881" v="14"/>
          <ac:cxnSpMkLst>
            <pc:docMk/>
            <pc:sldMk cId="2366740477" sldId="285"/>
            <ac:cxnSpMk id="29" creationId="{1401848F-8599-8B10-86CC-8AA330A73C67}"/>
          </ac:cxnSpMkLst>
        </pc:cxnChg>
        <pc:cxnChg chg="del">
          <ac:chgData name="ABHISHEK Satyam" userId="S::satyam.abhishek@ext.soprabanking.com::c4519b21-c52f-4d12-a93f-585abc4a568b" providerId="AD" clId="Web-{B057D988-4F2B-4C71-A25E-48B605BFB127}" dt="2023-07-04T18:32:23.881" v="13"/>
          <ac:cxnSpMkLst>
            <pc:docMk/>
            <pc:sldMk cId="2366740477" sldId="285"/>
            <ac:cxnSpMk id="30" creationId="{2CA97721-719D-9452-1E11-4848AF776007}"/>
          </ac:cxnSpMkLst>
        </pc:cxnChg>
        <pc:cxnChg chg="del">
          <ac:chgData name="ABHISHEK Satyam" userId="S::satyam.abhishek@ext.soprabanking.com::c4519b21-c52f-4d12-a93f-585abc4a568b" providerId="AD" clId="Web-{B057D988-4F2B-4C71-A25E-48B605BFB127}" dt="2023-07-04T18:32:23.881" v="12"/>
          <ac:cxnSpMkLst>
            <pc:docMk/>
            <pc:sldMk cId="2366740477" sldId="285"/>
            <ac:cxnSpMk id="31" creationId="{9C460968-CF74-6E53-08C1-98DDFCEE65DA}"/>
          </ac:cxnSpMkLst>
        </pc:cxnChg>
      </pc:sldChg>
      <pc:sldChg chg="modSp new">
        <pc:chgData name="ABHISHEK Satyam" userId="S::satyam.abhishek@ext.soprabanking.com::c4519b21-c52f-4d12-a93f-585abc4a568b" providerId="AD" clId="Web-{B057D988-4F2B-4C71-A25E-48B605BFB127}" dt="2023-07-04T20:34:10.549" v="204" actId="20577"/>
        <pc:sldMkLst>
          <pc:docMk/>
          <pc:sldMk cId="2784543815" sldId="288"/>
        </pc:sldMkLst>
        <pc:spChg chg="mod">
          <ac:chgData name="ABHISHEK Satyam" userId="S::satyam.abhishek@ext.soprabanking.com::c4519b21-c52f-4d12-a93f-585abc4a568b" providerId="AD" clId="Web-{B057D988-4F2B-4C71-A25E-48B605BFB127}" dt="2023-07-04T20:08:10.123" v="51" actId="20577"/>
          <ac:spMkLst>
            <pc:docMk/>
            <pc:sldMk cId="2784543815" sldId="288"/>
            <ac:spMk id="2" creationId="{6E933C62-B67D-9556-01C8-184D3B4C3B2C}"/>
          </ac:spMkLst>
        </pc:spChg>
        <pc:spChg chg="mod">
          <ac:chgData name="ABHISHEK Satyam" userId="S::satyam.abhishek@ext.soprabanking.com::c4519b21-c52f-4d12-a93f-585abc4a568b" providerId="AD" clId="Web-{B057D988-4F2B-4C71-A25E-48B605BFB127}" dt="2023-07-04T20:34:10.549" v="204" actId="20577"/>
          <ac:spMkLst>
            <pc:docMk/>
            <pc:sldMk cId="2784543815" sldId="288"/>
            <ac:spMk id="3" creationId="{C3D1166E-8393-A462-18EB-03C2397D1777}"/>
          </ac:spMkLst>
        </pc:spChg>
      </pc:sldChg>
    </pc:docChg>
  </pc:docChgLst>
  <pc:docChgLst>
    <pc:chgData name="KHEDAR Nikita" userId="S::nikita.khedar@ext.soprabanking.com::4025b694-f6c5-4398-bf50-c790b2ce443f" providerId="AD" clId="Web-{AFD2B35E-B9C9-410C-9688-DE891FE66B2C}"/>
    <pc:docChg chg="addSld delSld modSld">
      <pc:chgData name="KHEDAR Nikita" userId="S::nikita.khedar@ext.soprabanking.com::4025b694-f6c5-4398-bf50-c790b2ce443f" providerId="AD" clId="Web-{AFD2B35E-B9C9-410C-9688-DE891FE66B2C}" dt="2023-07-05T06:39:56.452" v="129" actId="20577"/>
      <pc:docMkLst>
        <pc:docMk/>
      </pc:docMkLst>
      <pc:sldChg chg="modSp">
        <pc:chgData name="KHEDAR Nikita" userId="S::nikita.khedar@ext.soprabanking.com::4025b694-f6c5-4398-bf50-c790b2ce443f" providerId="AD" clId="Web-{AFD2B35E-B9C9-410C-9688-DE891FE66B2C}" dt="2023-07-05T06:38:46.819" v="114" actId="20577"/>
        <pc:sldMkLst>
          <pc:docMk/>
          <pc:sldMk cId="1639799154" sldId="258"/>
        </pc:sldMkLst>
        <pc:spChg chg="mod">
          <ac:chgData name="KHEDAR Nikita" userId="S::nikita.khedar@ext.soprabanking.com::4025b694-f6c5-4398-bf50-c790b2ce443f" providerId="AD" clId="Web-{AFD2B35E-B9C9-410C-9688-DE891FE66B2C}" dt="2023-07-05T06:38:46.819" v="114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KHEDAR Nikita" userId="S::nikita.khedar@ext.soprabanking.com::4025b694-f6c5-4398-bf50-c790b2ce443f" providerId="AD" clId="Web-{AFD2B35E-B9C9-410C-9688-DE891FE66B2C}" dt="2023-07-05T06:35:11.241" v="75" actId="1076"/>
          <ac:spMkLst>
            <pc:docMk/>
            <pc:sldMk cId="1639799154" sldId="258"/>
            <ac:spMk id="468" creationId="{986D3258-2DE3-C543-DD57-12722DD3A685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7:35.283" v="97" actId="20577"/>
        <pc:sldMkLst>
          <pc:docMk/>
          <pc:sldMk cId="445070695" sldId="267"/>
        </pc:sldMkLst>
        <pc:spChg chg="mod">
          <ac:chgData name="KHEDAR Nikita" userId="S::nikita.khedar@ext.soprabanking.com::4025b694-f6c5-4398-bf50-c790b2ce443f" providerId="AD" clId="Web-{AFD2B35E-B9C9-410C-9688-DE891FE66B2C}" dt="2023-07-05T06:37:35.283" v="97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3:28.515" v="65" actId="20577"/>
        <pc:sldMkLst>
          <pc:docMk/>
          <pc:sldMk cId="345212710" sldId="278"/>
        </pc:sldMkLst>
        <pc:spChg chg="mod">
          <ac:chgData name="KHEDAR Nikita" userId="S::nikita.khedar@ext.soprabanking.com::4025b694-f6c5-4398-bf50-c790b2ce443f" providerId="AD" clId="Web-{AFD2B35E-B9C9-410C-9688-DE891FE66B2C}" dt="2023-07-05T06:33:28.515" v="65" actId="20577"/>
          <ac:spMkLst>
            <pc:docMk/>
            <pc:sldMk cId="345212710" sldId="278"/>
            <ac:spMk id="3" creationId="{79955F74-294D-A548-A02E-03B7FFC53E34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3:36.828" v="66" actId="20577"/>
        <pc:sldMkLst>
          <pc:docMk/>
          <pc:sldMk cId="382201975" sldId="279"/>
        </pc:sldMkLst>
        <pc:spChg chg="mod">
          <ac:chgData name="KHEDAR Nikita" userId="S::nikita.khedar@ext.soprabanking.com::4025b694-f6c5-4398-bf50-c790b2ce443f" providerId="AD" clId="Web-{AFD2B35E-B9C9-410C-9688-DE891FE66B2C}" dt="2023-07-05T06:33:36.828" v="66" actId="20577"/>
          <ac:spMkLst>
            <pc:docMk/>
            <pc:sldMk cId="382201975" sldId="279"/>
            <ac:spMk id="3" creationId="{0B98BE7B-F7BD-C63E-AEC6-8D5944A493F3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6:54.624" v="88" actId="20577"/>
        <pc:sldMkLst>
          <pc:docMk/>
          <pc:sldMk cId="1505602934" sldId="283"/>
        </pc:sldMkLst>
        <pc:spChg chg="mod">
          <ac:chgData name="KHEDAR Nikita" userId="S::nikita.khedar@ext.soprabanking.com::4025b694-f6c5-4398-bf50-c790b2ce443f" providerId="AD" clId="Web-{AFD2B35E-B9C9-410C-9688-DE891FE66B2C}" dt="2023-07-05T06:36:54.624" v="88" actId="20577"/>
          <ac:spMkLst>
            <pc:docMk/>
            <pc:sldMk cId="1505602934" sldId="283"/>
            <ac:spMk id="26" creationId="{FFC93433-705E-E256-FFAC-1FAA2FF45A8D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6:04.948" v="79" actId="20577"/>
        <pc:sldMkLst>
          <pc:docMk/>
          <pc:sldMk cId="1727185035" sldId="284"/>
        </pc:sldMkLst>
        <pc:spChg chg="mod">
          <ac:chgData name="KHEDAR Nikita" userId="S::nikita.khedar@ext.soprabanking.com::4025b694-f6c5-4398-bf50-c790b2ce443f" providerId="AD" clId="Web-{AFD2B35E-B9C9-410C-9688-DE891FE66B2C}" dt="2023-07-05T06:25:26.635" v="15" actId="1076"/>
          <ac:spMkLst>
            <pc:docMk/>
            <pc:sldMk cId="1727185035" sldId="284"/>
            <ac:spMk id="2" creationId="{CBA62A90-2B4C-F1EF-494C-AEB84CAD23C7}"/>
          </ac:spMkLst>
        </pc:spChg>
        <pc:spChg chg="mod">
          <ac:chgData name="KHEDAR Nikita" userId="S::nikita.khedar@ext.soprabanking.com::4025b694-f6c5-4398-bf50-c790b2ce443f" providerId="AD" clId="Web-{AFD2B35E-B9C9-410C-9688-DE891FE66B2C}" dt="2023-07-05T06:36:04.948" v="79" actId="20577"/>
          <ac:spMkLst>
            <pc:docMk/>
            <pc:sldMk cId="1727185035" sldId="284"/>
            <ac:spMk id="3" creationId="{79955F74-294D-A548-A02E-03B7FFC53E34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4:09.158" v="68" actId="14100"/>
        <pc:sldMkLst>
          <pc:docMk/>
          <pc:sldMk cId="146028354" sldId="291"/>
        </pc:sldMkLst>
        <pc:spChg chg="mod">
          <ac:chgData name="KHEDAR Nikita" userId="S::nikita.khedar@ext.soprabanking.com::4025b694-f6c5-4398-bf50-c790b2ce443f" providerId="AD" clId="Web-{AFD2B35E-B9C9-410C-9688-DE891FE66B2C}" dt="2023-07-05T06:34:09.158" v="68" actId="14100"/>
          <ac:spMkLst>
            <pc:docMk/>
            <pc:sldMk cId="146028354" sldId="291"/>
            <ac:spMk id="3" creationId="{6E05A1F8-E32A-448B-D3EF-DAE0D904595F}"/>
          </ac:spMkLst>
        </pc:spChg>
      </pc:sldChg>
      <pc:sldChg chg="modSp">
        <pc:chgData name="KHEDAR Nikita" userId="S::nikita.khedar@ext.soprabanking.com::4025b694-f6c5-4398-bf50-c790b2ce443f" providerId="AD" clId="Web-{AFD2B35E-B9C9-410C-9688-DE891FE66B2C}" dt="2023-07-05T06:39:56.452" v="129" actId="20577"/>
        <pc:sldMkLst>
          <pc:docMk/>
          <pc:sldMk cId="3118099524" sldId="292"/>
        </pc:sldMkLst>
        <pc:spChg chg="mod">
          <ac:chgData name="KHEDAR Nikita" userId="S::nikita.khedar@ext.soprabanking.com::4025b694-f6c5-4398-bf50-c790b2ce443f" providerId="AD" clId="Web-{AFD2B35E-B9C9-410C-9688-DE891FE66B2C}" dt="2023-07-05T06:32:25.447" v="56" actId="1076"/>
          <ac:spMkLst>
            <pc:docMk/>
            <pc:sldMk cId="3118099524" sldId="292"/>
            <ac:spMk id="2" creationId="{CBA62A90-2B4C-F1EF-494C-AEB84CAD23C7}"/>
          </ac:spMkLst>
        </pc:spChg>
        <pc:spChg chg="mod">
          <ac:chgData name="KHEDAR Nikita" userId="S::nikita.khedar@ext.soprabanking.com::4025b694-f6c5-4398-bf50-c790b2ce443f" providerId="AD" clId="Web-{AFD2B35E-B9C9-410C-9688-DE891FE66B2C}" dt="2023-07-05T06:39:56.452" v="129" actId="20577"/>
          <ac:spMkLst>
            <pc:docMk/>
            <pc:sldMk cId="3118099524" sldId="292"/>
            <ac:spMk id="3" creationId="{79955F74-294D-A548-A02E-03B7FFC53E34}"/>
          </ac:spMkLst>
        </pc:spChg>
      </pc:sldChg>
      <pc:sldChg chg="addSp modSp">
        <pc:chgData name="KHEDAR Nikita" userId="S::nikita.khedar@ext.soprabanking.com::4025b694-f6c5-4398-bf50-c790b2ce443f" providerId="AD" clId="Web-{AFD2B35E-B9C9-410C-9688-DE891FE66B2C}" dt="2023-07-05T06:22:00.213" v="8" actId="1076"/>
        <pc:sldMkLst>
          <pc:docMk/>
          <pc:sldMk cId="2557415556" sldId="293"/>
        </pc:sldMkLst>
        <pc:picChg chg="add mod">
          <ac:chgData name="KHEDAR Nikita" userId="S::nikita.khedar@ext.soprabanking.com::4025b694-f6c5-4398-bf50-c790b2ce443f" providerId="AD" clId="Web-{AFD2B35E-B9C9-410C-9688-DE891FE66B2C}" dt="2023-07-05T06:22:00.213" v="8" actId="1076"/>
          <ac:picMkLst>
            <pc:docMk/>
            <pc:sldMk cId="2557415556" sldId="293"/>
            <ac:picMk id="3" creationId="{1C5A185F-989F-149D-17B7-5392F27BF56D}"/>
          </ac:picMkLst>
        </pc:picChg>
      </pc:sldChg>
      <pc:sldChg chg="modSp new del">
        <pc:chgData name="KHEDAR Nikita" userId="S::nikita.khedar@ext.soprabanking.com::4025b694-f6c5-4398-bf50-c790b2ce443f" providerId="AD" clId="Web-{AFD2B35E-B9C9-410C-9688-DE891FE66B2C}" dt="2023-07-05T06:32:15.915" v="55"/>
        <pc:sldMkLst>
          <pc:docMk/>
          <pc:sldMk cId="1249648984" sldId="294"/>
        </pc:sldMkLst>
        <pc:spChg chg="mod">
          <ac:chgData name="KHEDAR Nikita" userId="S::nikita.khedar@ext.soprabanking.com::4025b694-f6c5-4398-bf50-c790b2ce443f" providerId="AD" clId="Web-{AFD2B35E-B9C9-410C-9688-DE891FE66B2C}" dt="2023-07-05T06:30:40.924" v="39" actId="1076"/>
          <ac:spMkLst>
            <pc:docMk/>
            <pc:sldMk cId="1249648984" sldId="294"/>
            <ac:spMk id="2" creationId="{DFDF4893-E51D-D139-3F66-533C617DE2B9}"/>
          </ac:spMkLst>
        </pc:spChg>
        <pc:spChg chg="mod">
          <ac:chgData name="KHEDAR Nikita" userId="S::nikita.khedar@ext.soprabanking.com::4025b694-f6c5-4398-bf50-c790b2ce443f" providerId="AD" clId="Web-{AFD2B35E-B9C9-410C-9688-DE891FE66B2C}" dt="2023-07-05T06:31:25.037" v="45" actId="14100"/>
          <ac:spMkLst>
            <pc:docMk/>
            <pc:sldMk cId="1249648984" sldId="294"/>
            <ac:spMk id="3" creationId="{EE8B899D-68D8-7600-D67C-E57052E3FCA4}"/>
          </ac:spMkLst>
        </pc:spChg>
      </pc:sldChg>
    </pc:docChg>
  </pc:docChgLst>
  <pc:docChgLst>
    <pc:chgData name="ABHISHEK Satyam" userId="S::satyam.abhishek@ext.soprabanking.com::c4519b21-c52f-4d12-a93f-585abc4a568b" providerId="AD" clId="Web-{03388DB4-7660-4403-8EC0-7C1C1ED3ACAC}"/>
    <pc:docChg chg="mod modMainMaster">
      <pc:chgData name="ABHISHEK Satyam" userId="S::satyam.abhishek@ext.soprabanking.com::c4519b21-c52f-4d12-a93f-585abc4a568b" providerId="AD" clId="Web-{03388DB4-7660-4403-8EC0-7C1C1ED3ACAC}" dt="2023-07-03T05:42:05.243" v="1" actId="33475"/>
      <pc:docMkLst>
        <pc:docMk/>
      </pc:docMkLst>
      <pc:sldMasterChg chg="addSp">
        <pc:chgData name="ABHISHEK Satyam" userId="S::satyam.abhishek@ext.soprabanking.com::c4519b21-c52f-4d12-a93f-585abc4a568b" providerId="AD" clId="Web-{03388DB4-7660-4403-8EC0-7C1C1ED3ACAC}" dt="2023-07-03T05:42:05.243" v="0" actId="33475"/>
        <pc:sldMasterMkLst>
          <pc:docMk/>
          <pc:sldMasterMk cId="1788353970" sldId="2147483667"/>
        </pc:sldMasterMkLst>
        <pc:spChg chg="add">
          <ac:chgData name="ABHISHEK Satyam" userId="S::satyam.abhishek@ext.soprabanking.com::c4519b21-c52f-4d12-a93f-585abc4a568b" providerId="AD" clId="Web-{03388DB4-7660-4403-8EC0-7C1C1ED3ACAC}" dt="2023-07-03T05:42:05.243" v="0" actId="33475"/>
          <ac:spMkLst>
            <pc:docMk/>
            <pc:sldMasterMk cId="1788353970" sldId="2147483667"/>
            <ac:spMk id="8" creationId="{A0B90BF1-B087-95D7-0DFA-B1441EDF27C9}"/>
          </ac:spMkLst>
        </pc:spChg>
      </pc:sldMasterChg>
    </pc:docChg>
  </pc:docChgLst>
  <pc:docChgLst>
    <pc:chgData name="JHA Akshat" userId="S::akshat.jha@ext.soprabanking.com::ef906a34-9138-45f1-80ed-ceead288e9b4" providerId="AD" clId="Web-{26FD7CEC-1C00-4E3B-8615-F4BE6F584F4C}"/>
    <pc:docChg chg="addSld delSld sldOrd addMainMaster modMainMaster">
      <pc:chgData name="JHA Akshat" userId="S::akshat.jha@ext.soprabanking.com::ef906a34-9138-45f1-80ed-ceead288e9b4" providerId="AD" clId="Web-{26FD7CEC-1C00-4E3B-8615-F4BE6F584F4C}" dt="2023-07-04T09:22:04.610" v="10"/>
      <pc:docMkLst>
        <pc:docMk/>
      </pc:docMkLst>
      <pc:sldChg chg="del">
        <pc:chgData name="JHA Akshat" userId="S::akshat.jha@ext.soprabanking.com::ef906a34-9138-45f1-80ed-ceead288e9b4" providerId="AD" clId="Web-{26FD7CEC-1C00-4E3B-8615-F4BE6F584F4C}" dt="2023-07-04T09:19:52.872" v="3"/>
        <pc:sldMkLst>
          <pc:docMk/>
          <pc:sldMk cId="3446797337" sldId="259"/>
        </pc:sldMkLst>
      </pc:sldChg>
      <pc:sldChg chg="del">
        <pc:chgData name="JHA Akshat" userId="S::akshat.jha@ext.soprabanking.com::ef906a34-9138-45f1-80ed-ceead288e9b4" providerId="AD" clId="Web-{26FD7CEC-1C00-4E3B-8615-F4BE6F584F4C}" dt="2023-07-04T09:19:49.153" v="2"/>
        <pc:sldMkLst>
          <pc:docMk/>
          <pc:sldMk cId="4212917468" sldId="260"/>
        </pc:sldMkLst>
      </pc:sldChg>
      <pc:sldChg chg="del">
        <pc:chgData name="JHA Akshat" userId="S::akshat.jha@ext.soprabanking.com::ef906a34-9138-45f1-80ed-ceead288e9b4" providerId="AD" clId="Web-{26FD7CEC-1C00-4E3B-8615-F4BE6F584F4C}" dt="2023-07-04T09:19:44.168" v="0"/>
        <pc:sldMkLst>
          <pc:docMk/>
          <pc:sldMk cId="3396266754" sldId="269"/>
        </pc:sldMkLst>
      </pc:sldChg>
      <pc:sldChg chg="del">
        <pc:chgData name="JHA Akshat" userId="S::akshat.jha@ext.soprabanking.com::ef906a34-9138-45f1-80ed-ceead288e9b4" providerId="AD" clId="Web-{26FD7CEC-1C00-4E3B-8615-F4BE6F584F4C}" dt="2023-07-04T09:19:46.372" v="1"/>
        <pc:sldMkLst>
          <pc:docMk/>
          <pc:sldMk cId="2639983765" sldId="273"/>
        </pc:sldMkLst>
      </pc:sldChg>
      <pc:sldChg chg="del">
        <pc:chgData name="JHA Akshat" userId="S::akshat.jha@ext.soprabanking.com::ef906a34-9138-45f1-80ed-ceead288e9b4" providerId="AD" clId="Web-{26FD7CEC-1C00-4E3B-8615-F4BE6F584F4C}" dt="2023-07-04T09:20:02.216" v="4"/>
        <pc:sldMkLst>
          <pc:docMk/>
          <pc:sldMk cId="4049226763" sldId="277"/>
        </pc:sldMkLst>
      </pc:sldChg>
      <pc:sldChg chg="add ord">
        <pc:chgData name="JHA Akshat" userId="S::akshat.jha@ext.soprabanking.com::ef906a34-9138-45f1-80ed-ceead288e9b4" providerId="AD" clId="Web-{26FD7CEC-1C00-4E3B-8615-F4BE6F584F4C}" dt="2023-07-04T09:20:23.529" v="8"/>
        <pc:sldMkLst>
          <pc:docMk/>
          <pc:sldMk cId="3398063240" sldId="280"/>
        </pc:sldMkLst>
      </pc:sldChg>
      <pc:sldChg chg="add del ord">
        <pc:chgData name="JHA Akshat" userId="S::akshat.jha@ext.soprabanking.com::ef906a34-9138-45f1-80ed-ceead288e9b4" providerId="AD" clId="Web-{26FD7CEC-1C00-4E3B-8615-F4BE6F584F4C}" dt="2023-07-04T09:22:00.985" v="9"/>
        <pc:sldMkLst>
          <pc:docMk/>
          <pc:sldMk cId="74690838" sldId="281"/>
        </pc:sldMkLst>
      </pc:sldChg>
      <pc:sldChg chg="add">
        <pc:chgData name="JHA Akshat" userId="S::akshat.jha@ext.soprabanking.com::ef906a34-9138-45f1-80ed-ceead288e9b4" providerId="AD" clId="Web-{26FD7CEC-1C00-4E3B-8615-F4BE6F584F4C}" dt="2023-07-04T09:22:04.610" v="10"/>
        <pc:sldMkLst>
          <pc:docMk/>
          <pc:sldMk cId="1820585133" sldId="281"/>
        </pc:sldMkLst>
      </pc:sldChg>
      <pc:sldMasterChg chg="add addSldLayout">
        <pc:chgData name="JHA Akshat" userId="S::akshat.jha@ext.soprabanking.com::ef906a34-9138-45f1-80ed-ceead288e9b4" providerId="AD" clId="Web-{26FD7CEC-1C00-4E3B-8615-F4BE6F584F4C}" dt="2023-07-04T09:20:07.310" v="5"/>
        <pc:sldMasterMkLst>
          <pc:docMk/>
          <pc:sldMasterMk cId="3231547952" sldId="2147483648"/>
        </pc:sldMasterMkLst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1015655162" sldId="2147483649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1492629549" sldId="2147483650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3513415562" sldId="2147483651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3389056719" sldId="2147483652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2188530516" sldId="2147483653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967486997" sldId="2147483654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1087848732" sldId="2147483655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3954368155" sldId="2147483656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365980322" sldId="2147483657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1730993912" sldId="2147483658"/>
          </pc:sldLayoutMkLst>
        </pc:sldLayoutChg>
        <pc:sldLayoutChg chg="ad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3231547952" sldId="2147483648"/>
            <pc:sldLayoutMk cId="584844786" sldId="2147483659"/>
          </pc:sldLayoutMkLst>
        </pc:sldLayoutChg>
      </pc:sldMasterChg>
      <pc:sldMasterChg chg="replId modSldLayout">
        <pc:chgData name="JHA Akshat" userId="S::akshat.jha@ext.soprabanking.com::ef906a34-9138-45f1-80ed-ceead288e9b4" providerId="AD" clId="Web-{26FD7CEC-1C00-4E3B-8615-F4BE6F584F4C}" dt="2023-07-04T09:20:07.310" v="5"/>
        <pc:sldMasterMkLst>
          <pc:docMk/>
          <pc:sldMasterMk cId="1788353970" sldId="2147483667"/>
        </pc:sldMasterMkLst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2916498579" sldId="2147483668"/>
          </pc:sldLayoutMkLst>
        </pc:sldLayoutChg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2782271272" sldId="2147483669"/>
          </pc:sldLayoutMkLst>
        </pc:sldLayoutChg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2802635032" sldId="2147483670"/>
          </pc:sldLayoutMkLst>
        </pc:sldLayoutChg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1476947594" sldId="2147483671"/>
          </pc:sldLayoutMkLst>
        </pc:sldLayoutChg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3154419118" sldId="2147483672"/>
          </pc:sldLayoutMkLst>
        </pc:sldLayoutChg>
        <pc:sldLayoutChg chg="replId">
          <pc:chgData name="JHA Akshat" userId="S::akshat.jha@ext.soprabanking.com::ef906a34-9138-45f1-80ed-ceead288e9b4" providerId="AD" clId="Web-{26FD7CEC-1C00-4E3B-8615-F4BE6F584F4C}" dt="2023-07-04T09:20:07.310" v="5"/>
          <pc:sldLayoutMkLst>
            <pc:docMk/>
            <pc:sldMasterMk cId="1788353970" sldId="2147483667"/>
            <pc:sldLayoutMk cId="986529405" sldId="2147483673"/>
          </pc:sldLayoutMkLst>
        </pc:sldLayoutChg>
      </pc:sldMasterChg>
    </pc:docChg>
  </pc:docChgLst>
  <pc:docChgLst>
    <pc:chgData name="JHA Akshat" userId="S::akshat.jha@ext.soprabanking.com::ef906a34-9138-45f1-80ed-ceead288e9b4" providerId="AD" clId="Web-{BB8F6ED0-AF47-4621-8D51-2BF0EF99DEDC}"/>
    <pc:docChg chg="addSld modSld sldOrd">
      <pc:chgData name="JHA Akshat" userId="S::akshat.jha@ext.soprabanking.com::ef906a34-9138-45f1-80ed-ceead288e9b4" providerId="AD" clId="Web-{BB8F6ED0-AF47-4621-8D51-2BF0EF99DEDC}" dt="2023-07-04T17:45:15.519" v="387"/>
      <pc:docMkLst>
        <pc:docMk/>
      </pc:docMkLst>
      <pc:sldChg chg="modSp">
        <pc:chgData name="JHA Akshat" userId="S::akshat.jha@ext.soprabanking.com::ef906a34-9138-45f1-80ed-ceead288e9b4" providerId="AD" clId="Web-{BB8F6ED0-AF47-4621-8D51-2BF0EF99DEDC}" dt="2023-07-04T17:45:15.519" v="387"/>
        <pc:sldMkLst>
          <pc:docMk/>
          <pc:sldMk cId="1639799154" sldId="258"/>
        </pc:sldMkLst>
        <pc:picChg chg="mod modCrop">
          <ac:chgData name="JHA Akshat" userId="S::akshat.jha@ext.soprabanking.com::ef906a34-9138-45f1-80ed-ceead288e9b4" providerId="AD" clId="Web-{BB8F6ED0-AF47-4621-8D51-2BF0EF99DEDC}" dt="2023-07-04T17:45:15.519" v="387"/>
          <ac:picMkLst>
            <pc:docMk/>
            <pc:sldMk cId="1639799154" sldId="258"/>
            <ac:picMk id="4" creationId="{177728D7-78C8-A87D-683F-080FDABD6801}"/>
          </ac:picMkLst>
        </pc:picChg>
      </pc:sldChg>
      <pc:sldChg chg="modSp add ord replId">
        <pc:chgData name="JHA Akshat" userId="S::akshat.jha@ext.soprabanking.com::ef906a34-9138-45f1-80ed-ceead288e9b4" providerId="AD" clId="Web-{BB8F6ED0-AF47-4621-8D51-2BF0EF99DEDC}" dt="2023-07-04T17:42:18.216" v="385" actId="20577"/>
        <pc:sldMkLst>
          <pc:docMk/>
          <pc:sldMk cId="1727185035" sldId="284"/>
        </pc:sldMkLst>
        <pc:spChg chg="mod">
          <ac:chgData name="JHA Akshat" userId="S::akshat.jha@ext.soprabanking.com::ef906a34-9138-45f1-80ed-ceead288e9b4" providerId="AD" clId="Web-{BB8F6ED0-AF47-4621-8D51-2BF0EF99DEDC}" dt="2023-07-04T17:29:49.014" v="229" actId="14100"/>
          <ac:spMkLst>
            <pc:docMk/>
            <pc:sldMk cId="1727185035" sldId="284"/>
            <ac:spMk id="2" creationId="{CBA62A90-2B4C-F1EF-494C-AEB84CAD23C7}"/>
          </ac:spMkLst>
        </pc:spChg>
        <pc:spChg chg="mod">
          <ac:chgData name="JHA Akshat" userId="S::akshat.jha@ext.soprabanking.com::ef906a34-9138-45f1-80ed-ceead288e9b4" providerId="AD" clId="Web-{BB8F6ED0-AF47-4621-8D51-2BF0EF99DEDC}" dt="2023-07-04T17:42:18.216" v="385" actId="20577"/>
          <ac:spMkLst>
            <pc:docMk/>
            <pc:sldMk cId="1727185035" sldId="284"/>
            <ac:spMk id="3" creationId="{79955F74-294D-A548-A02E-03B7FFC53E34}"/>
          </ac:spMkLst>
        </pc:spChg>
      </pc:sldChg>
    </pc:docChg>
  </pc:docChgLst>
  <pc:docChgLst>
    <pc:chgData name="JHA Akshat" userId="S::akshat.jha@ext.soprabanking.com::ef906a34-9138-45f1-80ed-ceead288e9b4" providerId="AD" clId="Web-{0C5A1521-62F4-4268-92AD-0170EDDFC27E}"/>
    <pc:docChg chg="addSld modSld">
      <pc:chgData name="JHA Akshat" userId="S::akshat.jha@ext.soprabanking.com::ef906a34-9138-45f1-80ed-ceead288e9b4" providerId="AD" clId="Web-{0C5A1521-62F4-4268-92AD-0170EDDFC27E}" dt="2023-07-05T06:29:17.622" v="592" actId="20577"/>
      <pc:docMkLst>
        <pc:docMk/>
      </pc:docMkLst>
      <pc:sldChg chg="addSp delSp modSp">
        <pc:chgData name="JHA Akshat" userId="S::akshat.jha@ext.soprabanking.com::ef906a34-9138-45f1-80ed-ceead288e9b4" providerId="AD" clId="Web-{0C5A1521-62F4-4268-92AD-0170EDDFC27E}" dt="2023-07-05T06:02:06.853" v="285" actId="1076"/>
        <pc:sldMkLst>
          <pc:docMk/>
          <pc:sldMk cId="1639799154" sldId="258"/>
        </pc:sldMkLst>
        <pc:spChg chg="add mod">
          <ac:chgData name="JHA Akshat" userId="S::akshat.jha@ext.soprabanking.com::ef906a34-9138-45f1-80ed-ceead288e9b4" providerId="AD" clId="Web-{0C5A1521-62F4-4268-92AD-0170EDDFC27E}" dt="2023-07-05T06:01:58.368" v="284" actId="20577"/>
          <ac:spMkLst>
            <pc:docMk/>
            <pc:sldMk cId="1639799154" sldId="258"/>
            <ac:spMk id="468" creationId="{986D3258-2DE3-C543-DD57-12722DD3A685}"/>
          </ac:spMkLst>
        </pc:spChg>
        <pc:graphicFrameChg chg="del mod modGraphic">
          <ac:chgData name="JHA Akshat" userId="S::akshat.jha@ext.soprabanking.com::ef906a34-9138-45f1-80ed-ceead288e9b4" providerId="AD" clId="Web-{0C5A1521-62F4-4268-92AD-0170EDDFC27E}" dt="2023-07-05T05:51:59.100" v="110"/>
          <ac:graphicFrameMkLst>
            <pc:docMk/>
            <pc:sldMk cId="1639799154" sldId="258"/>
            <ac:graphicFrameMk id="23" creationId="{61DCB9C4-9E17-9F60-4B41-730F7E9600AE}"/>
          </ac:graphicFrameMkLst>
        </pc:graphicFrameChg>
        <pc:picChg chg="mod">
          <ac:chgData name="JHA Akshat" userId="S::akshat.jha@ext.soprabanking.com::ef906a34-9138-45f1-80ed-ceead288e9b4" providerId="AD" clId="Web-{0C5A1521-62F4-4268-92AD-0170EDDFC27E}" dt="2023-07-05T06:02:06.853" v="285" actId="1076"/>
          <ac:picMkLst>
            <pc:docMk/>
            <pc:sldMk cId="1639799154" sldId="258"/>
            <ac:picMk id="102" creationId="{C72F925F-7338-F8DF-64E4-DB23C674A8BC}"/>
          </ac:picMkLst>
        </pc:picChg>
      </pc:sldChg>
      <pc:sldChg chg="modSp">
        <pc:chgData name="JHA Akshat" userId="S::akshat.jha@ext.soprabanking.com::ef906a34-9138-45f1-80ed-ceead288e9b4" providerId="AD" clId="Web-{0C5A1521-62F4-4268-92AD-0170EDDFC27E}" dt="2023-07-05T05:39:52.561" v="105" actId="20577"/>
        <pc:sldMkLst>
          <pc:docMk/>
          <pc:sldMk cId="1505602934" sldId="283"/>
        </pc:sldMkLst>
        <pc:spChg chg="mod">
          <ac:chgData name="JHA Akshat" userId="S::akshat.jha@ext.soprabanking.com::ef906a34-9138-45f1-80ed-ceead288e9b4" providerId="AD" clId="Web-{0C5A1521-62F4-4268-92AD-0170EDDFC27E}" dt="2023-07-05T05:32:40.845" v="23" actId="1076"/>
          <ac:spMkLst>
            <pc:docMk/>
            <pc:sldMk cId="1505602934" sldId="283"/>
            <ac:spMk id="26" creationId="{FFC93433-705E-E256-FFAC-1FAA2FF45A8D}"/>
          </ac:spMkLst>
        </pc:spChg>
        <pc:spChg chg="mod">
          <ac:chgData name="JHA Akshat" userId="S::akshat.jha@ext.soprabanking.com::ef906a34-9138-45f1-80ed-ceead288e9b4" providerId="AD" clId="Web-{0C5A1521-62F4-4268-92AD-0170EDDFC27E}" dt="2023-07-05T05:39:52.561" v="105" actId="20577"/>
          <ac:spMkLst>
            <pc:docMk/>
            <pc:sldMk cId="1505602934" sldId="283"/>
            <ac:spMk id="27" creationId="{858478A4-C4B3-DC32-73AC-2B2FCCFE1CF9}"/>
          </ac:spMkLst>
        </pc:spChg>
        <pc:spChg chg="mod">
          <ac:chgData name="JHA Akshat" userId="S::akshat.jha@ext.soprabanking.com::ef906a34-9138-45f1-80ed-ceead288e9b4" providerId="AD" clId="Web-{0C5A1521-62F4-4268-92AD-0170EDDFC27E}" dt="2023-07-05T05:39:47.499" v="103" actId="20577"/>
          <ac:spMkLst>
            <pc:docMk/>
            <pc:sldMk cId="1505602934" sldId="283"/>
            <ac:spMk id="28" creationId="{E819E002-2806-43AF-FBEF-6FB531DAB678}"/>
          </ac:spMkLst>
        </pc:spChg>
        <pc:picChg chg="mod">
          <ac:chgData name="JHA Akshat" userId="S::akshat.jha@ext.soprabanking.com::ef906a34-9138-45f1-80ed-ceead288e9b4" providerId="AD" clId="Web-{0C5A1521-62F4-4268-92AD-0170EDDFC27E}" dt="2023-07-05T05:32:24.250" v="22" actId="1076"/>
          <ac:picMkLst>
            <pc:docMk/>
            <pc:sldMk cId="1505602934" sldId="283"/>
            <ac:picMk id="4" creationId="{35671114-F70B-EFD5-50EF-C97A402CA2D5}"/>
          </ac:picMkLst>
        </pc:picChg>
        <pc:cxnChg chg="mod">
          <ac:chgData name="JHA Akshat" userId="S::akshat.jha@ext.soprabanking.com::ef906a34-9138-45f1-80ed-ceead288e9b4" providerId="AD" clId="Web-{0C5A1521-62F4-4268-92AD-0170EDDFC27E}" dt="2023-07-05T05:33:12.424" v="32" actId="14100"/>
          <ac:cxnSpMkLst>
            <pc:docMk/>
            <pc:sldMk cId="1505602934" sldId="283"/>
            <ac:cxnSpMk id="29" creationId="{1401848F-8599-8B10-86CC-8AA330A73C67}"/>
          </ac:cxnSpMkLst>
        </pc:cxnChg>
        <pc:cxnChg chg="mod">
          <ac:chgData name="JHA Akshat" userId="S::akshat.jha@ext.soprabanking.com::ef906a34-9138-45f1-80ed-ceead288e9b4" providerId="AD" clId="Web-{0C5A1521-62F4-4268-92AD-0170EDDFC27E}" dt="2023-07-05T05:32:57.548" v="28" actId="14100"/>
          <ac:cxnSpMkLst>
            <pc:docMk/>
            <pc:sldMk cId="1505602934" sldId="283"/>
            <ac:cxnSpMk id="30" creationId="{2CA97721-719D-9452-1E11-4848AF776007}"/>
          </ac:cxnSpMkLst>
        </pc:cxnChg>
        <pc:cxnChg chg="mod">
          <ac:chgData name="JHA Akshat" userId="S::akshat.jha@ext.soprabanking.com::ef906a34-9138-45f1-80ed-ceead288e9b4" providerId="AD" clId="Web-{0C5A1521-62F4-4268-92AD-0170EDDFC27E}" dt="2023-07-05T05:33:02.486" v="29" actId="14100"/>
          <ac:cxnSpMkLst>
            <pc:docMk/>
            <pc:sldMk cId="1505602934" sldId="283"/>
            <ac:cxnSpMk id="31" creationId="{9C460968-CF74-6E53-08C1-98DDFCEE65DA}"/>
          </ac:cxnSpMkLst>
        </pc:cxnChg>
      </pc:sldChg>
      <pc:sldChg chg="modSp">
        <pc:chgData name="JHA Akshat" userId="S::akshat.jha@ext.soprabanking.com::ef906a34-9138-45f1-80ed-ceead288e9b4" providerId="AD" clId="Web-{0C5A1521-62F4-4268-92AD-0170EDDFC27E}" dt="2023-07-05T06:29:17.622" v="592" actId="20577"/>
        <pc:sldMkLst>
          <pc:docMk/>
          <pc:sldMk cId="1727185035" sldId="284"/>
        </pc:sldMkLst>
        <pc:spChg chg="mod">
          <ac:chgData name="JHA Akshat" userId="S::akshat.jha@ext.soprabanking.com::ef906a34-9138-45f1-80ed-ceead288e9b4" providerId="AD" clId="Web-{0C5A1521-62F4-4268-92AD-0170EDDFC27E}" dt="2023-07-05T06:29:17.622" v="592" actId="20577"/>
          <ac:spMkLst>
            <pc:docMk/>
            <pc:sldMk cId="1727185035" sldId="284"/>
            <ac:spMk id="3" creationId="{79955F74-294D-A548-A02E-03B7FFC53E34}"/>
          </ac:spMkLst>
        </pc:spChg>
      </pc:sldChg>
      <pc:sldChg chg="modSp add replId">
        <pc:chgData name="JHA Akshat" userId="S::akshat.jha@ext.soprabanking.com::ef906a34-9138-45f1-80ed-ceead288e9b4" providerId="AD" clId="Web-{0C5A1521-62F4-4268-92AD-0170EDDFC27E}" dt="2023-07-05T06:19:21.979" v="579" actId="14100"/>
        <pc:sldMkLst>
          <pc:docMk/>
          <pc:sldMk cId="3118099524" sldId="292"/>
        </pc:sldMkLst>
        <pc:spChg chg="mod">
          <ac:chgData name="JHA Akshat" userId="S::akshat.jha@ext.soprabanking.com::ef906a34-9138-45f1-80ed-ceead288e9b4" providerId="AD" clId="Web-{0C5A1521-62F4-4268-92AD-0170EDDFC27E}" dt="2023-07-05T06:19:21.979" v="579" actId="14100"/>
          <ac:spMkLst>
            <pc:docMk/>
            <pc:sldMk cId="3118099524" sldId="292"/>
            <ac:spMk id="3" creationId="{79955F74-294D-A548-A02E-03B7FFC53E34}"/>
          </ac:spMkLst>
        </pc:spChg>
      </pc:sldChg>
    </pc:docChg>
  </pc:docChgLst>
  <pc:docChgLst>
    <pc:chgData name="KHEDAR Nikita" userId="S::nikita.khedar@ext.soprabanking.com::4025b694-f6c5-4398-bf50-c790b2ce443f" providerId="AD" clId="Web-{241EA80F-8E78-40B5-99B5-080380DB9567}"/>
    <pc:docChg chg="addSld delSld modSld">
      <pc:chgData name="KHEDAR Nikita" userId="S::nikita.khedar@ext.soprabanking.com::4025b694-f6c5-4398-bf50-c790b2ce443f" providerId="AD" clId="Web-{241EA80F-8E78-40B5-99B5-080380DB9567}" dt="2023-07-05T05:31:19.374" v="94" actId="20577"/>
      <pc:docMkLst>
        <pc:docMk/>
      </pc:docMkLst>
      <pc:sldChg chg="addSp delSp modSp">
        <pc:chgData name="KHEDAR Nikita" userId="S::nikita.khedar@ext.soprabanking.com::4025b694-f6c5-4398-bf50-c790b2ce443f" providerId="AD" clId="Web-{241EA80F-8E78-40B5-99B5-080380DB9567}" dt="2023-07-05T05:23:34.657" v="53" actId="14100"/>
        <pc:sldMkLst>
          <pc:docMk/>
          <pc:sldMk cId="1639799154" sldId="258"/>
        </pc:sldMkLst>
        <pc:picChg chg="del">
          <ac:chgData name="KHEDAR Nikita" userId="S::nikita.khedar@ext.soprabanking.com::4025b694-f6c5-4398-bf50-c790b2ce443f" providerId="AD" clId="Web-{241EA80F-8E78-40B5-99B5-080380DB9567}" dt="2023-07-05T05:23:10.531" v="47"/>
          <ac:picMkLst>
            <pc:docMk/>
            <pc:sldMk cId="1639799154" sldId="258"/>
            <ac:picMk id="4" creationId="{177728D7-78C8-A87D-683F-080FDABD6801}"/>
          </ac:picMkLst>
        </pc:picChg>
        <pc:picChg chg="add mod">
          <ac:chgData name="KHEDAR Nikita" userId="S::nikita.khedar@ext.soprabanking.com::4025b694-f6c5-4398-bf50-c790b2ce443f" providerId="AD" clId="Web-{241EA80F-8E78-40B5-99B5-080380DB9567}" dt="2023-07-05T05:23:34.657" v="53" actId="14100"/>
          <ac:picMkLst>
            <pc:docMk/>
            <pc:sldMk cId="1639799154" sldId="258"/>
            <ac:picMk id="102" creationId="{C72F925F-7338-F8DF-64E4-DB23C674A8BC}"/>
          </ac:picMkLst>
        </pc:picChg>
      </pc:sldChg>
      <pc:sldChg chg="modSp">
        <pc:chgData name="KHEDAR Nikita" userId="S::nikita.khedar@ext.soprabanking.com::4025b694-f6c5-4398-bf50-c790b2ce443f" providerId="AD" clId="Web-{241EA80F-8E78-40B5-99B5-080380DB9567}" dt="2023-07-05T05:31:19.374" v="94" actId="20577"/>
        <pc:sldMkLst>
          <pc:docMk/>
          <pc:sldMk cId="2784543815" sldId="288"/>
        </pc:sldMkLst>
        <pc:spChg chg="mod">
          <ac:chgData name="KHEDAR Nikita" userId="S::nikita.khedar@ext.soprabanking.com::4025b694-f6c5-4398-bf50-c790b2ce443f" providerId="AD" clId="Web-{241EA80F-8E78-40B5-99B5-080380DB9567}" dt="2023-07-05T05:31:19.374" v="94" actId="20577"/>
          <ac:spMkLst>
            <pc:docMk/>
            <pc:sldMk cId="2784543815" sldId="288"/>
            <ac:spMk id="2" creationId="{6E933C62-B67D-9556-01C8-184D3B4C3B2C}"/>
          </ac:spMkLst>
        </pc:spChg>
      </pc:sldChg>
      <pc:sldChg chg="modSp new">
        <pc:chgData name="KHEDAR Nikita" userId="S::nikita.khedar@ext.soprabanking.com::4025b694-f6c5-4398-bf50-c790b2ce443f" providerId="AD" clId="Web-{241EA80F-8E78-40B5-99B5-080380DB9567}" dt="2023-07-05T05:12:55.790" v="45" actId="20577"/>
        <pc:sldMkLst>
          <pc:docMk/>
          <pc:sldMk cId="146028354" sldId="291"/>
        </pc:sldMkLst>
        <pc:spChg chg="mod">
          <ac:chgData name="KHEDAR Nikita" userId="S::nikita.khedar@ext.soprabanking.com::4025b694-f6c5-4398-bf50-c790b2ce443f" providerId="AD" clId="Web-{241EA80F-8E78-40B5-99B5-080380DB9567}" dt="2023-07-05T04:57:12.789" v="15" actId="20577"/>
          <ac:spMkLst>
            <pc:docMk/>
            <pc:sldMk cId="146028354" sldId="291"/>
            <ac:spMk id="2" creationId="{06E1A395-A9AD-5CBA-6D63-53FED0B85388}"/>
          </ac:spMkLst>
        </pc:spChg>
        <pc:spChg chg="mod">
          <ac:chgData name="KHEDAR Nikita" userId="S::nikita.khedar@ext.soprabanking.com::4025b694-f6c5-4398-bf50-c790b2ce443f" providerId="AD" clId="Web-{241EA80F-8E78-40B5-99B5-080380DB9567}" dt="2023-07-05T05:12:55.790" v="45" actId="20577"/>
          <ac:spMkLst>
            <pc:docMk/>
            <pc:sldMk cId="146028354" sldId="291"/>
            <ac:spMk id="3" creationId="{6E05A1F8-E32A-448B-D3EF-DAE0D904595F}"/>
          </ac:spMkLst>
        </pc:spChg>
      </pc:sldChg>
      <pc:sldChg chg="modSp new del">
        <pc:chgData name="KHEDAR Nikita" userId="S::nikita.khedar@ext.soprabanking.com::4025b694-f6c5-4398-bf50-c790b2ce443f" providerId="AD" clId="Web-{241EA80F-8E78-40B5-99B5-080380DB9567}" dt="2023-07-05T05:30:30.232" v="86"/>
        <pc:sldMkLst>
          <pc:docMk/>
          <pc:sldMk cId="4034122178" sldId="292"/>
        </pc:sldMkLst>
        <pc:spChg chg="mod">
          <ac:chgData name="KHEDAR Nikita" userId="S::nikita.khedar@ext.soprabanking.com::4025b694-f6c5-4398-bf50-c790b2ce443f" providerId="AD" clId="Web-{241EA80F-8E78-40B5-99B5-080380DB9567}" dt="2023-07-05T05:24:59.909" v="78" actId="20577"/>
          <ac:spMkLst>
            <pc:docMk/>
            <pc:sldMk cId="4034122178" sldId="292"/>
            <ac:spMk id="2" creationId="{D1150EB0-7F33-5D01-3634-0860993CBDCD}"/>
          </ac:spMkLst>
        </pc:spChg>
        <pc:spChg chg="mod">
          <ac:chgData name="KHEDAR Nikita" userId="S::nikita.khedar@ext.soprabanking.com::4025b694-f6c5-4398-bf50-c790b2ce443f" providerId="AD" clId="Web-{241EA80F-8E78-40B5-99B5-080380DB9567}" dt="2023-07-05T05:25:11.425" v="85" actId="20577"/>
          <ac:spMkLst>
            <pc:docMk/>
            <pc:sldMk cId="4034122178" sldId="292"/>
            <ac:spMk id="3" creationId="{218D45B4-5ED3-1DF7-DE49-5CCE3C54E4E2}"/>
          </ac:spMkLst>
        </pc:spChg>
      </pc:sldChg>
    </pc:docChg>
  </pc:docChgLst>
  <pc:docChgLst>
    <pc:chgData name="KHEDAR Nikita" userId="S::nikita.khedar@ext.soprabanking.com::4025b694-f6c5-4398-bf50-c790b2ce443f" providerId="AD" clId="Web-{8B2D209F-41F7-416C-B4D1-1AA7ED2622ED}"/>
    <pc:docChg chg="modSld">
      <pc:chgData name="KHEDAR Nikita" userId="S::nikita.khedar@ext.soprabanking.com::4025b694-f6c5-4398-bf50-c790b2ce443f" providerId="AD" clId="Web-{8B2D209F-41F7-416C-B4D1-1AA7ED2622ED}" dt="2023-07-04T08:16:28.047" v="2" actId="20577"/>
      <pc:docMkLst>
        <pc:docMk/>
      </pc:docMkLst>
      <pc:sldChg chg="modSp">
        <pc:chgData name="KHEDAR Nikita" userId="S::nikita.khedar@ext.soprabanking.com::4025b694-f6c5-4398-bf50-c790b2ce443f" providerId="AD" clId="Web-{8B2D209F-41F7-416C-B4D1-1AA7ED2622ED}" dt="2023-07-04T08:16:28.047" v="2" actId="20577"/>
        <pc:sldMkLst>
          <pc:docMk/>
          <pc:sldMk cId="345212710" sldId="278"/>
        </pc:sldMkLst>
        <pc:spChg chg="mod">
          <ac:chgData name="KHEDAR Nikita" userId="S::nikita.khedar@ext.soprabanking.com::4025b694-f6c5-4398-bf50-c790b2ce443f" providerId="AD" clId="Web-{8B2D209F-41F7-416C-B4D1-1AA7ED2622ED}" dt="2023-07-04T08:16:28.047" v="2" actId="20577"/>
          <ac:spMkLst>
            <pc:docMk/>
            <pc:sldMk cId="345212710" sldId="278"/>
            <ac:spMk id="3" creationId="{79955F74-294D-A548-A02E-03B7FFC53E34}"/>
          </ac:spMkLst>
        </pc:spChg>
      </pc:sldChg>
    </pc:docChg>
  </pc:docChgLst>
  <pc:docChgLst>
    <pc:chgData name="KHEDAR Nikita" userId="S::nikita.khedar@ext.soprabanking.com::4025b694-f6c5-4398-bf50-c790b2ce443f" providerId="AD" clId="Web-{77468632-ABC1-4022-8141-D08AD1D482DC}"/>
    <pc:docChg chg="addSld modSld">
      <pc:chgData name="KHEDAR Nikita" userId="S::nikita.khedar@ext.soprabanking.com::4025b694-f6c5-4398-bf50-c790b2ce443f" providerId="AD" clId="Web-{77468632-ABC1-4022-8141-D08AD1D482DC}" dt="2023-07-05T06:18:55.096" v="31"/>
      <pc:docMkLst>
        <pc:docMk/>
      </pc:docMkLst>
      <pc:sldChg chg="addSp delSp modSp">
        <pc:chgData name="KHEDAR Nikita" userId="S::nikita.khedar@ext.soprabanking.com::4025b694-f6c5-4398-bf50-c790b2ce443f" providerId="AD" clId="Web-{77468632-ABC1-4022-8141-D08AD1D482DC}" dt="2023-07-05T06:17:28.609" v="8" actId="20577"/>
        <pc:sldMkLst>
          <pc:docMk/>
          <pc:sldMk cId="1749038138" sldId="289"/>
        </pc:sldMkLst>
        <pc:spChg chg="mod">
          <ac:chgData name="KHEDAR Nikita" userId="S::nikita.khedar@ext.soprabanking.com::4025b694-f6c5-4398-bf50-c790b2ce443f" providerId="AD" clId="Web-{77468632-ABC1-4022-8141-D08AD1D482DC}" dt="2023-07-05T06:17:28.609" v="8" actId="20577"/>
          <ac:spMkLst>
            <pc:docMk/>
            <pc:sldMk cId="1749038138" sldId="289"/>
            <ac:spMk id="3" creationId="{8BD18A8C-62F0-3645-FEA5-B94078A07346}"/>
          </ac:spMkLst>
        </pc:spChg>
        <pc:picChg chg="add del mod">
          <ac:chgData name="KHEDAR Nikita" userId="S::nikita.khedar@ext.soprabanking.com::4025b694-f6c5-4398-bf50-c790b2ce443f" providerId="AD" clId="Web-{77468632-ABC1-4022-8141-D08AD1D482DC}" dt="2023-07-05T06:17:21.312" v="6"/>
          <ac:picMkLst>
            <pc:docMk/>
            <pc:sldMk cId="1749038138" sldId="289"/>
            <ac:picMk id="4" creationId="{F9A8C19C-18B0-EDD1-76D0-411121959387}"/>
          </ac:picMkLst>
        </pc:picChg>
      </pc:sldChg>
      <pc:sldChg chg="addSp delSp modSp new">
        <pc:chgData name="KHEDAR Nikita" userId="S::nikita.khedar@ext.soprabanking.com::4025b694-f6c5-4398-bf50-c790b2ce443f" providerId="AD" clId="Web-{77468632-ABC1-4022-8141-D08AD1D482DC}" dt="2023-07-05T06:18:55.096" v="31"/>
        <pc:sldMkLst>
          <pc:docMk/>
          <pc:sldMk cId="2557415556" sldId="293"/>
        </pc:sldMkLst>
        <pc:spChg chg="mod">
          <ac:chgData name="KHEDAR Nikita" userId="S::nikita.khedar@ext.soprabanking.com::4025b694-f6c5-4398-bf50-c790b2ce443f" providerId="AD" clId="Web-{77468632-ABC1-4022-8141-D08AD1D482DC}" dt="2023-07-05T06:18:33.329" v="29" actId="1076"/>
          <ac:spMkLst>
            <pc:docMk/>
            <pc:sldMk cId="2557415556" sldId="293"/>
            <ac:spMk id="2" creationId="{9C1121A5-8B30-A169-6B19-E15C7243F632}"/>
          </ac:spMkLst>
        </pc:spChg>
        <pc:spChg chg="del">
          <ac:chgData name="KHEDAR Nikita" userId="S::nikita.khedar@ext.soprabanking.com::4025b694-f6c5-4398-bf50-c790b2ce443f" providerId="AD" clId="Web-{77468632-ABC1-4022-8141-D08AD1D482DC}" dt="2023-07-05T06:17:51.172" v="10"/>
          <ac:spMkLst>
            <pc:docMk/>
            <pc:sldMk cId="2557415556" sldId="293"/>
            <ac:spMk id="3" creationId="{5743579B-CEE9-5CA4-E418-83980F56DCCF}"/>
          </ac:spMkLst>
        </pc:spChg>
        <pc:spChg chg="add del mod">
          <ac:chgData name="KHEDAR Nikita" userId="S::nikita.khedar@ext.soprabanking.com::4025b694-f6c5-4398-bf50-c790b2ce443f" providerId="AD" clId="Web-{77468632-ABC1-4022-8141-D08AD1D482DC}" dt="2023-07-05T06:18:05.829" v="14"/>
          <ac:spMkLst>
            <pc:docMk/>
            <pc:sldMk cId="2557415556" sldId="293"/>
            <ac:spMk id="8" creationId="{4DDFCCBA-7C0A-CD66-9470-B0B4797E9716}"/>
          </ac:spMkLst>
        </pc:spChg>
        <pc:picChg chg="add del mod ord">
          <ac:chgData name="KHEDAR Nikita" userId="S::nikita.khedar@ext.soprabanking.com::4025b694-f6c5-4398-bf50-c790b2ce443f" providerId="AD" clId="Web-{77468632-ABC1-4022-8141-D08AD1D482DC}" dt="2023-07-05T06:18:00.391" v="13"/>
          <ac:picMkLst>
            <pc:docMk/>
            <pc:sldMk cId="2557415556" sldId="293"/>
            <ac:picMk id="6" creationId="{882DA5C7-50F9-7E46-3420-4F0D20C03048}"/>
          </ac:picMkLst>
        </pc:picChg>
        <pc:picChg chg="add del mod">
          <ac:chgData name="KHEDAR Nikita" userId="S::nikita.khedar@ext.soprabanking.com::4025b694-f6c5-4398-bf50-c790b2ce443f" providerId="AD" clId="Web-{77468632-ABC1-4022-8141-D08AD1D482DC}" dt="2023-07-05T06:18:55.096" v="31"/>
          <ac:picMkLst>
            <pc:docMk/>
            <pc:sldMk cId="2557415556" sldId="293"/>
            <ac:picMk id="9" creationId="{ACECBC20-2856-8F73-457F-AD159FB469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1FF10-41E4-4DA0-A30C-6408F0CC3C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2B9342-CB02-4C1B-8A7C-8ED1EB8BD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 and configure more </a:t>
          </a:r>
          <a:r>
            <a:rPr lang="en-US">
              <a:latin typeface="Tenorite"/>
            </a:rPr>
            <a:t>Beats</a:t>
          </a:r>
          <a:endParaRPr lang="en-US"/>
        </a:p>
      </dgm:t>
    </dgm:pt>
    <dgm:pt modelId="{19201A68-E135-49A2-85D5-6C38F4DABEDE}" type="parTrans" cxnId="{49A4EECE-96B0-4288-AB13-77BAA69C4E99}">
      <dgm:prSet/>
      <dgm:spPr/>
      <dgm:t>
        <a:bodyPr/>
        <a:lstStyle/>
        <a:p>
          <a:endParaRPr lang="en-US"/>
        </a:p>
      </dgm:t>
    </dgm:pt>
    <dgm:pt modelId="{8A64F38C-EC07-47AE-810E-C8AB93C79A38}" type="sibTrans" cxnId="{49A4EECE-96B0-4288-AB13-77BAA69C4E99}">
      <dgm:prSet/>
      <dgm:spPr/>
      <dgm:t>
        <a:bodyPr/>
        <a:lstStyle/>
        <a:p>
          <a:endParaRPr lang="en-US"/>
        </a:p>
      </dgm:t>
    </dgm:pt>
    <dgm:pt modelId="{8A5C90FF-88F3-4CC2-8531-D3E96C58E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Process Monitoring</a:t>
          </a:r>
        </a:p>
      </dgm:t>
    </dgm:pt>
    <dgm:pt modelId="{578FAA56-F4B1-4690-866B-B5E5F14943CC}" type="parTrans" cxnId="{37AB8699-2A69-41E2-B2D7-D8C965F360E4}">
      <dgm:prSet/>
      <dgm:spPr/>
      <dgm:t>
        <a:bodyPr/>
        <a:lstStyle/>
        <a:p>
          <a:endParaRPr lang="en-US"/>
        </a:p>
      </dgm:t>
    </dgm:pt>
    <dgm:pt modelId="{11FD58F9-9355-4443-9363-55A899157374}" type="sibTrans" cxnId="{37AB8699-2A69-41E2-B2D7-D8C965F360E4}">
      <dgm:prSet/>
      <dgm:spPr/>
      <dgm:t>
        <a:bodyPr/>
        <a:lstStyle/>
        <a:p>
          <a:endParaRPr lang="en-US"/>
        </a:p>
      </dgm:t>
    </dgm:pt>
    <dgm:pt modelId="{7E2CD3FA-4B5D-477C-83E8-7CCBB51D7DC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Tenorite"/>
            </a:rPr>
            <a:t>Automation Pipeline for Scripts</a:t>
          </a:r>
          <a:endParaRPr lang="en-US"/>
        </a:p>
      </dgm:t>
    </dgm:pt>
    <dgm:pt modelId="{8F237FE6-3BA2-4DBF-9F38-4733E37F5B84}" type="parTrans" cxnId="{977E6DC6-BF71-4013-B800-60D3AA39559C}">
      <dgm:prSet/>
      <dgm:spPr/>
      <dgm:t>
        <a:bodyPr/>
        <a:lstStyle/>
        <a:p>
          <a:endParaRPr lang="en-US"/>
        </a:p>
      </dgm:t>
    </dgm:pt>
    <dgm:pt modelId="{20529A3A-C072-4550-8318-CAFA20923368}" type="sibTrans" cxnId="{977E6DC6-BF71-4013-B800-60D3AA39559C}">
      <dgm:prSet/>
      <dgm:spPr/>
      <dgm:t>
        <a:bodyPr/>
        <a:lstStyle/>
        <a:p>
          <a:endParaRPr lang="en-US"/>
        </a:p>
      </dgm:t>
    </dgm:pt>
    <dgm:pt modelId="{82CE625B-F51F-4903-86D6-AEF98BA60E27}" type="pres">
      <dgm:prSet presAssocID="{1A91FF10-41E4-4DA0-A30C-6408F0CC3C97}" presName="root" presStyleCnt="0">
        <dgm:presLayoutVars>
          <dgm:dir/>
          <dgm:resizeHandles val="exact"/>
        </dgm:presLayoutVars>
      </dgm:prSet>
      <dgm:spPr/>
    </dgm:pt>
    <dgm:pt modelId="{98C52A79-1004-4E78-AD20-3D92694A7A3C}" type="pres">
      <dgm:prSet presAssocID="{242B9342-CB02-4C1B-8A7C-8ED1EB8BDE39}" presName="compNode" presStyleCnt="0"/>
      <dgm:spPr/>
    </dgm:pt>
    <dgm:pt modelId="{5F481342-254D-47DB-AEEC-596C179E4C1E}" type="pres">
      <dgm:prSet presAssocID="{242B9342-CB02-4C1B-8A7C-8ED1EB8BDE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45E364F-6FCF-461D-A260-9FF27D7FC6ED}" type="pres">
      <dgm:prSet presAssocID="{242B9342-CB02-4C1B-8A7C-8ED1EB8BDE39}" presName="spaceRect" presStyleCnt="0"/>
      <dgm:spPr/>
    </dgm:pt>
    <dgm:pt modelId="{C4087987-451A-405C-AAF5-CCC9E30D0BAF}" type="pres">
      <dgm:prSet presAssocID="{242B9342-CB02-4C1B-8A7C-8ED1EB8BDE39}" presName="textRect" presStyleLbl="revTx" presStyleIdx="0" presStyleCnt="3">
        <dgm:presLayoutVars>
          <dgm:chMax val="1"/>
          <dgm:chPref val="1"/>
        </dgm:presLayoutVars>
      </dgm:prSet>
      <dgm:spPr/>
    </dgm:pt>
    <dgm:pt modelId="{65530039-96DD-4520-A59A-2EA448E4BC54}" type="pres">
      <dgm:prSet presAssocID="{8A64F38C-EC07-47AE-810E-C8AB93C79A38}" presName="sibTrans" presStyleCnt="0"/>
      <dgm:spPr/>
    </dgm:pt>
    <dgm:pt modelId="{C6854EE7-D3AD-43B2-A09B-47D6C492ED85}" type="pres">
      <dgm:prSet presAssocID="{8A5C90FF-88F3-4CC2-8531-D3E96C58EACD}" presName="compNode" presStyleCnt="0"/>
      <dgm:spPr/>
    </dgm:pt>
    <dgm:pt modelId="{622FAF20-4CDB-406C-9F6A-6D9B123E784D}" type="pres">
      <dgm:prSet presAssocID="{8A5C90FF-88F3-4CC2-8531-D3E96C58EA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F402E7D-5793-4A54-B2EC-7994882D841C}" type="pres">
      <dgm:prSet presAssocID="{8A5C90FF-88F3-4CC2-8531-D3E96C58EACD}" presName="spaceRect" presStyleCnt="0"/>
      <dgm:spPr/>
    </dgm:pt>
    <dgm:pt modelId="{14D28F1D-02A2-4580-8B00-0A2922E2F8B6}" type="pres">
      <dgm:prSet presAssocID="{8A5C90FF-88F3-4CC2-8531-D3E96C58EACD}" presName="textRect" presStyleLbl="revTx" presStyleIdx="1" presStyleCnt="3">
        <dgm:presLayoutVars>
          <dgm:chMax val="1"/>
          <dgm:chPref val="1"/>
        </dgm:presLayoutVars>
      </dgm:prSet>
      <dgm:spPr/>
    </dgm:pt>
    <dgm:pt modelId="{605DAC5C-D5DB-43FB-B145-C4243FE65E9D}" type="pres">
      <dgm:prSet presAssocID="{11FD58F9-9355-4443-9363-55A899157374}" presName="sibTrans" presStyleCnt="0"/>
      <dgm:spPr/>
    </dgm:pt>
    <dgm:pt modelId="{2EDEFB3B-533F-47D4-BC10-359B988EAC83}" type="pres">
      <dgm:prSet presAssocID="{7E2CD3FA-4B5D-477C-83E8-7CCBB51D7DCF}" presName="compNode" presStyleCnt="0"/>
      <dgm:spPr/>
    </dgm:pt>
    <dgm:pt modelId="{D312B8CD-2271-4960-A673-5FEBB9BF6325}" type="pres">
      <dgm:prSet presAssocID="{7E2CD3FA-4B5D-477C-83E8-7CCBB51D7D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outline"/>
        </a:ext>
      </dgm:extLst>
    </dgm:pt>
    <dgm:pt modelId="{5C482BF4-42B1-4F4C-B0A9-1AFB737E5401}" type="pres">
      <dgm:prSet presAssocID="{7E2CD3FA-4B5D-477C-83E8-7CCBB51D7DCF}" presName="spaceRect" presStyleCnt="0"/>
      <dgm:spPr/>
    </dgm:pt>
    <dgm:pt modelId="{C8F46CE4-ADA2-420C-A8CF-307B9550EDE2}" type="pres">
      <dgm:prSet presAssocID="{7E2CD3FA-4B5D-477C-83E8-7CCBB51D7D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CB2228-76F1-4E3B-89F8-8AF919EBA1D0}" type="presOf" srcId="{1A91FF10-41E4-4DA0-A30C-6408F0CC3C97}" destId="{82CE625B-F51F-4903-86D6-AEF98BA60E27}" srcOrd="0" destOrd="0" presId="urn:microsoft.com/office/officeart/2018/2/layout/IconLabelList"/>
    <dgm:cxn modelId="{9A35AE42-645A-44ED-AD30-1EE528E3C610}" type="presOf" srcId="{7E2CD3FA-4B5D-477C-83E8-7CCBB51D7DCF}" destId="{C8F46CE4-ADA2-420C-A8CF-307B9550EDE2}" srcOrd="0" destOrd="0" presId="urn:microsoft.com/office/officeart/2018/2/layout/IconLabelList"/>
    <dgm:cxn modelId="{37AB8699-2A69-41E2-B2D7-D8C965F360E4}" srcId="{1A91FF10-41E4-4DA0-A30C-6408F0CC3C97}" destId="{8A5C90FF-88F3-4CC2-8531-D3E96C58EACD}" srcOrd="1" destOrd="0" parTransId="{578FAA56-F4B1-4690-866B-B5E5F14943CC}" sibTransId="{11FD58F9-9355-4443-9363-55A899157374}"/>
    <dgm:cxn modelId="{659009A7-34EC-4075-AE0B-C256F91FFAB1}" type="presOf" srcId="{8A5C90FF-88F3-4CC2-8531-D3E96C58EACD}" destId="{14D28F1D-02A2-4580-8B00-0A2922E2F8B6}" srcOrd="0" destOrd="0" presId="urn:microsoft.com/office/officeart/2018/2/layout/IconLabelList"/>
    <dgm:cxn modelId="{977E6DC6-BF71-4013-B800-60D3AA39559C}" srcId="{1A91FF10-41E4-4DA0-A30C-6408F0CC3C97}" destId="{7E2CD3FA-4B5D-477C-83E8-7CCBB51D7DCF}" srcOrd="2" destOrd="0" parTransId="{8F237FE6-3BA2-4DBF-9F38-4733E37F5B84}" sibTransId="{20529A3A-C072-4550-8318-CAFA20923368}"/>
    <dgm:cxn modelId="{E2F411C8-4FB0-41B5-BB27-6B4ADD7F4382}" type="presOf" srcId="{242B9342-CB02-4C1B-8A7C-8ED1EB8BDE39}" destId="{C4087987-451A-405C-AAF5-CCC9E30D0BAF}" srcOrd="0" destOrd="0" presId="urn:microsoft.com/office/officeart/2018/2/layout/IconLabelList"/>
    <dgm:cxn modelId="{49A4EECE-96B0-4288-AB13-77BAA69C4E99}" srcId="{1A91FF10-41E4-4DA0-A30C-6408F0CC3C97}" destId="{242B9342-CB02-4C1B-8A7C-8ED1EB8BDE39}" srcOrd="0" destOrd="0" parTransId="{19201A68-E135-49A2-85D5-6C38F4DABEDE}" sibTransId="{8A64F38C-EC07-47AE-810E-C8AB93C79A38}"/>
    <dgm:cxn modelId="{040DADE2-DB65-4C02-8A77-1CE02C2ED1ED}" type="presParOf" srcId="{82CE625B-F51F-4903-86D6-AEF98BA60E27}" destId="{98C52A79-1004-4E78-AD20-3D92694A7A3C}" srcOrd="0" destOrd="0" presId="urn:microsoft.com/office/officeart/2018/2/layout/IconLabelList"/>
    <dgm:cxn modelId="{E79F53D3-E63C-4178-9FDB-341C12DD5F9D}" type="presParOf" srcId="{98C52A79-1004-4E78-AD20-3D92694A7A3C}" destId="{5F481342-254D-47DB-AEEC-596C179E4C1E}" srcOrd="0" destOrd="0" presId="urn:microsoft.com/office/officeart/2018/2/layout/IconLabelList"/>
    <dgm:cxn modelId="{C390C730-9883-48A2-87B7-3BA11F6CACB2}" type="presParOf" srcId="{98C52A79-1004-4E78-AD20-3D92694A7A3C}" destId="{945E364F-6FCF-461D-A260-9FF27D7FC6ED}" srcOrd="1" destOrd="0" presId="urn:microsoft.com/office/officeart/2018/2/layout/IconLabelList"/>
    <dgm:cxn modelId="{554EA0E2-9635-4FAA-8B14-6CA9D7C4C5AE}" type="presParOf" srcId="{98C52A79-1004-4E78-AD20-3D92694A7A3C}" destId="{C4087987-451A-405C-AAF5-CCC9E30D0BAF}" srcOrd="2" destOrd="0" presId="urn:microsoft.com/office/officeart/2018/2/layout/IconLabelList"/>
    <dgm:cxn modelId="{3B13E2EB-EFE8-48AA-A8A3-6D8D463BA416}" type="presParOf" srcId="{82CE625B-F51F-4903-86D6-AEF98BA60E27}" destId="{65530039-96DD-4520-A59A-2EA448E4BC54}" srcOrd="1" destOrd="0" presId="urn:microsoft.com/office/officeart/2018/2/layout/IconLabelList"/>
    <dgm:cxn modelId="{C65AEEBE-8DB2-4122-A5FD-84D2CDBD2AD2}" type="presParOf" srcId="{82CE625B-F51F-4903-86D6-AEF98BA60E27}" destId="{C6854EE7-D3AD-43B2-A09B-47D6C492ED85}" srcOrd="2" destOrd="0" presId="urn:microsoft.com/office/officeart/2018/2/layout/IconLabelList"/>
    <dgm:cxn modelId="{B4326254-76A6-45E4-A7E4-659CF6239287}" type="presParOf" srcId="{C6854EE7-D3AD-43B2-A09B-47D6C492ED85}" destId="{622FAF20-4CDB-406C-9F6A-6D9B123E784D}" srcOrd="0" destOrd="0" presId="urn:microsoft.com/office/officeart/2018/2/layout/IconLabelList"/>
    <dgm:cxn modelId="{CE68E097-683E-48C0-B3C0-DAA752C62453}" type="presParOf" srcId="{C6854EE7-D3AD-43B2-A09B-47D6C492ED85}" destId="{BF402E7D-5793-4A54-B2EC-7994882D841C}" srcOrd="1" destOrd="0" presId="urn:microsoft.com/office/officeart/2018/2/layout/IconLabelList"/>
    <dgm:cxn modelId="{C4DCF367-D2E3-4EAA-A622-0D9FC9EECBF1}" type="presParOf" srcId="{C6854EE7-D3AD-43B2-A09B-47D6C492ED85}" destId="{14D28F1D-02A2-4580-8B00-0A2922E2F8B6}" srcOrd="2" destOrd="0" presId="urn:microsoft.com/office/officeart/2018/2/layout/IconLabelList"/>
    <dgm:cxn modelId="{35CDF128-556A-43B7-8A07-C963AE6304CD}" type="presParOf" srcId="{82CE625B-F51F-4903-86D6-AEF98BA60E27}" destId="{605DAC5C-D5DB-43FB-B145-C4243FE65E9D}" srcOrd="3" destOrd="0" presId="urn:microsoft.com/office/officeart/2018/2/layout/IconLabelList"/>
    <dgm:cxn modelId="{7C429139-BF6F-4E66-A039-238F12DB5059}" type="presParOf" srcId="{82CE625B-F51F-4903-86D6-AEF98BA60E27}" destId="{2EDEFB3B-533F-47D4-BC10-359B988EAC83}" srcOrd="4" destOrd="0" presId="urn:microsoft.com/office/officeart/2018/2/layout/IconLabelList"/>
    <dgm:cxn modelId="{CC175CFE-3680-48E2-86AB-0F3B544A45B7}" type="presParOf" srcId="{2EDEFB3B-533F-47D4-BC10-359B988EAC83}" destId="{D312B8CD-2271-4960-A673-5FEBB9BF6325}" srcOrd="0" destOrd="0" presId="urn:microsoft.com/office/officeart/2018/2/layout/IconLabelList"/>
    <dgm:cxn modelId="{00009DC2-DA05-49C2-9DE1-2D71CD5ACE38}" type="presParOf" srcId="{2EDEFB3B-533F-47D4-BC10-359B988EAC83}" destId="{5C482BF4-42B1-4F4C-B0A9-1AFB737E5401}" srcOrd="1" destOrd="0" presId="urn:microsoft.com/office/officeart/2018/2/layout/IconLabelList"/>
    <dgm:cxn modelId="{4E0FE0EA-057A-41EB-920C-8837235D63E4}" type="presParOf" srcId="{2EDEFB3B-533F-47D4-BC10-359B988EAC83}" destId="{C8F46CE4-ADA2-420C-A8CF-307B9550ED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81342-254D-47DB-AEEC-596C179E4C1E}">
      <dsp:nvSpPr>
        <dsp:cNvPr id="0" name=""/>
        <dsp:cNvSpPr/>
      </dsp:nvSpPr>
      <dsp:spPr>
        <a:xfrm>
          <a:off x="973690" y="519388"/>
          <a:ext cx="1258908" cy="1258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87987-451A-405C-AAF5-CCC9E30D0BAF}">
      <dsp:nvSpPr>
        <dsp:cNvPr id="0" name=""/>
        <dsp:cNvSpPr/>
      </dsp:nvSpPr>
      <dsp:spPr>
        <a:xfrm>
          <a:off x="204358" y="2127698"/>
          <a:ext cx="27975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 and configure more </a:t>
          </a:r>
          <a:r>
            <a:rPr lang="en-US" sz="2300" kern="1200">
              <a:latin typeface="Tenorite"/>
            </a:rPr>
            <a:t>Beats</a:t>
          </a:r>
          <a:endParaRPr lang="en-US" sz="2300" kern="1200"/>
        </a:p>
      </dsp:txBody>
      <dsp:txXfrm>
        <a:off x="204358" y="2127698"/>
        <a:ext cx="2797573" cy="720000"/>
      </dsp:txXfrm>
    </dsp:sp>
    <dsp:sp modelId="{622FAF20-4CDB-406C-9F6A-6D9B123E784D}">
      <dsp:nvSpPr>
        <dsp:cNvPr id="0" name=""/>
        <dsp:cNvSpPr/>
      </dsp:nvSpPr>
      <dsp:spPr>
        <a:xfrm>
          <a:off x="4260839" y="519388"/>
          <a:ext cx="1258908" cy="1258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28F1D-02A2-4580-8B00-0A2922E2F8B6}">
      <dsp:nvSpPr>
        <dsp:cNvPr id="0" name=""/>
        <dsp:cNvSpPr/>
      </dsp:nvSpPr>
      <dsp:spPr>
        <a:xfrm>
          <a:off x="3491506" y="2127698"/>
          <a:ext cx="27975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Process Monitoring</a:t>
          </a:r>
        </a:p>
      </dsp:txBody>
      <dsp:txXfrm>
        <a:off x="3491506" y="2127698"/>
        <a:ext cx="2797573" cy="720000"/>
      </dsp:txXfrm>
    </dsp:sp>
    <dsp:sp modelId="{D312B8CD-2271-4960-A673-5FEBB9BF6325}">
      <dsp:nvSpPr>
        <dsp:cNvPr id="0" name=""/>
        <dsp:cNvSpPr/>
      </dsp:nvSpPr>
      <dsp:spPr>
        <a:xfrm>
          <a:off x="7547988" y="519388"/>
          <a:ext cx="1258908" cy="1258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46CE4-ADA2-420C-A8CF-307B9550EDE2}">
      <dsp:nvSpPr>
        <dsp:cNvPr id="0" name=""/>
        <dsp:cNvSpPr/>
      </dsp:nvSpPr>
      <dsp:spPr>
        <a:xfrm>
          <a:off x="6778655" y="2127698"/>
          <a:ext cx="27975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enorite"/>
            </a:rPr>
            <a:t>Automation Pipeline for Scripts</a:t>
          </a:r>
          <a:endParaRPr lang="en-US" sz="2300" kern="1200"/>
        </a:p>
      </dsp:txBody>
      <dsp:txXfrm>
        <a:off x="6778655" y="2127698"/>
        <a:ext cx="279757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Stakeholders – people  having a overlap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NoSQl</a:t>
            </a:r>
            <a:r>
              <a:rPr lang="en-US">
                <a:cs typeface="Calibri"/>
              </a:rPr>
              <a:t> database</a:t>
            </a:r>
          </a:p>
          <a:p>
            <a:r>
              <a:rPr lang="en-US">
                <a:cs typeface="Calibri"/>
              </a:rPr>
              <a:t>Multi tenancy – different clients can be put together at the central elk stack and each client can be customize accordingly by providing them with separate dashboards and access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</a:t>
            </a:r>
            <a:r>
              <a:rPr lang="en-US" err="1">
                <a:cs typeface="Calibri"/>
              </a:rPr>
              <a:t>filebeat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metricbeat</a:t>
            </a:r>
            <a:r>
              <a:rPr lang="en-US">
                <a:cs typeface="Calibri"/>
              </a:rPr>
              <a:t> and </a:t>
            </a:r>
            <a:r>
              <a:rPr lang="en-US" err="1">
                <a:cs typeface="Calibri"/>
              </a:rPr>
              <a:t>logstash</a:t>
            </a:r>
          </a:p>
          <a:p>
            <a:r>
              <a:rPr lang="en-US">
                <a:cs typeface="Calibri"/>
              </a:rPr>
              <a:t>Elasticsearch java based</a:t>
            </a:r>
          </a:p>
          <a:p>
            <a:r>
              <a:rPr lang="en-US">
                <a:cs typeface="Calibri"/>
              </a:rPr>
              <a:t>Aws managed </a:t>
            </a:r>
          </a:p>
          <a:p>
            <a:r>
              <a:rPr lang="en-US">
                <a:cs typeface="Calibri"/>
              </a:rPr>
              <a:t>In house managed</a:t>
            </a:r>
          </a:p>
          <a:p>
            <a:r>
              <a:rPr lang="en-US">
                <a:cs typeface="Calibri"/>
              </a:rPr>
              <a:t>Elastic managed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 spd="slow">
    <p:push dir="u"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 spd="slow">
    <p:push dir="u"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 spd="slow">
    <p:push dir="u"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 spd="slow">
    <p:push dir="u"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 spd="slow">
    <p:push dir="u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 spd="slow">
    <p:push dir="u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 spd="slow">
    <p:push dir="u"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7/7/2023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CONFIGURATION AS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90BF1-B087-95D7-0DFA-B1441EDF27C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91281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3" r:id="rId4"/>
    <p:sldLayoutId id="2147483660" r:id="rId5"/>
    <p:sldLayoutId id="2147483661" r:id="rId6"/>
    <p:sldLayoutId id="2147483671" r:id="rId7"/>
    <p:sldLayoutId id="2147483672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atyam.abhishek@ext.soprabanking.com" TargetMode="External"/><Relationship Id="rId2" Type="http://schemas.openxmlformats.org/officeDocument/2006/relationships/hyperlink" Target="mailto:nikita.khedar@ext.soprabanking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kshat.jha@ext.soprabanking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873" y="3715811"/>
            <a:ext cx="9415130" cy="1744590"/>
          </a:xfrm>
        </p:spPr>
        <p:txBody>
          <a:bodyPr/>
          <a:lstStyle/>
          <a:p>
            <a:pPr algn="ctr"/>
            <a:r>
              <a:rPr lang="en-US"/>
              <a:t>CONFIGURATION AS CODE</a:t>
            </a:r>
            <a:br>
              <a:rPr lang="en-US"/>
            </a:br>
            <a:r>
              <a:rPr lang="en-US" sz="4800">
                <a:solidFill>
                  <a:schemeClr val="bg1">
                    <a:lumMod val="50000"/>
                  </a:schemeClr>
                </a:solidFill>
              </a:rPr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1232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System log monitoring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Dashboard for logs generated by all the servers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Includes charts and graphs for logs related to different processes of a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/>
              <a:t>Kibana Dashboards</a:t>
            </a: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09D063-CF14-2EE8-BAA0-A4026341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" y="876428"/>
            <a:ext cx="6864439" cy="5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67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12328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/>
              <a:t>Application log monitoring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Dashboard for logs generated by a specific application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Contains app-id with hostname and log message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/>
              <a:t>Kibana Dashboards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CA23FD-4809-18C8-5CE1-C24264DF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3" y="776249"/>
            <a:ext cx="6724918" cy="52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0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C5E3-0C2E-4681-23E9-5A54C0A2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AUTOMATION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F5AC-324E-00ED-A2BE-B276E53253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D9446-7E1D-6577-EAB2-27D8AA0C57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294A09A9-5501-47C1-A89A-A340965A2BE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7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653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Real time alerts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96330" y="1985279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Help respond quickly to issues and detect problems early, reducing downtime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Downtime results in loss of revenue for the company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Helps estimate the right size of infrastructure required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54B45163-336A-0BDA-E169-097BB5F2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9" y="1527046"/>
            <a:ext cx="7465451" cy="35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046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653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Real Time Alerts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96330" y="1985279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is a tedious task to check for alerts regularly on Kibana UI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Developed a python script that send alerts at regular intervals to Microsoft Teams &amp; Outlook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6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7CC167-3B02-14AB-B761-7589C89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1" y="1133276"/>
            <a:ext cx="6445875" cy="49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210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8464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/>
              <a:t>Microsoft Teams Alerts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146265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This alert table include fields: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Host name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Metric/Resource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State: Warning/Critical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Percentage of resource used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/>
              <a:t>Downtime of host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4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530E15-35C1-EE64-C4BA-BA40642F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2" y="1125585"/>
            <a:ext cx="7025424" cy="47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27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975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Infrastructure expansion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307251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Installation and configuration of beats is required when a new server is to be added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Manually doing this on every new server is repetitive &amp; time taking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4" name="Picture 6" descr="A computer server with a plus sign&#10;&#10;Description automatically generated">
            <a:extLst>
              <a:ext uri="{FF2B5EF4-FFF2-40B4-BE49-F238E27FC236}">
                <a16:creationId xmlns:a16="http://schemas.microsoft.com/office/drawing/2014/main" id="{0F0AF965-DFAD-4892-84AF-E59C44FD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3" y="1295400"/>
            <a:ext cx="4020355" cy="39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94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975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Infrastructure expansion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307251"/>
            <a:ext cx="3520039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Developed a shell script to automatically install &amp; configure the required beats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This reduces the setup time and ensures hassle free addition of new servers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6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3770B75-0489-61DB-59E3-A5F94458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r="-216" b="-303"/>
          <a:stretch/>
        </p:blipFill>
        <p:spPr>
          <a:xfrm>
            <a:off x="1010991" y="875287"/>
            <a:ext cx="5565836" cy="53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848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975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Automation as code</a:t>
            </a:r>
            <a:endParaRPr lang="en-US" sz="3000" kern="1200">
              <a:latin typeface="+mj-lt"/>
            </a:endParaRP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307251"/>
            <a:ext cx="3520039" cy="40497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All scripts should be in a centralized SCM tool like git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,Sans-Serif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Automation pipeline (ex- GIT / Jenkins pipeline) can be setup to trigger scripts to setup agents and beats on all application server on demand</a:t>
            </a: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Automation</a:t>
            </a:r>
          </a:p>
        </p:txBody>
      </p:sp>
      <p:pic>
        <p:nvPicPr>
          <p:cNvPr id="4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ECD1E8E-D9F0-8585-E379-340BA817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4" y="1595907"/>
            <a:ext cx="2743200" cy="2743200"/>
          </a:xfrm>
          <a:prstGeom prst="rect">
            <a:avLst/>
          </a:prstGeom>
        </p:spPr>
      </p:pic>
      <p:pic>
        <p:nvPicPr>
          <p:cNvPr id="6" name="Picture 6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3438DC8C-9671-E1EB-FF4E-537E932B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72" y="1605508"/>
            <a:ext cx="3666185" cy="27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89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0DBA-35E7-584D-AEA4-FBAC00CA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72601-5923-5B89-F32E-46637A90C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9" descr="A cartoon of a person holding a sign and a megaphone&#10;&#10;Description automatically generated">
            <a:extLst>
              <a:ext uri="{FF2B5EF4-FFF2-40B4-BE49-F238E27FC236}">
                <a16:creationId xmlns:a16="http://schemas.microsoft.com/office/drawing/2014/main" id="{B2886847-C32D-C7C3-A608-0C704B2F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816206"/>
            <a:ext cx="9171904" cy="45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62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2A90-2B4C-F1EF-494C-AEB84CAD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802273" cy="829109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5F74-294D-A548-A02E-03B7FFC5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90103"/>
            <a:ext cx="9779182" cy="34525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600"/>
              <a:t>Objective</a:t>
            </a:r>
          </a:p>
          <a:p>
            <a:pPr marL="457200" indent="-457200">
              <a:buChar char="•"/>
            </a:pPr>
            <a:r>
              <a:rPr lang="en-US" sz="2600"/>
              <a:t>Why Centralized System ?</a:t>
            </a:r>
          </a:p>
          <a:p>
            <a:pPr marL="457200" indent="-457200">
              <a:buChar char="•"/>
            </a:pPr>
            <a:r>
              <a:rPr lang="en-US" sz="2600"/>
              <a:t>Why ELK Stack ?</a:t>
            </a:r>
          </a:p>
          <a:p>
            <a:pPr marL="457200" indent="-457200">
              <a:buChar char="•"/>
            </a:pPr>
            <a:r>
              <a:rPr lang="en-US" sz="2600"/>
              <a:t>ELK Architecture</a:t>
            </a:r>
          </a:p>
          <a:p>
            <a:pPr marL="457200" indent="-457200">
              <a:buChar char="•"/>
            </a:pPr>
            <a:r>
              <a:rPr lang="en-US" sz="2600"/>
              <a:t>Kibana Dashboards</a:t>
            </a:r>
          </a:p>
          <a:p>
            <a:pPr marL="457200" indent="-457200">
              <a:buChar char="•"/>
            </a:pPr>
            <a:r>
              <a:rPr lang="en-US" sz="2600"/>
              <a:t>Automation</a:t>
            </a:r>
          </a:p>
          <a:p>
            <a:pPr marL="457200" indent="-457200">
              <a:buChar char="•"/>
            </a:pPr>
            <a:r>
              <a:rPr lang="en-US" sz="2600"/>
              <a:t>Live Demo</a:t>
            </a:r>
          </a:p>
          <a:p>
            <a:pPr marL="457200" indent="-457200">
              <a:buChar char="•"/>
            </a:pPr>
            <a:r>
              <a:rPr lang="en-US" sz="2600"/>
              <a:t>Costing</a:t>
            </a:r>
          </a:p>
          <a:p>
            <a:pPr marL="457200" indent="-457200">
              <a:buChar char="•"/>
            </a:pPr>
            <a:r>
              <a:rPr lang="en-US" sz="2600"/>
              <a:t>Summary</a:t>
            </a:r>
          </a:p>
          <a:p>
            <a:pPr marL="457200" indent="-457200">
              <a:buChar char="•"/>
            </a:pPr>
            <a:r>
              <a:rPr lang="en-US" sz="2600"/>
              <a:t>Future Enhancements</a:t>
            </a:r>
          </a:p>
          <a:p>
            <a:endParaRPr lang="en-US" sz="26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07FB1-6888-11CD-A2AB-3662BE1BE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EB47A-84D9-249D-E01C-69C0E9E73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7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684E-448A-49DF-B1C8-38EEDF7F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744A-AAAD-4D61-16A0-EE42E709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ELK stack software is free to use, but cost incurs for:</a:t>
            </a:r>
            <a:endParaRPr lang="en-US"/>
          </a:p>
          <a:p>
            <a:pPr marL="457200" indent="-457200">
              <a:buChar char="•"/>
            </a:pPr>
            <a:r>
              <a:rPr lang="en-US">
                <a:ea typeface="+mn-lt"/>
                <a:cs typeface="+mn-lt"/>
              </a:rPr>
              <a:t>Building, growing, and maintaining the ELK stack requires infrastructure and resources</a:t>
            </a:r>
            <a:endParaRPr lang="en-US"/>
          </a:p>
          <a:p>
            <a:pPr marL="457200" indent="-457200">
              <a:buChar char="•"/>
            </a:pPr>
            <a:r>
              <a:rPr lang="en-US">
                <a:ea typeface="+mn-lt"/>
                <a:cs typeface="+mn-lt"/>
              </a:rPr>
              <a:t>The total log volume you aggregate daily from all applications, systems, and networks.</a:t>
            </a:r>
            <a:endParaRPr lang="en-US"/>
          </a:p>
          <a:p>
            <a:pPr marL="457200" indent="-457200">
              <a:buChar char="•"/>
            </a:pPr>
            <a:r>
              <a:rPr lang="en-US">
                <a:ea typeface="+mn-lt"/>
                <a:cs typeface="+mn-lt"/>
              </a:rPr>
              <a:t>How long you will retain data for either indexing or archiving.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FE8C4-2D02-B25C-6185-6357A7894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82AAB-AF6A-0036-3662-FA7304F1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740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18BB-CDA0-69D8-6E2D-EC9AA5B2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ELK Stack is in use by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7FD2-05F0-49FB-2DEE-BFCD9D4C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B340B-1496-EF89-B57E-215E3D7C7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8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F88B6E5F-B68C-84EE-A413-91F4D3BB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07" y="1911903"/>
            <a:ext cx="9332890" cy="35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90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Char char="•"/>
            </a:pPr>
            <a:r>
              <a:rPr lang="en-US" sz="2000">
                <a:ea typeface="+mn-lt"/>
                <a:cs typeface="+mn-lt"/>
              </a:rPr>
              <a:t>ELK stack implemented for centralized log management, infrastructure monitoring and application performance monitoring</a:t>
            </a:r>
            <a:endParaRPr lang="en-US" sz="2000"/>
          </a:p>
          <a:p>
            <a:pPr marL="285750" indent="-285750" algn="just">
              <a:buChar char="•"/>
            </a:pPr>
            <a:r>
              <a:rPr lang="en-US" sz="2000">
                <a:ea typeface="+mn-lt"/>
                <a:cs typeface="+mn-lt"/>
              </a:rPr>
              <a:t>Kibana dashboards provided visual representations of crucial data</a:t>
            </a:r>
          </a:p>
          <a:p>
            <a:pPr marL="285750" indent="-285750" algn="just">
              <a:buChar char="•"/>
            </a:pPr>
            <a:r>
              <a:rPr lang="en-US" sz="2000">
                <a:ea typeface="+mn-lt"/>
                <a:cs typeface="+mn-lt"/>
              </a:rPr>
              <a:t>Alerting mechanisms integrated via Teams and email for timely notifications</a:t>
            </a:r>
          </a:p>
          <a:p>
            <a:pPr marL="285750" indent="-285750" algn="just">
              <a:buChar char="•"/>
            </a:pPr>
            <a:r>
              <a:rPr lang="en-US" sz="2000">
                <a:ea typeface="+mn-lt"/>
                <a:cs typeface="+mn-lt"/>
              </a:rPr>
              <a:t>Developed automation script for enhanced efficiency and reliability</a:t>
            </a:r>
            <a:endParaRPr lang="en-US"/>
          </a:p>
          <a:p>
            <a:pPr algn="just">
              <a:lnSpc>
                <a:spcPct val="120000"/>
              </a:lnSpc>
            </a:pPr>
            <a:endParaRPr lang="en-US" sz="2800">
              <a:latin typeface="Tenorit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BD8DA-B7B3-7105-BEAD-20AF6DA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58B5-1C83-1E4D-C0E7-C9CBCDE1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dirty="0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65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3C62-B67D-9556-01C8-184D3B4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/>
              <a:t>Future Enhancements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4612C6-2DA7-65C2-D7DA-36F4BEDC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CONFIGURATION AS CODE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8D649B-EBE5-3C89-3A78-03BC7519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3C0DB15D-0D5C-CBE8-E381-E3EE5182E4E9}"/>
              </a:ext>
            </a:extLst>
          </p:cNvPr>
          <p:cNvGraphicFramePr>
            <a:graphicFrameLocks noGrp="1"/>
          </p:cNvGraphicFramePr>
          <p:nvPr/>
        </p:nvGraphicFramePr>
        <p:xfrm>
          <a:off x="1166813" y="2017713"/>
          <a:ext cx="9780587" cy="336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1821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F5A1D-B164-78AC-548D-6E1826423027}"/>
              </a:ext>
            </a:extLst>
          </p:cNvPr>
          <p:cNvSpPr txBox="1"/>
          <p:nvPr/>
        </p:nvSpPr>
        <p:spPr>
          <a:xfrm>
            <a:off x="2031999" y="338666"/>
            <a:ext cx="80292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5B9BD5"/>
                </a:solidFill>
              </a:rPr>
              <a:t>Team Synergy Syndicate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76B6A-D742-38C8-D806-7069FCBACE8A}"/>
              </a:ext>
            </a:extLst>
          </p:cNvPr>
          <p:cNvSpPr txBox="1"/>
          <p:nvPr/>
        </p:nvSpPr>
        <p:spPr>
          <a:xfrm>
            <a:off x="1411111" y="2935111"/>
            <a:ext cx="28598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Satyam Abhishek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0355A-90DB-CB3D-ED92-EE864DF09299}"/>
              </a:ext>
            </a:extLst>
          </p:cNvPr>
          <p:cNvSpPr txBox="1"/>
          <p:nvPr/>
        </p:nvSpPr>
        <p:spPr>
          <a:xfrm>
            <a:off x="4967111" y="2935111"/>
            <a:ext cx="2333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Nikita Khedar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44E41-31CE-148B-2409-F27CDC86E289}"/>
              </a:ext>
            </a:extLst>
          </p:cNvPr>
          <p:cNvSpPr txBox="1"/>
          <p:nvPr/>
        </p:nvSpPr>
        <p:spPr>
          <a:xfrm>
            <a:off x="8344370" y="2935111"/>
            <a:ext cx="2333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Akshat Jha</a:t>
            </a:r>
            <a:endParaRPr lang="en-US"/>
          </a:p>
        </p:txBody>
      </p:sp>
      <p:pic>
        <p:nvPicPr>
          <p:cNvPr id="10" name="Picture 10" descr="A picture containing graphics, clipart, cartoon, design&#10;&#10;Description automatically generated">
            <a:extLst>
              <a:ext uri="{FF2B5EF4-FFF2-40B4-BE49-F238E27FC236}">
                <a16:creationId xmlns:a16="http://schemas.microsoft.com/office/drawing/2014/main" id="{F9E53B16-9273-85E8-86E4-1C3AE565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48" y="1333029"/>
            <a:ext cx="1614312" cy="1614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BA8562-15E1-C3FE-5E2A-C5967B025057}"/>
              </a:ext>
            </a:extLst>
          </p:cNvPr>
          <p:cNvSpPr txBox="1"/>
          <p:nvPr/>
        </p:nvSpPr>
        <p:spPr>
          <a:xfrm>
            <a:off x="1270000" y="5192889"/>
            <a:ext cx="3066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Madhup Saraswat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75437-2BED-E993-5323-3D54EE63C2F2}"/>
              </a:ext>
            </a:extLst>
          </p:cNvPr>
          <p:cNvSpPr txBox="1"/>
          <p:nvPr/>
        </p:nvSpPr>
        <p:spPr>
          <a:xfrm>
            <a:off x="8222073" y="5192889"/>
            <a:ext cx="2333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Mohit Goyal</a:t>
            </a:r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3F40C412-B933-FEDD-5C5B-8F52E67A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35" y="1427103"/>
            <a:ext cx="1651942" cy="1661349"/>
          </a:xfrm>
          <a:prstGeom prst="rect">
            <a:avLst/>
          </a:prstGeom>
        </p:spPr>
      </p:pic>
      <p:pic>
        <p:nvPicPr>
          <p:cNvPr id="16" name="Picture 15" descr="A picture containing cartoon, art&#10;&#10;Description automatically generated">
            <a:extLst>
              <a:ext uri="{FF2B5EF4-FFF2-40B4-BE49-F238E27FC236}">
                <a16:creationId xmlns:a16="http://schemas.microsoft.com/office/drawing/2014/main" id="{D44F7D9B-FC36-27D1-894B-98D850C0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51" y="1427102"/>
            <a:ext cx="1651942" cy="1661349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03024F5-FA72-9A41-C680-B753FBECF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922" y="3741325"/>
            <a:ext cx="1482608" cy="1482608"/>
          </a:xfrm>
          <a:prstGeom prst="rect">
            <a:avLst/>
          </a:prstGeom>
        </p:spPr>
      </p:pic>
      <p:pic>
        <p:nvPicPr>
          <p:cNvPr id="18" name="Picture 17" descr="A picture containing cartoon, art&#10;&#10;Description automatically generated">
            <a:extLst>
              <a:ext uri="{FF2B5EF4-FFF2-40B4-BE49-F238E27FC236}">
                <a16:creationId xmlns:a16="http://schemas.microsoft.com/office/drawing/2014/main" id="{8CC53C8A-4FDF-4EC8-44B7-5EB3D7CD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22" y="3741325"/>
            <a:ext cx="1482608" cy="1482608"/>
          </a:xfrm>
          <a:prstGeom prst="rect">
            <a:avLst/>
          </a:prstGeom>
        </p:spPr>
      </p:pic>
      <p:pic>
        <p:nvPicPr>
          <p:cNvPr id="19" name="Picture 17" descr="A picture containing cartoon, art&#10;&#10;Description automatically generated">
            <a:extLst>
              <a:ext uri="{FF2B5EF4-FFF2-40B4-BE49-F238E27FC236}">
                <a16:creationId xmlns:a16="http://schemas.microsoft.com/office/drawing/2014/main" id="{214930D3-7A8B-6EC3-5753-10A10FDEF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23" y="3741325"/>
            <a:ext cx="1482608" cy="1482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89F4AB-753B-9902-2A69-33BE77DDC67B}"/>
              </a:ext>
            </a:extLst>
          </p:cNvPr>
          <p:cNvSpPr txBox="1"/>
          <p:nvPr/>
        </p:nvSpPr>
        <p:spPr>
          <a:xfrm>
            <a:off x="4807185" y="5192889"/>
            <a:ext cx="3066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Sourabh Lodhi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ABF56-47E1-EE55-4E35-954A7F3AD1CC}"/>
              </a:ext>
            </a:extLst>
          </p:cNvPr>
          <p:cNvSpPr txBox="1"/>
          <p:nvPr/>
        </p:nvSpPr>
        <p:spPr>
          <a:xfrm>
            <a:off x="1331148" y="5672666"/>
            <a:ext cx="2737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Mentor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5DEA4-6CD5-EF50-9A61-B843E4ED08C5}"/>
              </a:ext>
            </a:extLst>
          </p:cNvPr>
          <p:cNvSpPr txBox="1"/>
          <p:nvPr/>
        </p:nvSpPr>
        <p:spPr>
          <a:xfrm>
            <a:off x="4727221" y="5672666"/>
            <a:ext cx="2737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68333-A6BF-AB7E-606F-CE405B236235}"/>
              </a:ext>
            </a:extLst>
          </p:cNvPr>
          <p:cNvSpPr txBox="1"/>
          <p:nvPr/>
        </p:nvSpPr>
        <p:spPr>
          <a:xfrm>
            <a:off x="7822258" y="5672666"/>
            <a:ext cx="2737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Mentor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34F31-C349-7296-15EA-F2952B6B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9E892-E9E8-D609-5B50-D528BB56A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391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sz="8000"/>
              <a:t>Thank you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4C54-5138-7E24-9AB9-1F0532842AFB}"/>
              </a:ext>
            </a:extLst>
          </p:cNvPr>
          <p:cNvSpPr txBox="1"/>
          <p:nvPr/>
        </p:nvSpPr>
        <p:spPr>
          <a:xfrm>
            <a:off x="1303985" y="3686577"/>
            <a:ext cx="58115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Do you have any questions ?</a:t>
            </a:r>
          </a:p>
          <a:p>
            <a:endParaRPr lang="en-US" sz="2400"/>
          </a:p>
          <a:p>
            <a:r>
              <a:rPr lang="en-US" sz="2400"/>
              <a:t>Contact us:</a:t>
            </a:r>
            <a:endParaRPr lang="en-US"/>
          </a:p>
          <a:p>
            <a:r>
              <a:rPr lang="en-US">
                <a:solidFill>
                  <a:srgbClr val="323130"/>
                </a:solidFill>
                <a:latin typeface="Tenorite"/>
                <a:cs typeface="Segoe UI"/>
                <a:hlinkClick r:id="rId2"/>
              </a:rPr>
              <a:t>nikita.khedar@ext.soprabanking.com</a:t>
            </a:r>
            <a:endParaRPr lang="en-US">
              <a:solidFill>
                <a:srgbClr val="000000"/>
              </a:solidFill>
              <a:latin typeface="Tenorite"/>
              <a:cs typeface="Segoe UI"/>
            </a:endParaRPr>
          </a:p>
          <a:p>
            <a:r>
              <a:rPr lang="en-US">
                <a:solidFill>
                  <a:srgbClr val="323130"/>
                </a:solidFill>
                <a:latin typeface="Tenorite"/>
                <a:cs typeface="Segoe UI"/>
                <a:hlinkClick r:id="rId3"/>
              </a:rPr>
              <a:t>satyam.abhishek@ext.soprabanking.com</a:t>
            </a:r>
            <a:endParaRPr lang="en-US">
              <a:solidFill>
                <a:srgbClr val="000000"/>
              </a:solidFill>
              <a:latin typeface="Tenorite"/>
              <a:cs typeface="Segoe UI"/>
            </a:endParaRPr>
          </a:p>
          <a:p>
            <a:r>
              <a:rPr lang="en-US">
                <a:solidFill>
                  <a:srgbClr val="323130"/>
                </a:solidFill>
                <a:latin typeface="Tenorite"/>
                <a:cs typeface="Segoe UI"/>
                <a:hlinkClick r:id="rId4"/>
              </a:rPr>
              <a:t>akshat.jha@ext.soprabanking.com</a:t>
            </a:r>
            <a:endParaRPr lang="en-US">
              <a:solidFill>
                <a:srgbClr val="000000"/>
              </a:solidFill>
              <a:latin typeface="Tenorite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551B-1ECC-843C-5F4A-972B81B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D40D-A9B1-E1C0-7965-E759C830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  <a:p>
            <a:pPr marL="457200" indent="-457200">
              <a:buChar char="•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15B6B-9A3F-0DEA-A6D6-614F9092A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6379-82AD-49BC-C5E1-0D08AD97F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23C41-8856-01F4-9873-10C0C0A48E5D}"/>
              </a:ext>
            </a:extLst>
          </p:cNvPr>
          <p:cNvSpPr txBox="1"/>
          <p:nvPr/>
        </p:nvSpPr>
        <p:spPr>
          <a:xfrm>
            <a:off x="1241136" y="1933863"/>
            <a:ext cx="882361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Achieve comprehensive infrastructure monitoring </a:t>
            </a:r>
          </a:p>
          <a:p>
            <a:pPr marL="457200" indent="-457200">
              <a:buFont typeface="Arial"/>
              <a:buChar char="•"/>
            </a:pPr>
            <a:endParaRPr lang="en-US" sz="3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Implement effective application performance monitoring</a:t>
            </a:r>
            <a:endParaRPr lang="en-US"/>
          </a:p>
          <a:p>
            <a:pPr marL="457200" indent="-457200">
              <a:buFont typeface="Arial"/>
              <a:buChar char="•"/>
            </a:pPr>
            <a:endParaRPr lang="en-US" sz="3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Enable efficient logging for enhanced visibility and analysis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87730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CEA3-E118-3416-99FC-0DA2A77E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74" y="448235"/>
            <a:ext cx="9779183" cy="1325563"/>
          </a:xfrm>
        </p:spPr>
        <p:txBody>
          <a:bodyPr/>
          <a:lstStyle/>
          <a:p>
            <a:r>
              <a:rPr lang="en-US"/>
              <a:t>Why Centralized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BE7B-F7BD-C63E-AEC6-8D5944A4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93" y="2413289"/>
            <a:ext cx="5843286" cy="3575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600">
                <a:ea typeface="+mn-lt"/>
                <a:cs typeface="+mn-lt"/>
              </a:rPr>
              <a:t>Unified log access and analysis from multiple systems</a:t>
            </a:r>
          </a:p>
          <a:p>
            <a:pPr marL="342900" indent="-342900">
              <a:buChar char="•"/>
            </a:pPr>
            <a:r>
              <a:rPr lang="en-US" sz="2600">
                <a:ea typeface="+mn-lt"/>
                <a:cs typeface="+mn-lt"/>
              </a:rPr>
              <a:t>Simplifies the operation</a:t>
            </a:r>
          </a:p>
          <a:p>
            <a:pPr marL="342900" indent="-342900">
              <a:buChar char="•"/>
            </a:pPr>
            <a:r>
              <a:rPr lang="en-US" sz="2600"/>
              <a:t>Easy for all stakeholders to monitor all environments at a single place</a:t>
            </a:r>
          </a:p>
          <a:p>
            <a:pPr marL="342900" indent="-342900">
              <a:buChar char="•"/>
            </a:pPr>
            <a:r>
              <a:rPr lang="en-US" sz="2600"/>
              <a:t>Creates a single source of truth across all environments &amp; reduce the chance of logs being lost</a:t>
            </a:r>
          </a:p>
          <a:p>
            <a:pPr marL="342900" indent="-342900">
              <a:buChar char="•"/>
            </a:pPr>
            <a:endParaRPr lang="en-US" sz="2600"/>
          </a:p>
          <a:p>
            <a:br>
              <a:rPr lang="en-US" sz="2600"/>
            </a:br>
            <a:endParaRPr lang="en-US"/>
          </a:p>
          <a:p>
            <a:pPr marL="342900" indent="-342900">
              <a:buChar char="•"/>
            </a:pPr>
            <a:endParaRPr lang="en-US" sz="1200">
              <a:solidFill>
                <a:srgbClr val="D1D5DB"/>
              </a:solidFill>
              <a:ea typeface="+mn-lt"/>
              <a:cs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65E8-FC6E-97D2-DE80-A5392FFC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C1430-9AEF-AE80-A91E-1CA9C0782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6" descr="A diagram of people working at computers&#10;&#10;Description automatically generated">
            <a:extLst>
              <a:ext uri="{FF2B5EF4-FFF2-40B4-BE49-F238E27FC236}">
                <a16:creationId xmlns:a16="http://schemas.microsoft.com/office/drawing/2014/main" id="{A6811EDA-F647-9E1F-E209-6542FD4D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99" y="2410200"/>
            <a:ext cx="5495844" cy="30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9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A395-A9AD-5CBA-6D63-53FED0B8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47" y="680740"/>
            <a:ext cx="4627633" cy="907000"/>
          </a:xfrm>
        </p:spPr>
        <p:txBody>
          <a:bodyPr/>
          <a:lstStyle/>
          <a:p>
            <a:r>
              <a:rPr lang="en-US"/>
              <a:t>Why ELK Stack 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6519-A935-1FBE-4892-80563377E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pic>
        <p:nvPicPr>
          <p:cNvPr id="9" name="Picture 3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DCFEC70F-FC58-8D5C-854A-5333D5B2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250" y="1512047"/>
            <a:ext cx="5685828" cy="3734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F9245-31C0-F38B-DF1F-2D8C71C07727}"/>
              </a:ext>
            </a:extLst>
          </p:cNvPr>
          <p:cNvSpPr txBox="1"/>
          <p:nvPr/>
        </p:nvSpPr>
        <p:spPr>
          <a:xfrm>
            <a:off x="151524" y="1787872"/>
            <a:ext cx="5858262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Open-Source</a:t>
            </a:r>
            <a:endParaRPr lang="en-US">
              <a:latin typeface="Tenorite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Centralized Logging and Monitoring Capabilities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Near Real-Time Data Analysis &amp; Visualization</a:t>
            </a:r>
            <a:endParaRPr lang="en-US" sz="2600">
              <a:latin typeface="Tenorite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Advanced Search and Query 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Scalable and High Performance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>
                <a:latin typeface="Tenorite"/>
                <a:cs typeface="Arial"/>
              </a:rPr>
              <a:t>Multi tenancy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>
              <a:latin typeface="Tenorite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529A7-3988-C7A2-10E2-D5C0B6C3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3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DA675-14F0-FFB1-8FC8-7EE30562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CONFIGURATION AS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FDABC9-42A8-0A41-7CA6-CE323D57A760}"/>
              </a:ext>
            </a:extLst>
          </p:cNvPr>
          <p:cNvCxnSpPr/>
          <p:nvPr/>
        </p:nvCxnSpPr>
        <p:spPr>
          <a:xfrm flipV="1">
            <a:off x="2434451" y="2023354"/>
            <a:ext cx="1056341" cy="91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B63B8-2643-8713-2F9B-0836A3C66C73}"/>
              </a:ext>
            </a:extLst>
          </p:cNvPr>
          <p:cNvSpPr txBox="1"/>
          <p:nvPr/>
        </p:nvSpPr>
        <p:spPr>
          <a:xfrm>
            <a:off x="-40378" y="2894763"/>
            <a:ext cx="289983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Collects data from servers and applications and ships them to Elasticsearch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B55CD7-86B2-014B-44A8-8EF63DBF112C}"/>
              </a:ext>
            </a:extLst>
          </p:cNvPr>
          <p:cNvCxnSpPr/>
          <p:nvPr/>
        </p:nvCxnSpPr>
        <p:spPr>
          <a:xfrm flipH="1">
            <a:off x="7655378" y="1216477"/>
            <a:ext cx="890814" cy="37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E06E95-3627-8911-8595-027DBF64690E}"/>
              </a:ext>
            </a:extLst>
          </p:cNvPr>
          <p:cNvSpPr txBox="1"/>
          <p:nvPr/>
        </p:nvSpPr>
        <p:spPr>
          <a:xfrm>
            <a:off x="8243358" y="326268"/>
            <a:ext cx="21242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Indexes, searches and stores  large volume of data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31D06A-FE30-60BF-2BE0-3A22C5D795EF}"/>
              </a:ext>
            </a:extLst>
          </p:cNvPr>
          <p:cNvCxnSpPr/>
          <p:nvPr/>
        </p:nvCxnSpPr>
        <p:spPr>
          <a:xfrm flipH="1" flipV="1">
            <a:off x="9347200" y="3196770"/>
            <a:ext cx="818243" cy="95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2118CA-7349-8F66-F84C-2BCAD98BDC98}"/>
              </a:ext>
            </a:extLst>
          </p:cNvPr>
          <p:cNvSpPr txBox="1"/>
          <p:nvPr/>
        </p:nvSpPr>
        <p:spPr>
          <a:xfrm>
            <a:off x="9094106" y="4263571"/>
            <a:ext cx="30842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Provides data visualization and exploration capabilities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3383E-EFDA-F648-45BC-843DF3402DE8}"/>
              </a:ext>
            </a:extLst>
          </p:cNvPr>
          <p:cNvSpPr txBox="1"/>
          <p:nvPr/>
        </p:nvSpPr>
        <p:spPr>
          <a:xfrm>
            <a:off x="223762" y="326571"/>
            <a:ext cx="409650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b="1"/>
              <a:t>ELK Architecture</a:t>
            </a:r>
            <a:endParaRPr lang="en-US" sz="3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DA285-75DA-A8A0-0BB9-DAC5FF00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FA4C9-0AD3-73A3-8E63-56E7FB04B609}"/>
              </a:ext>
            </a:extLst>
          </p:cNvPr>
          <p:cNvCxnSpPr/>
          <p:nvPr/>
        </p:nvCxnSpPr>
        <p:spPr>
          <a:xfrm flipH="1" flipV="1">
            <a:off x="5992906" y="4648201"/>
            <a:ext cx="2156011" cy="91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76E9FA8-2CAF-57D2-8DAF-CA1553E7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78" y="1382069"/>
            <a:ext cx="6609229" cy="3570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F4DD19-DDE0-AD56-2A43-91231068594B}"/>
              </a:ext>
            </a:extLst>
          </p:cNvPr>
          <p:cNvSpPr txBox="1"/>
          <p:nvPr/>
        </p:nvSpPr>
        <p:spPr>
          <a:xfrm>
            <a:off x="7362264" y="5605742"/>
            <a:ext cx="38940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Receives data from elastic APM agents and transforms it into Elasticsearch documents and stores it in corresponding </a:t>
            </a:r>
            <a:r>
              <a:rPr lang="en-US" sz="1400" err="1"/>
              <a:t>ElasticSearch</a:t>
            </a:r>
            <a:r>
              <a:rPr lang="en-US" sz="1400"/>
              <a:t> indices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3E772A-30A9-8E6B-4351-3ECEC33A7FFE}"/>
              </a:ext>
            </a:extLst>
          </p:cNvPr>
          <p:cNvCxnSpPr/>
          <p:nvPr/>
        </p:nvCxnSpPr>
        <p:spPr>
          <a:xfrm flipV="1">
            <a:off x="2898962" y="4721038"/>
            <a:ext cx="53340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5C18D0-9297-DB0E-5E6F-7AE47379822B}"/>
              </a:ext>
            </a:extLst>
          </p:cNvPr>
          <p:cNvSpPr txBox="1"/>
          <p:nvPr/>
        </p:nvSpPr>
        <p:spPr>
          <a:xfrm>
            <a:off x="1420345" y="5103624"/>
            <a:ext cx="29079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Collects performance metrices and data from applications to monitor and analyze their behavior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FBBA75-17E3-325A-1175-8C0AE0F9266C}"/>
              </a:ext>
            </a:extLst>
          </p:cNvPr>
          <p:cNvCxnSpPr/>
          <p:nvPr/>
        </p:nvCxnSpPr>
        <p:spPr>
          <a:xfrm flipH="1">
            <a:off x="5783006" y="1017637"/>
            <a:ext cx="576723" cy="113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760E44-8FE9-8FA3-C17F-1B727D5A3C8D}"/>
              </a:ext>
            </a:extLst>
          </p:cNvPr>
          <p:cNvSpPr txBox="1"/>
          <p:nvPr/>
        </p:nvSpPr>
        <p:spPr>
          <a:xfrm>
            <a:off x="5569743" y="121444"/>
            <a:ext cx="267890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Enables parsing and filtering of logs based on predefined patterns or rules</a:t>
            </a:r>
          </a:p>
        </p:txBody>
      </p:sp>
    </p:spTree>
    <p:extLst>
      <p:ext uri="{BB962C8B-B14F-4D97-AF65-F5344CB8AC3E}">
        <p14:creationId xmlns:p14="http://schemas.microsoft.com/office/powerpoint/2010/main" val="17659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2" grpId="0"/>
      <p:bldP spid="1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C5E3-0C2E-4681-23E9-5A54C0A2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KIBANA DASHBOARDS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F5AC-324E-00ED-A2BE-B276E53253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D9446-7E1D-6577-EAB2-27D8AA0C57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294A09A9-5501-47C1-A89A-A340965A2BE2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5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Infrastructure monitoring</a:t>
            </a:r>
            <a:endParaRPr lang="en-US" sz="3000" kern="120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E2B605-501E-59A7-39A0-6AAD4902C313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Server list along with useful metrices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Includes data of Critical and Warning Hosts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8860C-7AAE-BF2C-CF67-59AC04F35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30DD-0708-BBB9-B3C3-8CD3257E9E12}"/>
              </a:ext>
            </a:extLst>
          </p:cNvPr>
          <p:cNvSpPr txBox="1"/>
          <p:nvPr/>
        </p:nvSpPr>
        <p:spPr>
          <a:xfrm>
            <a:off x="5366" y="0"/>
            <a:ext cx="75717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/>
              <a:t>Kibana Dashboards</a:t>
            </a: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71444B-1E53-9B72-EA02-BE5B59FA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60937"/>
            <a:ext cx="7261538" cy="43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145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3D18-46B1-9755-269C-6711188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080011" cy="1232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 monitoring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9C358AA-928B-AC8F-389E-E5F60E28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6" y="1062558"/>
            <a:ext cx="7458347" cy="4175549"/>
          </a:xfrm>
          <a:prstGeom prst="rect">
            <a:avLst/>
          </a:prstGeom>
        </p:spPr>
      </p:pic>
      <p:cxnSp>
        <p:nvCxnSpPr>
          <p:cNvPr id="51" name="Straight Connector 5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C50307-D857-69CA-1167-BEB9C609B2A7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Dashboard for a particular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Includes charts for important metrices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E26425B-9067-36C2-AB98-B68F4FC4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CONFIGURATION AS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900BC-C6DA-FCF0-381F-4148471B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9F867-83E1-70F4-87F5-FC8C7A78E5C7}"/>
              </a:ext>
            </a:extLst>
          </p:cNvPr>
          <p:cNvSpPr txBox="1"/>
          <p:nvPr/>
        </p:nvSpPr>
        <p:spPr>
          <a:xfrm>
            <a:off x="5366" y="0"/>
            <a:ext cx="75717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/>
              <a:t>Kibana Dashboards</a:t>
            </a:r>
          </a:p>
        </p:txBody>
      </p:sp>
    </p:spTree>
    <p:extLst>
      <p:ext uri="{BB962C8B-B14F-4D97-AF65-F5344CB8AC3E}">
        <p14:creationId xmlns:p14="http://schemas.microsoft.com/office/powerpoint/2010/main" val="32811571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Application>Microsoft Office PowerPoint</Application>
  <PresentationFormat>Widescreen</PresentationFormat>
  <Slides>25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CONFIGURATION AS CODE ELK Stack</vt:lpstr>
      <vt:lpstr>Contents</vt:lpstr>
      <vt:lpstr>Objective</vt:lpstr>
      <vt:lpstr>Why Centralized System?</vt:lpstr>
      <vt:lpstr>Why ELK Stack ?</vt:lpstr>
      <vt:lpstr>PowerPoint Presentation</vt:lpstr>
      <vt:lpstr>KIBANA DASHBOARDS</vt:lpstr>
      <vt:lpstr>Infrastructure monitoring</vt:lpstr>
      <vt:lpstr>Server monitoring</vt:lpstr>
      <vt:lpstr>System log monitoring</vt:lpstr>
      <vt:lpstr>Application log monitoring</vt:lpstr>
      <vt:lpstr>AUTOMATION</vt:lpstr>
      <vt:lpstr>Real time alerts</vt:lpstr>
      <vt:lpstr>Real Time Alerts</vt:lpstr>
      <vt:lpstr>Microsoft Teams Alerts</vt:lpstr>
      <vt:lpstr>Infrastructure expansion</vt:lpstr>
      <vt:lpstr>Infrastructure expansion</vt:lpstr>
      <vt:lpstr>Automation as code</vt:lpstr>
      <vt:lpstr>PowerPoint Presentation</vt:lpstr>
      <vt:lpstr>Costing</vt:lpstr>
      <vt:lpstr>ELK Stack is in use by</vt:lpstr>
      <vt:lpstr>Summary </vt:lpstr>
      <vt:lpstr>Future Enhancements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</cp:revision>
  <dcterms:created xsi:type="dcterms:W3CDTF">2023-07-03T05:41:57Z</dcterms:created>
  <dcterms:modified xsi:type="dcterms:W3CDTF">2023-07-07T08:03:19Z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5e6e129-f928-4a05-ae32-d838f6b21bdd_Enabled">
    <vt:lpwstr>true</vt:lpwstr>
  </property>
  <property fmtid="{D5CDD505-2E9C-101B-9397-08002B2CF9AE}" pid="4" name="MSIP_Label_c5e6e129-f928-4a05-ae32-d838f6b21bdd_SetDate">
    <vt:lpwstr>2023-07-03T05:42:05Z</vt:lpwstr>
  </property>
  <property fmtid="{D5CDD505-2E9C-101B-9397-08002B2CF9AE}" pid="5" name="MSIP_Label_c5e6e129-f928-4a05-ae32-d838f6b21bdd_Method">
    <vt:lpwstr>Standard</vt:lpwstr>
  </property>
  <property fmtid="{D5CDD505-2E9C-101B-9397-08002B2CF9AE}" pid="6" name="MSIP_Label_c5e6e129-f928-4a05-ae32-d838f6b21bdd_Name">
    <vt:lpwstr>EN Restricted use</vt:lpwstr>
  </property>
  <property fmtid="{D5CDD505-2E9C-101B-9397-08002B2CF9AE}" pid="7" name="MSIP_Label_c5e6e129-f928-4a05-ae32-d838f6b21bdd_SiteId">
    <vt:lpwstr>8b87af7d-8647-4dc7-8df4-5f69a2011bb5</vt:lpwstr>
  </property>
  <property fmtid="{D5CDD505-2E9C-101B-9397-08002B2CF9AE}" pid="8" name="MSIP_Label_c5e6e129-f928-4a05-ae32-d838f6b21bdd_ActionId">
    <vt:lpwstr>e2b049a7-1d32-4f17-81b8-c3c966d0824c</vt:lpwstr>
  </property>
  <property fmtid="{D5CDD505-2E9C-101B-9397-08002B2CF9AE}" pid="9" name="MSIP_Label_c5e6e129-f928-4a05-ae32-d838f6b21bdd_ContentBits">
    <vt:lpwstr>3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C2 - Restricted use </vt:lpwstr>
  </property>
</Properties>
</file>