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B15800-4FF2-4F79-8FFE-7CF8584A1D77}">
  <a:tblStyle styleId="{40B15800-4FF2-4F79-8FFE-7CF8584A1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e319c4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e319c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93e319c4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93e319c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93e319c4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93e319c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3e319c4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3e319c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3e319c4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3e319c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576875"/>
            <a:ext cx="91440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Генератор трехмерного ландшафта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278000"/>
            <a:ext cx="9144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Дисциплина: Компьютерная графика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/>
              <a:t>Лысцев Никита Дмитриевич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ИУ7-53Б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Филиппов М</a:t>
            </a:r>
            <a:r>
              <a:rPr lang="ru-RU"/>
              <a:t>ихаил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 г.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51575" y="463641"/>
            <a:ext cx="1023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4500" y="2032750"/>
            <a:ext cx="6663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к курсовой работе на тему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62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Интерфейс программы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63" y="1331769"/>
            <a:ext cx="8340270" cy="522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1069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программы(1)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5825"/>
            <a:ext cx="5025700" cy="31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100" y="1855837"/>
            <a:ext cx="5025700" cy="31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программы(2)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5" y="2111775"/>
            <a:ext cx="5348553" cy="33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915" y="2111774"/>
            <a:ext cx="5348560" cy="3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Зависимость времени построения одного кадра ландшафта от размеров линейных размеров ландшафта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9064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Зависимость времени построения одного кадра ландшафта от числа октав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9269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ходе выполнения курсового проекта были решены следующие задачи: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выполнена формализация объектов синтезируемой сцены;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 анализ существующих алгоритмов создания ландшафта и визуализации сцены, выбраны подходящие и обоснован их выбор;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разработано ПО;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реализованы выбранные алгоритмы;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проведено исследование временных характеристик разработанного ПО. 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Цель работы, а именно </a:t>
            </a:r>
            <a:r>
              <a:rPr lang="ru-RU" sz="1800"/>
              <a:t>разработка  и создание программного обеспечения для генерации и визуализации трехмерного ландшафта.</a:t>
            </a:r>
            <a:endParaRPr sz="1800">
              <a:solidFill>
                <a:srgbClr val="F2FFF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Цель работы – разработка  и создание программного обеспечения для генерации и визуализации трехмерного ландшафта.</a:t>
            </a:r>
            <a:endParaRPr sz="7215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Для достижения поставленной цели необходимо решить следующие задачи:  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выполнить формализацию объектов синтезируемой сцены;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анализ существующих алгоритмов создания ландшафта и визуализации сцены, выбрать подходящие и обосновать их выбор;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разработать ПО;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реализовать выбранные алгоритмы;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исследование временных характеристик разработанного ПО.</a:t>
            </a:r>
            <a:endParaRPr sz="7215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Формализация  объектов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синтезируемой сцены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690700"/>
            <a:ext cx="10515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Сцена состоит из следующих объектов: 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ландшафт — трехмерная модель, описываемая полигональной сеткой;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источник света — материальная точка, испускающая лучи света.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(1)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7375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{40B15800-4FF2-4F79-8FFE-7CF8584A1D77}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Способ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Наглядность представления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модификации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Иррегулярная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Посегментная карта высот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83820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1: Сравнение способов представления данных о ландшафте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873750" y="41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{40B15800-4FF2-4F79-8FFE-7CF8584A1D77}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Качество ландшафта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Отсутствие артефактов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Контроль ландшафта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Diamond-Square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Холмовой 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Шум Перлина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Высокий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6"/>
          <p:cNvSpPr txBox="1"/>
          <p:nvPr/>
        </p:nvSpPr>
        <p:spPr>
          <a:xfrm>
            <a:off x="838200" y="36958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процедурной генерации ландшафта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32786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регулярная сетка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38200" y="5763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шум Перлина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(2)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5250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{40B15800-4FF2-4F79-8FFE-7CF8584A1D77}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алгоритма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Типы объектов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Робертса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O(n^2)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Выпуклые многогранники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z-буфером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обратной трассировки лучей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91695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удаления невидимых линий и поверхностей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952500" y="46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{40B15800-4FF2-4F79-8FFE-7CF8584A1D77}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освещения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Объем вычислений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Ламберта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Фонга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Большой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916950" y="4209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моделей освещения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16950" y="34919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алгоритм с Z-буфером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16950" y="5880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модель Ламберта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(3)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1082575" y="2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{40B15800-4FF2-4F79-8FFE-7CF8584A1D77}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Сочетание с диффузным отражением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Простая закраска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Низкая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Гуро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Фонгу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047025" y="20475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закраски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47025" y="4328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закраска по Гуро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Схема построения одного кадра изображения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38" y="2027873"/>
            <a:ext cx="3509925" cy="4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ПО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разрабатываемом программном обеспечении реализуются следующие классы: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PerlinNoise — класс, хранящий параметры алгоритма шума Перлина и реализующий возможность генерации высоты для переданной точки;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Plane — класс для представления плоскости, являющейся треугольным полигоном;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Transform — класс для осуществления афинных преобразований;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 — класс для представления точечного источник света;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LightManager — класс для вычисления интенсивностей света в точке;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 — класс для представления трехмерного ландшафта;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LandscapeManager — класс для осуществления всех операций по изменению ландшафта;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Renderer — класс для растеризации ландшафта и вывода его на экран.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Средства реализации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934250" y="1693975"/>
            <a:ext cx="10307400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495000" wrap="square" tIns="91425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программного продукта был выбран  C + + по следующим причинам: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стандартной библиотеке языка присутствует поддержка всех структур данных, выбранных по результатам проектирования;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средствами С + + можно реализовать все алгоритмы, выбранные в результате проектирования.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предпочтение было отдано среде QT Creator по следующим причинам: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данная среда поставляется с фреймворком Qt, который содержит в себе все необходимые средства, позволяющие работать непосредственно с пикселями изображения;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Creator позволяет работать с расширением QT Design, который позволяет создавать удобный и надежный интерфейс.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упрощения и автоматизации сборки проекта используется утилита cmake.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