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6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95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5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602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0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56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8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63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2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2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65C6-E482-4515-8617-6AB65181DEA6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AD0358-1861-4B7B-AF34-2945DC3B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22" y="3090930"/>
            <a:ext cx="10058400" cy="125994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4400" dirty="0" smtClean="0"/>
              <a:t>INFORMATION OF JAVA ,FEATURE OF JAVA, ARCHITECTURE OF JAVA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512935" y="4507605"/>
            <a:ext cx="3387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BY-</a:t>
            </a:r>
          </a:p>
          <a:p>
            <a:r>
              <a:rPr lang="en-US" sz="2000" b="1" dirty="0" smtClean="0"/>
              <a:t>NIKITA MAHANGADE</a:t>
            </a:r>
          </a:p>
          <a:p>
            <a:r>
              <a:rPr lang="en-US" sz="2000" b="1" dirty="0" smtClean="0"/>
              <a:t>DATE:-29/10/2024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9079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APPLICATIONS</a:t>
            </a:r>
            <a:endParaRPr lang="en-US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Android </a:t>
            </a:r>
            <a:r>
              <a:rPr lang="en-US" sz="3200" dirty="0" smtClean="0"/>
              <a:t>apps</a:t>
            </a:r>
          </a:p>
          <a:p>
            <a:r>
              <a:rPr lang="en-US" sz="3200" dirty="0" smtClean="0"/>
              <a:t>2</a:t>
            </a:r>
            <a:r>
              <a:rPr lang="en-US" sz="3200" dirty="0"/>
              <a:t>. Web </a:t>
            </a:r>
            <a:r>
              <a:rPr lang="en-US" sz="3200" dirty="0" smtClean="0"/>
              <a:t>applications</a:t>
            </a:r>
          </a:p>
          <a:p>
            <a:r>
              <a:rPr lang="en-US" sz="3200" dirty="0" smtClean="0"/>
              <a:t>3</a:t>
            </a:r>
            <a:r>
              <a:rPr lang="en-US" sz="3200" dirty="0"/>
              <a:t>. Enterprise </a:t>
            </a:r>
            <a:r>
              <a:rPr lang="en-US" sz="3200" dirty="0" smtClean="0"/>
              <a:t>software</a:t>
            </a:r>
          </a:p>
          <a:p>
            <a:r>
              <a:rPr lang="en-US" sz="3200" dirty="0" smtClean="0"/>
              <a:t>4</a:t>
            </a:r>
            <a:r>
              <a:rPr lang="en-US" sz="3200" dirty="0"/>
              <a:t>. Desktop </a:t>
            </a:r>
            <a:r>
              <a:rPr lang="en-US" sz="3200" dirty="0" smtClean="0"/>
              <a:t>applications</a:t>
            </a:r>
          </a:p>
          <a:p>
            <a:r>
              <a:rPr lang="en-US" sz="3200" dirty="0" smtClean="0"/>
              <a:t>5</a:t>
            </a:r>
            <a:r>
              <a:rPr lang="en-US" sz="3200" dirty="0"/>
              <a:t>. Games</a:t>
            </a:r>
          </a:p>
        </p:txBody>
      </p:sp>
    </p:spTree>
    <p:extLst>
      <p:ext uri="{BB962C8B-B14F-4D97-AF65-F5344CB8AC3E}">
        <p14:creationId xmlns:p14="http://schemas.microsoft.com/office/powerpoint/2010/main" val="153962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prstTxWarp prst="textPlain">
              <a:avLst/>
            </a:prstTxWarp>
            <a:sp3d extrusionH="57150">
              <a:bevelT h="25400" prst="softRound"/>
            </a:sp3d>
          </a:bodyPr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THANK YOU..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0380373" y="5106473"/>
            <a:ext cx="450761" cy="5537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1030756" y="5106473"/>
            <a:ext cx="515156" cy="5409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31134" y="5814811"/>
            <a:ext cx="399244" cy="4314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JAVA</a:t>
            </a:r>
            <a:endParaRPr lang="en-US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967" y="2094964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Java is a high-level, object-oriented programming language developed by James Gosling in the </a:t>
            </a:r>
            <a:r>
              <a:rPr lang="en-US" sz="2400" dirty="0" smtClean="0"/>
              <a:t>1995s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is designed to be platform-independent, which means that code written in Java can run on any device that has a Java Virtual Machine (JVM).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This "write once, run anywhere" capability is one of its key features.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37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FEATURES </a:t>
            </a: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3" y="1609859"/>
            <a:ext cx="6424332" cy="5009882"/>
          </a:xfrm>
        </p:spPr>
      </p:pic>
    </p:spTree>
    <p:extLst>
      <p:ext uri="{BB962C8B-B14F-4D97-AF65-F5344CB8AC3E}">
        <p14:creationId xmlns:p14="http://schemas.microsoft.com/office/powerpoint/2010/main" val="306499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284" y="330558"/>
            <a:ext cx="10018713" cy="95303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FEATURES </a:t>
            </a: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JAVA</a:t>
            </a:r>
            <a:endParaRPr lang="en-US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43" y="1283595"/>
            <a:ext cx="9997784" cy="5271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Platform independence</a:t>
            </a:r>
            <a:r>
              <a:rPr lang="en-US" dirty="0"/>
              <a:t>:- Java code can run on any device with a Java Virtual </a:t>
            </a:r>
            <a:r>
              <a:rPr lang="en-US" dirty="0" smtClean="0"/>
              <a:t>Machine.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Object-oriented:- Java follows OOP principles </a:t>
            </a:r>
            <a:r>
              <a:rPr lang="en-US" b="1" dirty="0" smtClean="0"/>
              <a:t>like encapsulation</a:t>
            </a:r>
            <a:r>
              <a:rPr lang="en-US" b="1" dirty="0"/>
              <a:t>, inheritance, </a:t>
            </a:r>
            <a:r>
              <a:rPr lang="en-US" b="1" dirty="0" smtClean="0"/>
              <a:t>polymorphism.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Simple and familiar syntax</a:t>
            </a:r>
            <a:r>
              <a:rPr lang="en-US" dirty="0"/>
              <a:t>:- Java's syntax is based on C++.</a:t>
            </a: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Robust security</a:t>
            </a:r>
            <a:r>
              <a:rPr lang="en-US" dirty="0"/>
              <a:t>:- Java has built-in security features </a:t>
            </a:r>
            <a:r>
              <a:rPr lang="en-US" dirty="0" smtClean="0"/>
              <a:t>like memory </a:t>
            </a:r>
            <a:r>
              <a:rPr lang="en-US" dirty="0"/>
              <a:t>management, data </a:t>
            </a:r>
            <a:r>
              <a:rPr lang="en-US" dirty="0" smtClean="0"/>
              <a:t>encryption.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Large community</a:t>
            </a:r>
            <a:r>
              <a:rPr lang="en-US" dirty="0"/>
              <a:t>:- Java has a vast ecosystem of developers, libraries, and tools.</a:t>
            </a: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Overall, Java remains a crucial language in software development due to its versatility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330757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 of Java </a:t>
            </a:r>
          </a:p>
        </p:txBody>
      </p:sp>
      <p:pic>
        <p:nvPicPr>
          <p:cNvPr id="1026" name="Picture 2" descr="Java Architecture and Components. Understanding of Java Architecture and… |  by Devaraj Durairaj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4" y="2147596"/>
            <a:ext cx="10512938" cy="32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27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Components of Java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different components of Java architecture are</a:t>
            </a:r>
          </a:p>
          <a:p>
            <a:r>
              <a:rPr lang="en-US" sz="2800" dirty="0"/>
              <a:t>JRE — Java Runtime Environment</a:t>
            </a:r>
          </a:p>
          <a:p>
            <a:r>
              <a:rPr lang="en-US" sz="2800" dirty="0"/>
              <a:t>JDK — Java Development Kit</a:t>
            </a:r>
          </a:p>
          <a:p>
            <a:r>
              <a:rPr lang="en-US" sz="2800" dirty="0"/>
              <a:t>JVM — Java Virtual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4" y="4146997"/>
            <a:ext cx="3683358" cy="23566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038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 Runtime Environment(JRE)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Java </a:t>
            </a:r>
            <a:r>
              <a:rPr lang="en-US" sz="2800" dirty="0"/>
              <a:t>Runtime Environment provides an platform where all the applications like JVM and other runtime libraries linked together to run your Java Program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builds a runtime environment where you can execute the Java program. The JRE also initiates the JVM for its execution. </a:t>
            </a:r>
            <a:endParaRPr lang="en-US" sz="280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JRE </a:t>
            </a:r>
            <a:r>
              <a:rPr lang="en-US" sz="2800" dirty="0"/>
              <a:t>has the required software and libraries to run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70298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183" y="556775"/>
            <a:ext cx="10018713" cy="95005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 Development Kit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56" y="1910129"/>
            <a:ext cx="10058400" cy="41171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Java </a:t>
            </a:r>
            <a:r>
              <a:rPr lang="en-US" sz="2400" dirty="0"/>
              <a:t>Development Kit is the set of libraries, compiler, interpreter and other set of programs that will help you to build the Java program. </a:t>
            </a:r>
            <a:endParaRPr lang="en-US" sz="2400" dirty="0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Once </a:t>
            </a:r>
            <a:r>
              <a:rPr lang="en-US" sz="2400" dirty="0"/>
              <a:t>JDK installed on machine then start developing, compile and run the Java program. You cannot compile Java program without JDK installed on machine. Once you compile the code </a:t>
            </a:r>
            <a:r>
              <a:rPr lang="en-US" sz="2400" dirty="0" smtClean="0"/>
              <a:t>with </a:t>
            </a:r>
            <a:r>
              <a:rPr lang="en-US" sz="2400" dirty="0"/>
              <a:t>JDK tools, you can get an Byte Code File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java</a:t>
            </a:r>
            <a:r>
              <a:rPr lang="en-US" sz="2400" dirty="0"/>
              <a:t> : it is the launcher for all the java applications.</a:t>
            </a:r>
          </a:p>
          <a:p>
            <a:r>
              <a:rPr lang="en-US" sz="2400" b="1" dirty="0" err="1"/>
              <a:t>javac</a:t>
            </a:r>
            <a:r>
              <a:rPr lang="en-US" sz="2400" dirty="0"/>
              <a:t> : compiler of the java programming languages.</a:t>
            </a:r>
          </a:p>
          <a:p>
            <a:r>
              <a:rPr lang="en-US" sz="2400" b="1" dirty="0" err="1"/>
              <a:t>javadoc</a:t>
            </a:r>
            <a:r>
              <a:rPr lang="en-US" sz="2400" dirty="0"/>
              <a:t>: it is the API documentation generator.</a:t>
            </a:r>
          </a:p>
          <a:p>
            <a:r>
              <a:rPr lang="en-US" sz="2400" b="1" dirty="0"/>
              <a:t>jar</a:t>
            </a:r>
            <a:r>
              <a:rPr lang="en-US" sz="2400" dirty="0"/>
              <a:t>: creates and manage all the JAR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68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525" y="582769"/>
            <a:ext cx="10018713" cy="89830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 Virtual Machine(JVM)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865" y="1858612"/>
            <a:ext cx="10550373" cy="42202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JVM </a:t>
            </a:r>
            <a:r>
              <a:rPr lang="en-US" sz="2800" dirty="0"/>
              <a:t>is the interpreter that executes the byte codes into Machine </a:t>
            </a:r>
            <a:r>
              <a:rPr lang="en-US" sz="2800" dirty="0" smtClean="0"/>
              <a:t>code.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 best </a:t>
            </a:r>
            <a:r>
              <a:rPr lang="en-US" sz="2800" dirty="0"/>
              <a:t>quality is WORA( Write Once Run Anywhere). This means code can runs its applications on any platform. This makes Java as Platform Independent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JVM </a:t>
            </a:r>
            <a:r>
              <a:rPr lang="en-US" sz="2800" dirty="0"/>
              <a:t>performs the following functions: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Loads the code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Verifies the code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Executes the code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Provides runtime environment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4170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433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INFORMATION OF JAVA ,FEATURE OF JAVA, ARCHITECTURE OF JAVA</vt:lpstr>
      <vt:lpstr>WHAT IS JAVA</vt:lpstr>
      <vt:lpstr>FEATURES OF JAVA</vt:lpstr>
      <vt:lpstr>FEATURES OF JAVA</vt:lpstr>
      <vt:lpstr>Architecture of Java </vt:lpstr>
      <vt:lpstr>Components of Java Architecture</vt:lpstr>
      <vt:lpstr>Java Runtime Environment(JRE)</vt:lpstr>
      <vt:lpstr>Java Development Kit (JDK)</vt:lpstr>
      <vt:lpstr>Java Virtual Machine(JVM)</vt:lpstr>
      <vt:lpstr>APPLICATIONS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JAVA ,FEATURE OF JAVA, ARCHITECTURE OF JAVA</dc:title>
  <dc:creator>Admin</dc:creator>
  <cp:lastModifiedBy>Admin</cp:lastModifiedBy>
  <cp:revision>15</cp:revision>
  <dcterms:created xsi:type="dcterms:W3CDTF">2024-10-29T04:16:55Z</dcterms:created>
  <dcterms:modified xsi:type="dcterms:W3CDTF">2024-10-29T07:30:34Z</dcterms:modified>
</cp:coreProperties>
</file>