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7" r:id="rId4"/>
    <p:sldId id="261" r:id="rId5"/>
    <p:sldId id="266" r:id="rId6"/>
    <p:sldId id="263" r:id="rId7"/>
    <p:sldId id="264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7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08966-770B-49C4-B343-BC7C4BCFD839}" type="datetimeFigureOut">
              <a:rPr lang="en-US" smtClean="0"/>
              <a:t>11-Nov-24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CB0D58-27FD-4F14-A0EB-A83A183C7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 &amp;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-Nikita </a:t>
            </a:r>
            <a:r>
              <a:rPr lang="en-US" dirty="0" err="1" smtClean="0"/>
              <a:t>Mahangade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Abstract Class: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615893"/>
              </p:ext>
            </p:extLst>
          </p:nvPr>
        </p:nvGraphicFramePr>
        <p:xfrm>
          <a:off x="838200" y="1803794"/>
          <a:ext cx="9811839" cy="4395000"/>
        </p:xfrm>
        <a:graphic>
          <a:graphicData uri="http://schemas.openxmlformats.org/drawingml/2006/table">
            <a:tbl>
              <a:tblPr/>
              <a:tblGrid>
                <a:gridCol w="3270613"/>
                <a:gridCol w="3270613"/>
                <a:gridCol w="3270613"/>
              </a:tblGrid>
              <a:tr h="341281">
                <a:tc>
                  <a:txBody>
                    <a:bodyPr/>
                    <a:lstStyle/>
                    <a:p>
                      <a:r>
                        <a:rPr lang="en-US" sz="1700"/>
                        <a:t>Feature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Abstract Class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Interface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1"/>
                        <a:t>Methods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have both abstract and concrete methods.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methods are abstract (unless default or static methods).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1"/>
                        <a:t>Multiple Inheritance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 (Single Inheritance).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 (Multiple Interfaces can be implemented).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1"/>
                        <a:t>Fields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have instance variables.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only have constants (public static final).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 b="1"/>
                        <a:t>Constructors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have constructors.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Cannot have constructors.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 b="1"/>
                        <a:t>Access Modifiers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have any access modifier.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Methods are implicitly public.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1"/>
                        <a:t>Use Case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When you need shared state or behavior among classes.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When you need to define a contract for unrelated classes.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81">
                <a:tc>
                  <a:txBody>
                    <a:bodyPr/>
                    <a:lstStyle/>
                    <a:p>
                      <a:r>
                        <a:rPr lang="en-US" sz="1700" b="1"/>
                        <a:t>Keyword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abstract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interface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7242">
                <a:tc>
                  <a:txBody>
                    <a:bodyPr/>
                    <a:lstStyle/>
                    <a:p>
                      <a:r>
                        <a:rPr lang="en-US" sz="1700" b="1"/>
                        <a:t>Default Methods</a:t>
                      </a:r>
                      <a:endParaRPr lang="en-US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have default methods.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Can have default methods (Java 8+).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5188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 classes</a:t>
            </a:r>
            <a:r>
              <a:rPr lang="en-US" dirty="0" smtClean="0"/>
              <a:t> are best when you need a shared base class with some common functionality and some methods left for subclasses to implement. They allow maintaining state and providing concrete methods.</a:t>
            </a:r>
          </a:p>
          <a:p>
            <a:r>
              <a:rPr lang="en-US" b="1" dirty="0" smtClean="0"/>
              <a:t>Interfaces</a:t>
            </a:r>
            <a:r>
              <a:rPr lang="en-US" dirty="0" smtClean="0"/>
              <a:t> are best when you want to define a set of methods that must be implemented by any class, regardless of its class hierarchy. They are key to achieving polymorphism and enabling multiple inheritance of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1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248" y="2977634"/>
            <a:ext cx="5105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49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abstract class is a class that can not be instantiated by itself, it needs to be </a:t>
            </a:r>
            <a:r>
              <a:rPr lang="en-US" dirty="0" err="1"/>
              <a:t>subclassed</a:t>
            </a:r>
            <a:r>
              <a:rPr lang="en-US" dirty="0"/>
              <a:t> by another class to use its properties. An abstract class is declared using the “abstract” keyword in its class definition</a:t>
            </a:r>
            <a:r>
              <a:rPr lang="en-US" dirty="0" smtClean="0"/>
              <a:t>.</a:t>
            </a:r>
          </a:p>
          <a:p>
            <a:r>
              <a:rPr lang="en-US" dirty="0"/>
              <a:t>Abstract classes are a key component of OOP in Java, allowing </a:t>
            </a:r>
            <a:r>
              <a:rPr lang="en-US" dirty="0" smtClean="0"/>
              <a:t> </a:t>
            </a:r>
            <a:r>
              <a:rPr lang="en-US" dirty="0"/>
              <a:t>to define incomplete classes that other classes can extend</a:t>
            </a:r>
            <a:r>
              <a:rPr lang="en-US" dirty="0" smtClean="0"/>
              <a:t>.</a:t>
            </a:r>
          </a:p>
          <a:p>
            <a:r>
              <a:rPr lang="en-US" dirty="0"/>
              <a:t>A class which is declared as abstract is known as an </a:t>
            </a:r>
            <a:r>
              <a:rPr lang="en-US" b="1" dirty="0"/>
              <a:t>abstract class</a:t>
            </a:r>
            <a:r>
              <a:rPr lang="en-US" dirty="0"/>
              <a:t>. It can have abstract and non-abstract methods. It needs to be extended and its method </a:t>
            </a:r>
            <a:r>
              <a:rPr lang="en-US" dirty="0" smtClean="0"/>
              <a:t>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Rules for Java Abstract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92200"/>
            <a:ext cx="9486899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0" y="139700"/>
            <a:ext cx="10018713" cy="175259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Syntax of an Abstract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abstract class </a:t>
            </a:r>
            <a:r>
              <a:rPr lang="en-US" sz="1400" dirty="0" smtClean="0">
                <a:solidFill>
                  <a:srgbClr val="FF0000"/>
                </a:solidFill>
              </a:rPr>
              <a:t>Anima</a:t>
            </a:r>
            <a:r>
              <a:rPr lang="en-US" sz="1400" dirty="0" smtClean="0"/>
              <a:t>l {</a:t>
            </a:r>
          </a:p>
          <a:p>
            <a:r>
              <a:rPr lang="en-US" sz="1400" dirty="0" smtClean="0"/>
              <a:t>    // Abstract method (does not have a body)</a:t>
            </a:r>
          </a:p>
          <a:p>
            <a:r>
              <a:rPr lang="en-US" sz="1400" dirty="0" smtClean="0"/>
              <a:t>    abstract void </a:t>
            </a:r>
            <a:r>
              <a:rPr lang="en-US" sz="1400" dirty="0" smtClean="0">
                <a:solidFill>
                  <a:srgbClr val="FF0000"/>
                </a:solidFill>
              </a:rPr>
              <a:t>sound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// Regular method</a:t>
            </a:r>
          </a:p>
          <a:p>
            <a:r>
              <a:rPr lang="en-US" sz="1400" dirty="0" smtClean="0"/>
              <a:t>    void </a:t>
            </a:r>
            <a:r>
              <a:rPr lang="en-US" sz="1400" dirty="0" smtClean="0">
                <a:solidFill>
                  <a:srgbClr val="FF0000"/>
                </a:solidFill>
              </a:rPr>
              <a:t>sleep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("This animal is sleeping.");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class </a:t>
            </a:r>
            <a:r>
              <a:rPr lang="en-US" sz="1400" dirty="0" smtClean="0">
                <a:solidFill>
                  <a:srgbClr val="FF0000"/>
                </a:solidFill>
              </a:rPr>
              <a:t>Dog extends Animal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    // Implementing the abstract method</a:t>
            </a:r>
          </a:p>
          <a:p>
            <a:r>
              <a:rPr lang="en-US" sz="1400" dirty="0" smtClean="0"/>
              <a:t>    void </a:t>
            </a:r>
            <a:r>
              <a:rPr lang="en-US" sz="1400" dirty="0" smtClean="0">
                <a:solidFill>
                  <a:srgbClr val="FF0000"/>
                </a:solidFill>
              </a:rPr>
              <a:t>sound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("Woof");a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/>
              <a:t>class Main {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// Cannot instantiate an abstract class</a:t>
            </a:r>
          </a:p>
          <a:p>
            <a:r>
              <a:rPr lang="en-US" sz="1400" dirty="0"/>
              <a:t>        // Animal </a:t>
            </a:r>
            <a:r>
              <a:rPr lang="en-US" sz="1400" dirty="0" err="1"/>
              <a:t>animal</a:t>
            </a:r>
            <a:r>
              <a:rPr lang="en-US" sz="1400" dirty="0"/>
              <a:t> = new Animal(); // Error</a:t>
            </a:r>
          </a:p>
          <a:p>
            <a:endParaRPr lang="en-US" sz="1400" dirty="0"/>
          </a:p>
          <a:p>
            <a:r>
              <a:rPr lang="en-US" sz="1400" dirty="0"/>
              <a:t>        // Instantiate a subclass that provides implementation for the abstract method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FF0000"/>
                </a:solidFill>
              </a:rPr>
              <a:t>Dog</a:t>
            </a:r>
            <a:r>
              <a:rPr lang="en-US" sz="1400" dirty="0"/>
              <a:t> </a:t>
            </a:r>
            <a:r>
              <a:rPr lang="en-US" sz="1400" dirty="0" err="1"/>
              <a:t>dog</a:t>
            </a:r>
            <a:r>
              <a:rPr lang="en-US" sz="1400" dirty="0"/>
              <a:t> = new Dog();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dog.sound</a:t>
            </a:r>
            <a:r>
              <a:rPr lang="en-US" sz="1400" dirty="0"/>
              <a:t>(); // Output: Woof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dog.sleep</a:t>
            </a:r>
            <a:r>
              <a:rPr lang="en-US" sz="1400" dirty="0"/>
              <a:t>(); // Output: This animal is sleeping.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5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Cannot be instantiated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Abstract Methods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Concrete Methods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Instance Variables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Constructors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Inheritance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63981"/>
            <a:ext cx="10718800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Java is a class that cannot be instantiated directly and may contain both abstract and concrete methods.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methods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be implemented by subclasses (unless the subclass is also abstract).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Concrete methods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an abstract class provide default behavior that can be inherited by subclasses.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classes are useful when you want to provide a common base class with shared functionality but leave some methods to be implemented by subclasses. </a:t>
            </a:r>
          </a:p>
        </p:txBody>
      </p:sp>
    </p:spTree>
    <p:extLst>
      <p:ext uri="{BB962C8B-B14F-4D97-AF65-F5344CB8AC3E}">
        <p14:creationId xmlns:p14="http://schemas.microsoft.com/office/powerpoint/2010/main" val="30038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In Java, 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is a reference type, similar to a class, that can contain only constants, method signatures, default methods, static methods, and nested types. An interface cannot contain instance fields or constructors. Interfaces are used to represent a contract for what a class can do, without specifying how the class will do it.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in Java is a powerful tool for achieving abstraction and polymorphism. It allows you to define methods that must be implemented by any class that implements the interface, and it provides a way to achieve </a:t>
            </a:r>
            <a:r>
              <a:rPr lang="en-US" sz="2400" b="1" dirty="0" smtClean="0"/>
              <a:t>multiple inheritance</a:t>
            </a:r>
            <a:r>
              <a:rPr lang="en-US" sz="2400" dirty="0" smtClean="0"/>
              <a:t> of behaviors. With the addition of default and static methods in Java 8, interfaces have become even more versatile. They are essential for designing decoupled and flexible systems.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4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21758"/>
            <a:ext cx="9601196" cy="1303867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of 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Why use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25625"/>
            <a:ext cx="98044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interface is declared by using the interface keyword. It provides total abstraction; means all the methods in an interface are declared with the empty body, and all the fields are public, static and final by default. A class that implements an interface must implement all the methods declared in the interface.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 &lt;</a:t>
            </a:r>
            <a:r>
              <a:rPr lang="en-US" dirty="0" err="1"/>
              <a:t>interface_name</a:t>
            </a:r>
            <a:r>
              <a:rPr lang="en-US" dirty="0"/>
              <a:t>&gt;{  </a:t>
            </a:r>
          </a:p>
          <a:p>
            <a:r>
              <a:rPr lang="en-US" dirty="0"/>
              <a:t>      </a:t>
            </a:r>
          </a:p>
          <a:p>
            <a:r>
              <a:rPr lang="en-US" dirty="0"/>
              <a:t>    // declare constant fields  </a:t>
            </a:r>
          </a:p>
          <a:p>
            <a:r>
              <a:rPr lang="en-US" dirty="0"/>
              <a:t>    // declare methods that abstract   </a:t>
            </a:r>
          </a:p>
          <a:p>
            <a:r>
              <a:rPr lang="en-US" dirty="0"/>
              <a:t>    // by default.  </a:t>
            </a:r>
          </a:p>
          <a:p>
            <a:r>
              <a:rPr lang="en-US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756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731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Abstract class &amp; Interface</vt:lpstr>
      <vt:lpstr>Abstract class</vt:lpstr>
      <vt:lpstr>PowerPoint Presentation</vt:lpstr>
      <vt:lpstr>Syntax of an Abstract Class:</vt:lpstr>
      <vt:lpstr>Characteristics of Abstract Class</vt:lpstr>
      <vt:lpstr>Summary:</vt:lpstr>
      <vt:lpstr>Interfaces</vt:lpstr>
      <vt:lpstr>Use of Java interface</vt:lpstr>
      <vt:lpstr>Declaration of interface</vt:lpstr>
      <vt:lpstr>Interface vs Abstract Class: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2024-11-11T06:18:04Z</dcterms:created>
  <dcterms:modified xsi:type="dcterms:W3CDTF">2024-11-11T08:01:40Z</dcterms:modified>
</cp:coreProperties>
</file>