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3" r:id="rId9"/>
    <p:sldId id="264" r:id="rId10"/>
    <p:sldId id="265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CEF208A-4B5F-4841-ACD0-7C19266D3A03}" type="datetimeFigureOut">
              <a:rPr lang="en-US" smtClean="0"/>
              <a:t>05-Nov-24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AC087AE-AB98-4882-BF45-EAF5A972D48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4618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08A-4B5F-4841-ACD0-7C19266D3A03}" type="datetimeFigureOut">
              <a:rPr lang="en-US" smtClean="0"/>
              <a:t>05-Nov-24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87AE-AB98-4882-BF45-EAF5A972D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306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08A-4B5F-4841-ACD0-7C19266D3A03}" type="datetimeFigureOut">
              <a:rPr lang="en-US" smtClean="0"/>
              <a:t>05-Nov-24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87AE-AB98-4882-BF45-EAF5A972D48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4196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08A-4B5F-4841-ACD0-7C19266D3A03}" type="datetimeFigureOut">
              <a:rPr lang="en-US" smtClean="0"/>
              <a:t>05-Nov-24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87AE-AB98-4882-BF45-EAF5A972D48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1137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08A-4B5F-4841-ACD0-7C19266D3A03}" type="datetimeFigureOut">
              <a:rPr lang="en-US" smtClean="0"/>
              <a:t>05-Nov-24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87AE-AB98-4882-BF45-EAF5A972D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122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08A-4B5F-4841-ACD0-7C19266D3A03}" type="datetimeFigureOut">
              <a:rPr lang="en-US" smtClean="0"/>
              <a:t>05-Nov-24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87AE-AB98-4882-BF45-EAF5A972D4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7188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08A-4B5F-4841-ACD0-7C19266D3A03}" type="datetimeFigureOut">
              <a:rPr lang="en-US" smtClean="0"/>
              <a:t>05-Nov-24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87AE-AB98-4882-BF45-EAF5A972D48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0717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08A-4B5F-4841-ACD0-7C19266D3A03}" type="datetimeFigureOut">
              <a:rPr lang="en-US" smtClean="0"/>
              <a:t>05-Nov-24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87AE-AB98-4882-BF45-EAF5A972D48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8685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08A-4B5F-4841-ACD0-7C19266D3A03}" type="datetimeFigureOut">
              <a:rPr lang="en-US" smtClean="0"/>
              <a:t>05-Nov-24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87AE-AB98-4882-BF45-EAF5A972D48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940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08A-4B5F-4841-ACD0-7C19266D3A03}" type="datetimeFigureOut">
              <a:rPr lang="en-US" smtClean="0"/>
              <a:t>05-Nov-24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87AE-AB98-4882-BF45-EAF5A972D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878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08A-4B5F-4841-ACD0-7C19266D3A03}" type="datetimeFigureOut">
              <a:rPr lang="en-US" smtClean="0"/>
              <a:t>05-Nov-24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87AE-AB98-4882-BF45-EAF5A972D48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7773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08A-4B5F-4841-ACD0-7C19266D3A03}" type="datetimeFigureOut">
              <a:rPr lang="en-US" smtClean="0"/>
              <a:t>05-Nov-24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87AE-AB98-4882-BF45-EAF5A972D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636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08A-4B5F-4841-ACD0-7C19266D3A03}" type="datetimeFigureOut">
              <a:rPr lang="en-US" smtClean="0"/>
              <a:t>05-Nov-24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87AE-AB98-4882-BF45-EAF5A972D48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3032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08A-4B5F-4841-ACD0-7C19266D3A03}" type="datetimeFigureOut">
              <a:rPr lang="en-US" smtClean="0"/>
              <a:t>05-Nov-24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87AE-AB98-4882-BF45-EAF5A972D48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5108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08A-4B5F-4841-ACD0-7C19266D3A03}" type="datetimeFigureOut">
              <a:rPr lang="en-US" smtClean="0"/>
              <a:t>05-Nov-24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87AE-AB98-4882-BF45-EAF5A972D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578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08A-4B5F-4841-ACD0-7C19266D3A03}" type="datetimeFigureOut">
              <a:rPr lang="en-US" smtClean="0"/>
              <a:t>05-Nov-24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87AE-AB98-4882-BF45-EAF5A972D48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2221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08A-4B5F-4841-ACD0-7C19266D3A03}" type="datetimeFigureOut">
              <a:rPr lang="en-US" smtClean="0"/>
              <a:t>05-Nov-24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87AE-AB98-4882-BF45-EAF5A972D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45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EF208A-4B5F-4841-ACD0-7C19266D3A03}" type="datetimeFigureOut">
              <a:rPr lang="en-US" smtClean="0"/>
              <a:t>05-Nov-24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C087AE-AB98-4882-BF45-EAF5A972D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9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Information of </a:t>
            </a:r>
            <a:r>
              <a:rPr lang="en-US" dirty="0" smtClean="0"/>
              <a:t>OOPS </a:t>
            </a:r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		-NIKITA MAHANGADE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358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US" b="1" u="sng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 Oriented Programming (OOPs) concept in Java is a powerful way to organize and write code. It uses key ideas like classes, objects, inheritance, polymorphism, encapsulation, and abstraction to create flexible and reusable code</a:t>
            </a:r>
            <a:r>
              <a:rPr lang="en-US" dirty="0" smtClean="0"/>
              <a:t>.</a:t>
            </a:r>
          </a:p>
          <a:p>
            <a:r>
              <a:rPr lang="en-US" dirty="0"/>
              <a:t>By using the Java OOPs concept, programmers can build complex applications more efficiently, making the code easier to manage, understand, and modify.</a:t>
            </a:r>
          </a:p>
        </p:txBody>
      </p:sp>
    </p:spTree>
    <p:extLst>
      <p:ext uri="{BB962C8B-B14F-4D97-AF65-F5344CB8AC3E}">
        <p14:creationId xmlns:p14="http://schemas.microsoft.com/office/powerpoint/2010/main" val="19829791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3459" y="2564189"/>
            <a:ext cx="9601196" cy="1303867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THANK YOU…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8763412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OOPS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sz="2600" b="1" dirty="0"/>
              <a:t>OOPS concepts are as follows</a:t>
            </a:r>
            <a:r>
              <a:rPr lang="en-US" sz="2600" dirty="0"/>
              <a:t>: </a:t>
            </a:r>
          </a:p>
          <a:p>
            <a:pPr fontAlgn="base"/>
            <a:r>
              <a:rPr lang="en-US" sz="2600" dirty="0" smtClean="0"/>
              <a:t>Class</a:t>
            </a:r>
          </a:p>
          <a:p>
            <a:pPr fontAlgn="base"/>
            <a:r>
              <a:rPr lang="en-US" sz="2600" dirty="0"/>
              <a:t>O</a:t>
            </a:r>
            <a:r>
              <a:rPr lang="en-US" sz="2600" dirty="0" smtClean="0"/>
              <a:t>bject</a:t>
            </a:r>
          </a:p>
          <a:p>
            <a:pPr fontAlgn="base"/>
            <a:r>
              <a:rPr lang="en-US" sz="2600" b="1" dirty="0" smtClean="0"/>
              <a:t>Pillars </a:t>
            </a:r>
            <a:r>
              <a:rPr lang="en-US" sz="2600" b="1" dirty="0"/>
              <a:t>of OOPs</a:t>
            </a:r>
            <a:endParaRPr lang="en-US" sz="2600" dirty="0"/>
          </a:p>
          <a:p>
            <a:pPr lvl="1" fontAlgn="base"/>
            <a:r>
              <a:rPr lang="en-US" sz="2300" dirty="0"/>
              <a:t>Abstraction</a:t>
            </a:r>
          </a:p>
          <a:p>
            <a:pPr lvl="1" fontAlgn="base"/>
            <a:r>
              <a:rPr lang="en-US" sz="2300" dirty="0" smtClean="0"/>
              <a:t>Encapsulation</a:t>
            </a:r>
            <a:endParaRPr lang="en-US" sz="2300" dirty="0"/>
          </a:p>
          <a:p>
            <a:pPr lvl="1" fontAlgn="base"/>
            <a:r>
              <a:rPr lang="en-US" sz="2300" dirty="0" smtClean="0"/>
              <a:t>Inheritance</a:t>
            </a:r>
            <a:endParaRPr lang="en-US" sz="2300" dirty="0"/>
          </a:p>
          <a:p>
            <a:pPr lvl="1" fontAlgn="base"/>
            <a:r>
              <a:rPr lang="en-US" sz="2300" dirty="0"/>
              <a:t>Polymorphism</a:t>
            </a:r>
          </a:p>
          <a:p>
            <a:pPr lvl="2" fontAlgn="base"/>
            <a:r>
              <a:rPr lang="en-US" sz="2000" dirty="0"/>
              <a:t>Compile-time polymorphism</a:t>
            </a:r>
          </a:p>
          <a:p>
            <a:pPr lvl="2" fontAlgn="base"/>
            <a:r>
              <a:rPr lang="en-US" sz="2000" dirty="0"/>
              <a:t>Runtime polymorphism</a:t>
            </a:r>
          </a:p>
          <a:p>
            <a:endParaRPr lang="en-US" dirty="0"/>
          </a:p>
        </p:txBody>
      </p:sp>
      <p:pic>
        <p:nvPicPr>
          <p:cNvPr id="1026" name="Picture 2" descr="Unveiling the Power of Object-Oriented Programming (OOP) Concep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625" y="2534650"/>
            <a:ext cx="4893972" cy="334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0119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US" b="1" u="sng" dirty="0" smtClean="0"/>
              <a:t>Class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dirty="0" smtClean="0"/>
              <a:t>Class is </a:t>
            </a:r>
            <a:r>
              <a:rPr lang="en-US" dirty="0"/>
              <a:t>a user-defined blueprint or prototype from which objects are created. It represents the set of properties or methods that are common to all objects of one </a:t>
            </a:r>
            <a:r>
              <a:rPr lang="en-US" dirty="0" smtClean="0"/>
              <a:t>type.</a:t>
            </a:r>
          </a:p>
          <a:p>
            <a:r>
              <a:rPr lang="en-US" dirty="0"/>
              <a:t>Using classes, </a:t>
            </a:r>
            <a:r>
              <a:rPr lang="en-US" dirty="0" smtClean="0"/>
              <a:t>we </a:t>
            </a:r>
            <a:r>
              <a:rPr lang="en-US" dirty="0"/>
              <a:t>can create multiple objects with the same behavior instead of writing their code multiple times. This includes classes for objects occurring more than once in your code.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673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lvl="1" indent="-571500" fontAlgn="base">
              <a:buFont typeface="Wingdings" panose="05000000000000000000" pitchFamily="2" charset="2"/>
              <a:buChar char="Ø"/>
            </a:pPr>
            <a:r>
              <a:rPr lang="en-US" sz="4400" u="sng" dirty="0"/>
              <a:t>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 object</a:t>
            </a:r>
            <a:r>
              <a:rPr lang="en-US" b="1" dirty="0"/>
              <a:t> </a:t>
            </a:r>
            <a:r>
              <a:rPr lang="en-US" dirty="0"/>
              <a:t>is a basic unit of Object-Oriented Programming that represents real-life entities</a:t>
            </a:r>
            <a:r>
              <a:rPr lang="en-US" dirty="0" smtClean="0"/>
              <a:t>.</a:t>
            </a:r>
          </a:p>
          <a:p>
            <a:r>
              <a:rPr lang="en-US" dirty="0"/>
              <a:t>object is an instance of a class that encapsulates data and functionality including that </a:t>
            </a:r>
            <a:r>
              <a:rPr lang="en-US" dirty="0" smtClean="0"/>
              <a:t>data</a:t>
            </a:r>
          </a:p>
          <a:p>
            <a:r>
              <a:rPr lang="en-US" dirty="0"/>
              <a:t>An object is a component of a program that knows how to perform certain actions and how to interact with other elements of the </a:t>
            </a:r>
            <a:r>
              <a:rPr lang="en-US" dirty="0" smtClean="0"/>
              <a:t>program</a:t>
            </a:r>
          </a:p>
          <a:p>
            <a:r>
              <a:rPr lang="en-US" dirty="0" smtClean="0"/>
              <a:t>A </a:t>
            </a:r>
            <a:r>
              <a:rPr lang="en-US" dirty="0"/>
              <a:t>simple example of an object would be a person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571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u="sng" dirty="0"/>
              <a:t>Abstraction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25486"/>
            <a:ext cx="4718304" cy="3350381"/>
          </a:xfrm>
        </p:spPr>
        <p:txBody>
          <a:bodyPr>
            <a:normAutofit fontScale="92500"/>
          </a:bodyPr>
          <a:lstStyle/>
          <a:p>
            <a:r>
              <a:rPr lang="en-US" dirty="0"/>
              <a:t>Data Abstraction is the property by virtue of which only the essential details are displayed to the user. The trivial or non-essential units are not displayed to the user.</a:t>
            </a:r>
          </a:p>
          <a:p>
            <a:r>
              <a:rPr lang="en-US" dirty="0"/>
              <a:t>Data Abstraction may also be defined as the process of identifying only the required characteristics of an object, ignoring the irrelevant details. 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613861" y="2394858"/>
            <a:ext cx="4823396" cy="374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865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u="sng" dirty="0"/>
              <a:t>Encapsulation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5714" y="2564055"/>
            <a:ext cx="5965371" cy="3604516"/>
          </a:xfrm>
        </p:spPr>
        <p:txBody>
          <a:bodyPr>
            <a:noAutofit/>
          </a:bodyPr>
          <a:lstStyle/>
          <a:p>
            <a:r>
              <a:rPr lang="en-US" sz="2000" dirty="0"/>
              <a:t>Encapsulation the variables or the data in a class is hidden from any other class and can be accessed only through any member function of the class in which they are declared.</a:t>
            </a:r>
          </a:p>
          <a:p>
            <a:r>
              <a:rPr lang="en-US" sz="2000" dirty="0"/>
              <a:t>E</a:t>
            </a:r>
            <a:r>
              <a:rPr lang="en-US" sz="2000" dirty="0" smtClean="0"/>
              <a:t>ncapsulation which </a:t>
            </a:r>
            <a:r>
              <a:rPr lang="en-US" sz="2000" dirty="0"/>
              <a:t>is similar to  </a:t>
            </a:r>
            <a:r>
              <a:rPr lang="en-US" sz="2000" b="1" dirty="0"/>
              <a:t>data-hiding</a:t>
            </a:r>
            <a:r>
              <a:rPr lang="en-US" sz="2000" dirty="0"/>
              <a:t> . So, the terms “encapsulation” and “data-hiding” are used interchangeably.</a:t>
            </a:r>
          </a:p>
          <a:p>
            <a:r>
              <a:rPr lang="en-US" sz="2000" dirty="0"/>
              <a:t>Encapsulation can be achieved by declaring all the variables in a class as private and writing public methods in the class to set and get the values of the variables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80138" y="2987961"/>
            <a:ext cx="4718050" cy="27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925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b="1" u="sng" dirty="0"/>
              <a:t>Inheritance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658534"/>
            <a:ext cx="4718304" cy="3217334"/>
          </a:xfrm>
        </p:spPr>
        <p:txBody>
          <a:bodyPr/>
          <a:lstStyle/>
          <a:p>
            <a:r>
              <a:rPr lang="en-US" dirty="0"/>
              <a:t>Inheritance is an important pillar of OOP. It is the mechanism in Java by which one class is allowed to inherit the features of another class.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80138" y="2801256"/>
            <a:ext cx="5184548" cy="307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484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US" b="1" u="sng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Polymorphism is one of the core concepts in OOP languages and describes the concept of using different classes with the same interface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Polymorphism </a:t>
            </a:r>
            <a:r>
              <a:rPr lang="en-US" dirty="0"/>
              <a:t>allows </a:t>
            </a:r>
            <a:r>
              <a:rPr lang="en-US" dirty="0" smtClean="0"/>
              <a:t>to </a:t>
            </a:r>
            <a:r>
              <a:rPr lang="en-US" dirty="0"/>
              <a:t>define one interface and have multiple implementations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Java </a:t>
            </a:r>
            <a:r>
              <a:rPr lang="en-US" dirty="0"/>
              <a:t>supports two kinds of polymorphism</a:t>
            </a:r>
            <a:r>
              <a:rPr lang="en-US" dirty="0" smtClean="0"/>
              <a:t>.</a:t>
            </a:r>
            <a:r>
              <a:rPr lang="en-US" dirty="0" smtClean="0"/>
              <a:t>.</a:t>
            </a:r>
            <a:r>
              <a:rPr lang="en-US" i="1" dirty="0"/>
              <a:t> </a:t>
            </a:r>
          </a:p>
          <a:p>
            <a:pPr fontAlgn="base"/>
            <a:r>
              <a:rPr lang="en-US" dirty="0" smtClean="0"/>
              <a:t>Overloading</a:t>
            </a:r>
          </a:p>
          <a:p>
            <a:pPr fontAlgn="base"/>
            <a:r>
              <a:rPr lang="en-US" dirty="0" smtClean="0"/>
              <a:t>Overriding</a:t>
            </a:r>
            <a:endParaRPr lang="en-US" i="1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4259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en-US" b="1" u="sng" dirty="0" smtClean="0"/>
              <a:t>Advantages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b="1" dirty="0"/>
              <a:t>OOP promotes code reusability</a:t>
            </a:r>
            <a:r>
              <a:rPr lang="en-US" dirty="0"/>
              <a:t>: By using objects and classes, you can create reusable components, leading to less duplication and more efficient development.</a:t>
            </a:r>
          </a:p>
          <a:p>
            <a:pPr fontAlgn="base"/>
            <a:r>
              <a:rPr lang="en-US" b="1" dirty="0"/>
              <a:t>OOP enhances code organization</a:t>
            </a:r>
            <a:r>
              <a:rPr lang="en-US" dirty="0"/>
              <a:t>: It provides a clear and logical structure, making the code easier to understand, maintain, and debug.</a:t>
            </a:r>
          </a:p>
          <a:p>
            <a:pPr fontAlgn="base"/>
            <a:r>
              <a:rPr lang="en-US" b="1" dirty="0"/>
              <a:t>OOP supports the DRY (Don’t Repeat Yourself) principle</a:t>
            </a:r>
            <a:r>
              <a:rPr lang="en-US" dirty="0"/>
              <a:t>: This principle encourages minimizing code repetition, leading to cleaner, more maintainable code. Common functionalities are placed in a single location and reused, reducing redundancy.</a:t>
            </a:r>
          </a:p>
          <a:p>
            <a:pPr fontAlgn="base"/>
            <a:r>
              <a:rPr lang="en-US" b="1" dirty="0"/>
              <a:t>OOP enables faster development</a:t>
            </a:r>
            <a:r>
              <a:rPr lang="en-US" dirty="0"/>
              <a:t>: By reusing existing code and creating modular components, OOP allows for quicker and more efficient application </a:t>
            </a:r>
            <a:r>
              <a:rPr lang="en-US" dirty="0" smtClean="0"/>
              <a:t>development.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8037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155</TotalTime>
  <Words>289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Garamond</vt:lpstr>
      <vt:lpstr>Wingdings</vt:lpstr>
      <vt:lpstr>Organic</vt:lpstr>
      <vt:lpstr>Information of OOPS concepts</vt:lpstr>
      <vt:lpstr>OOPS concepts</vt:lpstr>
      <vt:lpstr>Class</vt:lpstr>
      <vt:lpstr>Object</vt:lpstr>
      <vt:lpstr>Abstraction</vt:lpstr>
      <vt:lpstr>Encapsulation</vt:lpstr>
      <vt:lpstr>Inheritance</vt:lpstr>
      <vt:lpstr>Polymorphism</vt:lpstr>
      <vt:lpstr>Advantages</vt:lpstr>
      <vt:lpstr>Conclusion</vt:lpstr>
      <vt:lpstr>THANK YOU…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of OOP concepts</dc:title>
  <dc:creator>Admin</dc:creator>
  <cp:lastModifiedBy>Admin</cp:lastModifiedBy>
  <cp:revision>13</cp:revision>
  <dcterms:created xsi:type="dcterms:W3CDTF">2024-11-04T06:25:02Z</dcterms:created>
  <dcterms:modified xsi:type="dcterms:W3CDTF">2024-11-05T07:32:26Z</dcterms:modified>
</cp:coreProperties>
</file>