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0" r:id="rId5"/>
    <p:sldId id="262" r:id="rId6"/>
    <p:sldId id="266" r:id="rId7"/>
    <p:sldId id="267" r:id="rId8"/>
    <p:sldId id="268" r:id="rId9"/>
    <p:sldId id="269" r:id="rId10"/>
    <p:sldId id="270"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7592" autoAdjust="0"/>
  </p:normalViewPr>
  <p:slideViewPr>
    <p:cSldViewPr snapToGrid="0">
      <p:cViewPr varScale="1">
        <p:scale>
          <a:sx n="156" d="100"/>
          <a:sy n="156" d="100"/>
        </p:scale>
        <p:origin x="108" y="4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34" d="100"/>
          <a:sy n="134" d="100"/>
        </p:scale>
        <p:origin x="82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1C2D8-7BC9-4A47-9B8D-576A2FE31A00}" type="datetimeFigureOut">
              <a:rPr lang="en-IN" smtClean="0"/>
              <a:t>06-02-2022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400E6-40AF-49B1-AED8-FC6F4689987F}" type="slidenum">
              <a:rPr lang="en-IN" smtClean="0"/>
              <a:t>‹#›</a:t>
            </a:fld>
            <a:endParaRPr lang="en-IN"/>
          </a:p>
        </p:txBody>
      </p:sp>
    </p:spTree>
    <p:extLst>
      <p:ext uri="{BB962C8B-B14F-4D97-AF65-F5344CB8AC3E}">
        <p14:creationId xmlns:p14="http://schemas.microsoft.com/office/powerpoint/2010/main" val="29247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2E400E6-40AF-49B1-AED8-FC6F4689987F}" type="slidenum">
              <a:rPr lang="en-IN" smtClean="0"/>
              <a:t>1</a:t>
            </a:fld>
            <a:endParaRPr lang="en-IN"/>
          </a:p>
        </p:txBody>
      </p:sp>
    </p:spTree>
    <p:extLst>
      <p:ext uri="{BB962C8B-B14F-4D97-AF65-F5344CB8AC3E}">
        <p14:creationId xmlns:p14="http://schemas.microsoft.com/office/powerpoint/2010/main" val="8155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585B9F-D05A-4127-80CC-F77B2C8C6813}"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295939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6585B9F-D05A-4127-80CC-F77B2C8C6813}" type="datetimeFigureOut">
              <a:rPr lang="en-IN" smtClean="0"/>
              <a:t>06-02-2022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313901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6585B9F-D05A-4127-80CC-F77B2C8C6813}"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407678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6585B9F-D05A-4127-80CC-F77B2C8C6813}"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73266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585B9F-D05A-4127-80CC-F77B2C8C6813}"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287471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585B9F-D05A-4127-80CC-F77B2C8C6813}" type="datetimeFigureOut">
              <a:rPr lang="en-IN" smtClean="0"/>
              <a:t>06-02-2022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1087970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585B9F-D05A-4127-80CC-F77B2C8C6813}" type="datetimeFigureOut">
              <a:rPr lang="en-IN" smtClean="0"/>
              <a:t>06-02-2022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3996348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585B9F-D05A-4127-80CC-F77B2C8C6813}"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3908431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585B9F-D05A-4127-80CC-F77B2C8C6813}"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190300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6585B9F-D05A-4127-80CC-F77B2C8C6813}"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119998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585B9F-D05A-4127-80CC-F77B2C8C6813}"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149588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585B9F-D05A-4127-80CC-F77B2C8C6813}" type="datetimeFigureOut">
              <a:rPr lang="en-IN" smtClean="0"/>
              <a:t>06-02-2022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415774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585B9F-D05A-4127-80CC-F77B2C8C6813}" type="datetimeFigureOut">
              <a:rPr lang="en-IN" smtClean="0"/>
              <a:t>06-02-2022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51910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6585B9F-D05A-4127-80CC-F77B2C8C6813}" type="datetimeFigureOut">
              <a:rPr lang="en-IN" smtClean="0"/>
              <a:t>06-02-2022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3597396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585B9F-D05A-4127-80CC-F77B2C8C6813}" type="datetimeFigureOut">
              <a:rPr lang="en-IN" smtClean="0"/>
              <a:t>06-02-2022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266940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6585B9F-D05A-4127-80CC-F77B2C8C6813}" type="datetimeFigureOut">
              <a:rPr lang="en-IN" smtClean="0"/>
              <a:t>06-02-2022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411091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6585B9F-D05A-4127-80CC-F77B2C8C6813}" type="datetimeFigureOut">
              <a:rPr lang="en-IN" smtClean="0"/>
              <a:t>06-02-2022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319370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585B9F-D05A-4127-80CC-F77B2C8C6813}" type="datetimeFigureOut">
              <a:rPr lang="en-IN" smtClean="0"/>
              <a:t>06-02-2022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D766111-8BE9-4E59-AEDA-327E7F7C17F2}" type="slidenum">
              <a:rPr lang="en-IN" smtClean="0"/>
              <a:t>‹#›</a:t>
            </a:fld>
            <a:endParaRPr lang="en-IN"/>
          </a:p>
        </p:txBody>
      </p:sp>
    </p:spTree>
    <p:extLst>
      <p:ext uri="{BB962C8B-B14F-4D97-AF65-F5344CB8AC3E}">
        <p14:creationId xmlns:p14="http://schemas.microsoft.com/office/powerpoint/2010/main" val="32127337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1411357"/>
            <a:ext cx="8825658" cy="1212573"/>
          </a:xfrm>
        </p:spPr>
        <p:txBody>
          <a:bodyPr>
            <a:normAutofit/>
          </a:bodyPr>
          <a:lstStyle/>
          <a:p>
            <a:r>
              <a:rPr lang="en-GB" sz="4400" dirty="0" smtClean="0">
                <a:solidFill>
                  <a:schemeClr val="tx1"/>
                </a:solidFill>
              </a:rPr>
              <a:t>Email Management system</a:t>
            </a:r>
          </a:p>
          <a:p>
            <a:endParaRPr lang="en-IN" sz="4000" dirty="0">
              <a:solidFill>
                <a:schemeClr val="tx1"/>
              </a:solidFill>
            </a:endParaRPr>
          </a:p>
        </p:txBody>
      </p:sp>
      <p:sp>
        <p:nvSpPr>
          <p:cNvPr id="4" name="TextBox 3"/>
          <p:cNvSpPr txBox="1"/>
          <p:nvPr/>
        </p:nvSpPr>
        <p:spPr>
          <a:xfrm>
            <a:off x="1500809" y="2753139"/>
            <a:ext cx="8875643" cy="2400657"/>
          </a:xfrm>
          <a:prstGeom prst="rect">
            <a:avLst/>
          </a:prstGeom>
          <a:noFill/>
        </p:spPr>
        <p:txBody>
          <a:bodyPr wrap="square" rtlCol="0">
            <a:spAutoFit/>
          </a:bodyPr>
          <a:lstStyle/>
          <a:p>
            <a:pPr lvl="5"/>
            <a:r>
              <a:rPr lang="en-GB" sz="2400" dirty="0" smtClean="0"/>
              <a:t>Programed By :</a:t>
            </a:r>
          </a:p>
          <a:p>
            <a:pPr lvl="5"/>
            <a:r>
              <a:rPr lang="en-GB" sz="2400" dirty="0" smtClean="0"/>
              <a:t>Name : Nikita Suresh Mehtre</a:t>
            </a:r>
          </a:p>
          <a:p>
            <a:pPr lvl="5"/>
            <a:r>
              <a:rPr lang="en-GB" sz="2400" dirty="0" smtClean="0"/>
              <a:t>Enrollment Number: EBEON1121490384</a:t>
            </a:r>
          </a:p>
          <a:p>
            <a:pPr lvl="5"/>
            <a:r>
              <a:rPr lang="en-GB" sz="2400" dirty="0" smtClean="0"/>
              <a:t>Batch : 2021-6364</a:t>
            </a:r>
          </a:p>
          <a:p>
            <a:endParaRPr lang="en-GB" dirty="0" smtClean="0"/>
          </a:p>
          <a:p>
            <a:endParaRPr lang="en-GB" dirty="0" smtClean="0"/>
          </a:p>
          <a:p>
            <a:endParaRPr lang="en-IN" dirty="0"/>
          </a:p>
        </p:txBody>
      </p:sp>
      <p:pic>
        <p:nvPicPr>
          <p:cNvPr id="5" name="Picture 4"/>
          <p:cNvPicPr>
            <a:picLocks noChangeAspect="1"/>
          </p:cNvPicPr>
          <p:nvPr/>
        </p:nvPicPr>
        <p:blipFill>
          <a:blip r:embed="rId4"/>
          <a:stretch>
            <a:fillRect/>
          </a:stretch>
        </p:blipFill>
        <p:spPr>
          <a:xfrm>
            <a:off x="2154621" y="3184634"/>
            <a:ext cx="1201303" cy="809296"/>
          </a:xfrm>
          <a:prstGeom prst="rect">
            <a:avLst/>
          </a:prstGeom>
        </p:spPr>
      </p:pic>
    </p:spTree>
    <p:extLst>
      <p:ext uri="{BB962C8B-B14F-4D97-AF65-F5344CB8AC3E}">
        <p14:creationId xmlns:p14="http://schemas.microsoft.com/office/powerpoint/2010/main" val="989165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7925" y="1479550"/>
            <a:ext cx="7600950" cy="4000500"/>
          </a:xfrm>
          <a:prstGeom prst="rect">
            <a:avLst/>
          </a:prstGeom>
        </p:spPr>
      </p:pic>
      <p:sp>
        <p:nvSpPr>
          <p:cNvPr id="3" name="TextBox 2"/>
          <p:cNvSpPr txBox="1"/>
          <p:nvPr/>
        </p:nvSpPr>
        <p:spPr>
          <a:xfrm>
            <a:off x="1083733" y="745067"/>
            <a:ext cx="4969934" cy="523220"/>
          </a:xfrm>
          <a:prstGeom prst="rect">
            <a:avLst/>
          </a:prstGeom>
          <a:noFill/>
        </p:spPr>
        <p:txBody>
          <a:bodyPr wrap="square" rtlCol="0">
            <a:spAutoFit/>
          </a:bodyPr>
          <a:lstStyle/>
          <a:p>
            <a:r>
              <a:rPr lang="en-GB" sz="2800" dirty="0" smtClean="0"/>
              <a:t>4. Mailbox Capacity</a:t>
            </a:r>
            <a:endParaRPr lang="en-IN" sz="2800" dirty="0"/>
          </a:p>
        </p:txBody>
      </p:sp>
      <p:sp>
        <p:nvSpPr>
          <p:cNvPr id="5" name="TextBox 4"/>
          <p:cNvSpPr txBox="1"/>
          <p:nvPr/>
        </p:nvSpPr>
        <p:spPr>
          <a:xfrm>
            <a:off x="1319742" y="5691313"/>
            <a:ext cx="7459133" cy="646331"/>
          </a:xfrm>
          <a:prstGeom prst="rect">
            <a:avLst/>
          </a:prstGeom>
          <a:noFill/>
        </p:spPr>
        <p:txBody>
          <a:bodyPr wrap="square" rtlCol="0">
            <a:spAutoFit/>
          </a:bodyPr>
          <a:lstStyle/>
          <a:p>
            <a:r>
              <a:rPr lang="en-GB" dirty="0" smtClean="0"/>
              <a:t>Scrshot7:  System can contains only 100 emails only.</a:t>
            </a:r>
          </a:p>
          <a:p>
            <a:endParaRPr lang="en-IN" dirty="0"/>
          </a:p>
        </p:txBody>
      </p:sp>
    </p:spTree>
    <p:extLst>
      <p:ext uri="{BB962C8B-B14F-4D97-AF65-F5344CB8AC3E}">
        <p14:creationId xmlns:p14="http://schemas.microsoft.com/office/powerpoint/2010/main" val="3937049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18052"/>
            <a:ext cx="8946541" cy="1083365"/>
          </a:xfrm>
        </p:spPr>
        <p:txBody>
          <a:bodyPr>
            <a:normAutofit/>
          </a:bodyPr>
          <a:lstStyle/>
          <a:p>
            <a:r>
              <a:rPr lang="en-GB" sz="4000" dirty="0"/>
              <a:t>A</a:t>
            </a:r>
            <a:r>
              <a:rPr lang="en-GB" sz="4000" dirty="0" smtClean="0"/>
              <a:t>DVANTAGES</a:t>
            </a:r>
            <a:endParaRPr lang="en-IN" sz="4000" dirty="0"/>
          </a:p>
        </p:txBody>
      </p:sp>
      <p:sp>
        <p:nvSpPr>
          <p:cNvPr id="4" name="TextBox 3"/>
          <p:cNvSpPr txBox="1"/>
          <p:nvPr/>
        </p:nvSpPr>
        <p:spPr>
          <a:xfrm>
            <a:off x="1549400" y="1872974"/>
            <a:ext cx="9640956" cy="3416320"/>
          </a:xfrm>
          <a:prstGeom prst="rect">
            <a:avLst/>
          </a:prstGeom>
          <a:noFill/>
        </p:spPr>
        <p:txBody>
          <a:bodyPr wrap="square" rtlCol="0">
            <a:spAutoFit/>
          </a:bodyPr>
          <a:lstStyle/>
          <a:p>
            <a:pPr marL="342900" indent="-342900">
              <a:buFont typeface="+mj-lt"/>
              <a:buAutoNum type="arabicPeriod"/>
            </a:pPr>
            <a:r>
              <a:rPr lang="en-GB" sz="2400" dirty="0" smtClean="0"/>
              <a:t>E-mails turn to be cheaper alternative to telephone conversation.</a:t>
            </a:r>
          </a:p>
          <a:p>
            <a:pPr marL="342900" indent="-342900">
              <a:buFont typeface="+mj-lt"/>
              <a:buAutoNum type="arabicPeriod"/>
            </a:pPr>
            <a:endParaRPr lang="en-GB" sz="2400" dirty="0" smtClean="0"/>
          </a:p>
          <a:p>
            <a:pPr marL="342900" indent="-342900">
              <a:buFont typeface="+mj-lt"/>
              <a:buAutoNum type="arabicPeriod"/>
            </a:pPr>
            <a:r>
              <a:rPr lang="en-GB" sz="2400" dirty="0" smtClean="0"/>
              <a:t>Eliminates time spent in establishing telephone calls.</a:t>
            </a:r>
          </a:p>
          <a:p>
            <a:pPr marL="342900" indent="-342900">
              <a:buFont typeface="+mj-lt"/>
              <a:buAutoNum type="arabicPeriod"/>
            </a:pPr>
            <a:endParaRPr lang="en-GB" sz="2400" dirty="0" smtClean="0"/>
          </a:p>
          <a:p>
            <a:pPr marL="342900" indent="-342900">
              <a:buFont typeface="+mj-lt"/>
              <a:buAutoNum type="arabicPeriod"/>
            </a:pPr>
            <a:r>
              <a:rPr lang="en-GB" sz="2400" dirty="0" smtClean="0"/>
              <a:t>Email saves environment as it is a paperless communication.</a:t>
            </a:r>
          </a:p>
          <a:p>
            <a:pPr marL="342900" indent="-342900">
              <a:buFont typeface="+mj-lt"/>
              <a:buAutoNum type="arabicPeriod"/>
            </a:pPr>
            <a:endParaRPr lang="en-GB" sz="2400" dirty="0" smtClean="0"/>
          </a:p>
          <a:p>
            <a:pPr marL="342900" indent="-342900">
              <a:buFont typeface="+mj-lt"/>
              <a:buAutoNum type="arabicPeriod"/>
            </a:pPr>
            <a:r>
              <a:rPr lang="en-GB" sz="2400" dirty="0" smtClean="0"/>
              <a:t>Emails are more convenient than any other mode of communication.</a:t>
            </a:r>
            <a:endParaRPr lang="en-IN" sz="2400" dirty="0"/>
          </a:p>
        </p:txBody>
      </p:sp>
    </p:spTree>
    <p:extLst>
      <p:ext uri="{BB962C8B-B14F-4D97-AF65-F5344CB8AC3E}">
        <p14:creationId xmlns:p14="http://schemas.microsoft.com/office/powerpoint/2010/main" val="327771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18052"/>
            <a:ext cx="8946541" cy="1083365"/>
          </a:xfrm>
        </p:spPr>
        <p:txBody>
          <a:bodyPr>
            <a:normAutofit/>
          </a:bodyPr>
          <a:lstStyle/>
          <a:p>
            <a:r>
              <a:rPr lang="en-GB" sz="4000" dirty="0" smtClean="0"/>
              <a:t>DISADVANTAGES</a:t>
            </a:r>
            <a:endParaRPr lang="en-IN" sz="4000" dirty="0"/>
          </a:p>
        </p:txBody>
      </p:sp>
      <p:sp>
        <p:nvSpPr>
          <p:cNvPr id="4" name="TextBox 3"/>
          <p:cNvSpPr txBox="1"/>
          <p:nvPr/>
        </p:nvSpPr>
        <p:spPr>
          <a:xfrm>
            <a:off x="1600200" y="1898374"/>
            <a:ext cx="9640956" cy="2677656"/>
          </a:xfrm>
          <a:prstGeom prst="rect">
            <a:avLst/>
          </a:prstGeom>
          <a:noFill/>
        </p:spPr>
        <p:txBody>
          <a:bodyPr wrap="square" rtlCol="0">
            <a:spAutoFit/>
          </a:bodyPr>
          <a:lstStyle/>
          <a:p>
            <a:pPr marL="342900" indent="-342900">
              <a:buFont typeface="+mj-lt"/>
              <a:buAutoNum type="arabicPeriod"/>
            </a:pPr>
            <a:r>
              <a:rPr lang="en-GB" sz="2400" dirty="0" smtClean="0"/>
              <a:t>This system has limited number of emails </a:t>
            </a:r>
          </a:p>
          <a:p>
            <a:pPr marL="342900" indent="-342900">
              <a:buFont typeface="+mj-lt"/>
              <a:buAutoNum type="arabicPeriod"/>
            </a:pPr>
            <a:endParaRPr lang="en-GB" sz="2400" dirty="0" smtClean="0"/>
          </a:p>
          <a:p>
            <a:pPr marL="342900" indent="-342900">
              <a:buFont typeface="+mj-lt"/>
              <a:buAutoNum type="arabicPeriod"/>
            </a:pPr>
            <a:r>
              <a:rPr lang="en-GB" sz="2400" dirty="0" smtClean="0"/>
              <a:t>There is a chance of leakage of information through email if a mail server hacked </a:t>
            </a:r>
          </a:p>
          <a:p>
            <a:pPr marL="342900" indent="-342900">
              <a:buFont typeface="+mj-lt"/>
              <a:buAutoNum type="arabicPeriod"/>
            </a:pPr>
            <a:endParaRPr lang="en-GB" sz="2400" dirty="0" smtClean="0"/>
          </a:p>
          <a:p>
            <a:pPr marL="342900" indent="-342900">
              <a:buFont typeface="+mj-lt"/>
              <a:buAutoNum type="arabicPeriod"/>
            </a:pPr>
            <a:r>
              <a:rPr lang="en-GB" sz="2400" dirty="0" smtClean="0"/>
              <a:t>An Email may carry the virus to you, so all time you should care about it. </a:t>
            </a:r>
          </a:p>
        </p:txBody>
      </p:sp>
    </p:spTree>
    <p:extLst>
      <p:ext uri="{BB962C8B-B14F-4D97-AF65-F5344CB8AC3E}">
        <p14:creationId xmlns:p14="http://schemas.microsoft.com/office/powerpoint/2010/main" val="1435374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7641" y="2464676"/>
            <a:ext cx="7835462" cy="1323439"/>
          </a:xfrm>
          <a:prstGeom prst="rect">
            <a:avLst/>
          </a:prstGeom>
          <a:noFill/>
        </p:spPr>
        <p:txBody>
          <a:bodyPr wrap="square" rtlCol="0">
            <a:spAutoFit/>
          </a:bodyPr>
          <a:lstStyle/>
          <a:p>
            <a:r>
              <a:rPr lang="en-GB" sz="8000" dirty="0" smtClean="0"/>
              <a:t>THANK YOU!</a:t>
            </a:r>
            <a:endParaRPr lang="en-IN" sz="8000" dirty="0"/>
          </a:p>
        </p:txBody>
      </p:sp>
    </p:spTree>
    <p:extLst>
      <p:ext uri="{BB962C8B-B14F-4D97-AF65-F5344CB8AC3E}">
        <p14:creationId xmlns:p14="http://schemas.microsoft.com/office/powerpoint/2010/main" val="2556368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67748"/>
            <a:ext cx="8946541" cy="1331843"/>
          </a:xfrm>
        </p:spPr>
        <p:txBody>
          <a:bodyPr>
            <a:normAutofit/>
          </a:bodyPr>
          <a:lstStyle/>
          <a:p>
            <a:r>
              <a:rPr lang="en-GB" sz="4000" dirty="0" smtClean="0"/>
              <a:t>PROJECT ABSTRACT</a:t>
            </a:r>
            <a:endParaRPr lang="en-IN" sz="4000" dirty="0"/>
          </a:p>
        </p:txBody>
      </p:sp>
      <p:sp>
        <p:nvSpPr>
          <p:cNvPr id="4" name="TextBox 3"/>
          <p:cNvSpPr txBox="1"/>
          <p:nvPr/>
        </p:nvSpPr>
        <p:spPr>
          <a:xfrm>
            <a:off x="1600200" y="1958008"/>
            <a:ext cx="9303026" cy="4154984"/>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Email Management System is a simple console based application without graphics, developed using Java programming language.</a:t>
            </a:r>
          </a:p>
          <a:p>
            <a:pPr marL="285750" indent="-285750">
              <a:buFont typeface="Arial" panose="020B0604020202020204" pitchFamily="34" charset="0"/>
              <a:buChar char="•"/>
            </a:pPr>
            <a:endParaRPr lang="en-GB" sz="2400" dirty="0" smtClean="0"/>
          </a:p>
          <a:p>
            <a:pPr marL="285750" indent="-285750">
              <a:buFont typeface="Arial" panose="020B0604020202020204" pitchFamily="34" charset="0"/>
              <a:buChar char="•"/>
            </a:pPr>
            <a:r>
              <a:rPr lang="en-GB" sz="2400" dirty="0"/>
              <a:t>The purpose is to send and receive emails using Java.</a:t>
            </a:r>
          </a:p>
          <a:p>
            <a:pPr marL="285750" indent="-285750">
              <a:buFont typeface="Arial" panose="020B0604020202020204" pitchFamily="34" charset="0"/>
              <a:buChar char="•"/>
            </a:pPr>
            <a:endParaRPr lang="en-GB" sz="2400" dirty="0" smtClean="0"/>
          </a:p>
          <a:p>
            <a:pPr marL="285750" indent="-285750">
              <a:buFont typeface="Arial" panose="020B0604020202020204" pitchFamily="34" charset="0"/>
              <a:buChar char="•"/>
            </a:pPr>
            <a:r>
              <a:rPr lang="en-GB" sz="2400" dirty="0" smtClean="0"/>
              <a:t>This mini project utilizes various aspects of core-java language such as classes, methods, conditional statements, collection framework etc.</a:t>
            </a:r>
          </a:p>
          <a:p>
            <a:pPr marL="285750" indent="-285750">
              <a:buFont typeface="Arial" panose="020B0604020202020204" pitchFamily="34" charset="0"/>
              <a:buChar char="•"/>
            </a:pPr>
            <a:endParaRPr lang="en-GB" sz="2400" dirty="0" smtClean="0"/>
          </a:p>
          <a:p>
            <a:endParaRPr lang="en-IN" sz="2400" dirty="0"/>
          </a:p>
        </p:txBody>
      </p:sp>
    </p:spTree>
    <p:extLst>
      <p:ext uri="{BB962C8B-B14F-4D97-AF65-F5344CB8AC3E}">
        <p14:creationId xmlns:p14="http://schemas.microsoft.com/office/powerpoint/2010/main" val="1938368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18052"/>
            <a:ext cx="8946541" cy="1083365"/>
          </a:xfrm>
        </p:spPr>
        <p:txBody>
          <a:bodyPr>
            <a:normAutofit/>
          </a:bodyPr>
          <a:lstStyle/>
          <a:p>
            <a:r>
              <a:rPr lang="en-GB" sz="4000" dirty="0" smtClean="0"/>
              <a:t>FEATURES</a:t>
            </a:r>
            <a:endParaRPr lang="en-IN" sz="4000" dirty="0"/>
          </a:p>
        </p:txBody>
      </p:sp>
      <p:sp>
        <p:nvSpPr>
          <p:cNvPr id="4" name="TextBox 3"/>
          <p:cNvSpPr txBox="1"/>
          <p:nvPr/>
        </p:nvSpPr>
        <p:spPr>
          <a:xfrm>
            <a:off x="1600200" y="1898374"/>
            <a:ext cx="9640956" cy="3539430"/>
          </a:xfrm>
          <a:prstGeom prst="rect">
            <a:avLst/>
          </a:prstGeom>
          <a:noFill/>
        </p:spPr>
        <p:txBody>
          <a:bodyPr wrap="square" rtlCol="0">
            <a:spAutoFit/>
          </a:bodyPr>
          <a:lstStyle/>
          <a:p>
            <a:pPr marL="342900" indent="-342900">
              <a:buFont typeface="+mj-lt"/>
              <a:buAutoNum type="arabicPeriod"/>
            </a:pPr>
            <a:r>
              <a:rPr lang="en-GB" sz="2400" dirty="0" smtClean="0"/>
              <a:t>Login </a:t>
            </a:r>
          </a:p>
          <a:p>
            <a:pPr marL="800100" lvl="1" indent="-342900">
              <a:buFont typeface="+mj-lt"/>
              <a:buAutoNum type="arabicPeriod"/>
            </a:pPr>
            <a:r>
              <a:rPr lang="en-GB" sz="1600" dirty="0" smtClean="0"/>
              <a:t>Display emails, </a:t>
            </a:r>
          </a:p>
          <a:p>
            <a:pPr marL="800100" lvl="1" indent="-342900">
              <a:buFont typeface="+mj-lt"/>
              <a:buAutoNum type="arabicPeriod"/>
            </a:pPr>
            <a:r>
              <a:rPr lang="en-GB" sz="1600" dirty="0" smtClean="0"/>
              <a:t>Display sent emails, </a:t>
            </a:r>
          </a:p>
          <a:p>
            <a:pPr marL="800100" lvl="1" indent="-342900">
              <a:buFont typeface="+mj-lt"/>
              <a:buAutoNum type="arabicPeriod"/>
            </a:pPr>
            <a:r>
              <a:rPr lang="en-GB" sz="1600" dirty="0"/>
              <a:t>S</a:t>
            </a:r>
            <a:r>
              <a:rPr lang="en-GB" sz="1600" dirty="0" smtClean="0"/>
              <a:t>end email </a:t>
            </a:r>
          </a:p>
          <a:p>
            <a:pPr marL="800100" lvl="1" indent="-342900">
              <a:buFont typeface="+mj-lt"/>
              <a:buAutoNum type="arabicPeriod"/>
            </a:pPr>
            <a:r>
              <a:rPr lang="en-GB" sz="1600" dirty="0" smtClean="0"/>
              <a:t>Exit</a:t>
            </a:r>
          </a:p>
          <a:p>
            <a:pPr marL="800100" lvl="1" indent="-342900">
              <a:buFont typeface="+mj-lt"/>
              <a:buAutoNum type="arabicPeriod"/>
            </a:pPr>
            <a:r>
              <a:rPr lang="en-GB" sz="1600" dirty="0" smtClean="0"/>
              <a:t>Logout</a:t>
            </a:r>
            <a:endParaRPr lang="en-GB" sz="2400" dirty="0" smtClean="0"/>
          </a:p>
          <a:p>
            <a:pPr marL="342900" indent="-342900">
              <a:buFont typeface="+mj-lt"/>
              <a:buAutoNum type="arabicPeriod"/>
            </a:pPr>
            <a:r>
              <a:rPr lang="en-GB" sz="2400" dirty="0" smtClean="0"/>
              <a:t>Change Password</a:t>
            </a:r>
          </a:p>
          <a:p>
            <a:pPr marL="342900" indent="-342900">
              <a:buFont typeface="+mj-lt"/>
              <a:buAutoNum type="arabicPeriod"/>
            </a:pPr>
            <a:endParaRPr lang="en-GB" sz="2400" dirty="0" smtClean="0"/>
          </a:p>
          <a:p>
            <a:pPr marL="342900" indent="-342900">
              <a:buFont typeface="+mj-lt"/>
              <a:buAutoNum type="arabicPeriod"/>
            </a:pPr>
            <a:r>
              <a:rPr lang="en-GB" sz="2400" dirty="0" smtClean="0"/>
              <a:t>Set alternate email</a:t>
            </a:r>
          </a:p>
          <a:p>
            <a:pPr marL="342900" indent="-342900">
              <a:buFont typeface="+mj-lt"/>
              <a:buAutoNum type="arabicPeriod"/>
            </a:pPr>
            <a:endParaRPr lang="en-GB" sz="2400" dirty="0" smtClean="0"/>
          </a:p>
          <a:p>
            <a:pPr marL="342900" indent="-342900">
              <a:buFont typeface="+mj-lt"/>
              <a:buAutoNum type="arabicPeriod"/>
            </a:pPr>
            <a:r>
              <a:rPr lang="en-GB" sz="2400" dirty="0" smtClean="0"/>
              <a:t>Capacity of Mailbox</a:t>
            </a:r>
            <a:endParaRPr lang="en-IN" sz="2400" dirty="0"/>
          </a:p>
        </p:txBody>
      </p:sp>
    </p:spTree>
    <p:extLst>
      <p:ext uri="{BB962C8B-B14F-4D97-AF65-F5344CB8AC3E}">
        <p14:creationId xmlns:p14="http://schemas.microsoft.com/office/powerpoint/2010/main" val="2648518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18052"/>
            <a:ext cx="8946541" cy="1083365"/>
          </a:xfrm>
        </p:spPr>
        <p:txBody>
          <a:bodyPr>
            <a:normAutofit/>
          </a:bodyPr>
          <a:lstStyle/>
          <a:p>
            <a:r>
              <a:rPr lang="en-GB" sz="4000" dirty="0" smtClean="0"/>
              <a:t>System Requirements</a:t>
            </a:r>
            <a:endParaRPr lang="en-IN" sz="4000" dirty="0"/>
          </a:p>
        </p:txBody>
      </p:sp>
      <p:sp>
        <p:nvSpPr>
          <p:cNvPr id="2" name="TextBox 1"/>
          <p:cNvSpPr txBox="1"/>
          <p:nvPr/>
        </p:nvSpPr>
        <p:spPr>
          <a:xfrm>
            <a:off x="1345325" y="1524000"/>
            <a:ext cx="8008882" cy="3139321"/>
          </a:xfrm>
          <a:prstGeom prst="rect">
            <a:avLst/>
          </a:prstGeom>
          <a:noFill/>
        </p:spPr>
        <p:txBody>
          <a:bodyPr wrap="square" rtlCol="0">
            <a:spAutoFit/>
          </a:bodyPr>
          <a:lstStyle/>
          <a:p>
            <a:r>
              <a:rPr lang="en-GB" dirty="0" smtClean="0"/>
              <a:t>Software requirements</a:t>
            </a:r>
            <a:r>
              <a:rPr lang="en-GB" dirty="0" smtClean="0"/>
              <a:t>:</a:t>
            </a:r>
          </a:p>
          <a:p>
            <a:endParaRPr lang="en-GB" dirty="0" smtClean="0"/>
          </a:p>
          <a:p>
            <a:r>
              <a:rPr lang="en-GB" dirty="0" smtClean="0"/>
              <a:t>Operating System: </a:t>
            </a:r>
            <a:r>
              <a:rPr lang="en-GB" dirty="0"/>
              <a:t>Windows 10 </a:t>
            </a:r>
            <a:r>
              <a:rPr lang="en-GB" dirty="0" smtClean="0"/>
              <a:t>(20H2)</a:t>
            </a:r>
          </a:p>
          <a:p>
            <a:r>
              <a:rPr lang="en-GB" dirty="0" smtClean="0"/>
              <a:t>IDE                          : Eclipse </a:t>
            </a:r>
            <a:r>
              <a:rPr lang="en-IN" dirty="0" smtClean="0"/>
              <a:t>2021-09 </a:t>
            </a:r>
            <a:r>
              <a:rPr lang="en-IN" dirty="0"/>
              <a:t>(4.21.0</a:t>
            </a:r>
            <a:r>
              <a:rPr lang="en-IN" dirty="0" smtClean="0"/>
              <a:t>)</a:t>
            </a:r>
          </a:p>
          <a:p>
            <a:r>
              <a:rPr lang="en-GB" dirty="0"/>
              <a:t>JRE                       </a:t>
            </a:r>
            <a:r>
              <a:rPr lang="en-GB" dirty="0" smtClean="0"/>
              <a:t>   : </a:t>
            </a:r>
            <a:r>
              <a:rPr lang="en-GB" dirty="0"/>
              <a:t>jdk-17_windows-x64_bin</a:t>
            </a:r>
            <a:endParaRPr lang="en-GB" dirty="0" smtClean="0"/>
          </a:p>
          <a:p>
            <a:endParaRPr lang="en-GB" dirty="0"/>
          </a:p>
          <a:p>
            <a:r>
              <a:rPr lang="en-GB" dirty="0" smtClean="0"/>
              <a:t>Hardware requirements</a:t>
            </a:r>
            <a:r>
              <a:rPr lang="en-GB" dirty="0" smtClean="0"/>
              <a:t>:</a:t>
            </a:r>
          </a:p>
          <a:p>
            <a:endParaRPr lang="en-GB" dirty="0" smtClean="0"/>
          </a:p>
          <a:p>
            <a:r>
              <a:rPr lang="en-GB" dirty="0"/>
              <a:t>Processor       </a:t>
            </a:r>
            <a:r>
              <a:rPr lang="en-GB" dirty="0" smtClean="0"/>
              <a:t>	   : </a:t>
            </a:r>
            <a:r>
              <a:rPr lang="en-GB" dirty="0"/>
              <a:t>1th Gen Intel(R) Core(TM) i5-11400</a:t>
            </a:r>
            <a:endParaRPr lang="en-GB" dirty="0" smtClean="0"/>
          </a:p>
          <a:p>
            <a:r>
              <a:rPr lang="en-GB" dirty="0" smtClean="0"/>
              <a:t>Installed </a:t>
            </a:r>
            <a:r>
              <a:rPr lang="en-GB" dirty="0" smtClean="0"/>
              <a:t>RAM	   </a:t>
            </a:r>
            <a:r>
              <a:rPr lang="en-IN" dirty="0" smtClean="0"/>
              <a:t>: </a:t>
            </a:r>
            <a:r>
              <a:rPr lang="en-IN" dirty="0"/>
              <a:t>16.0 </a:t>
            </a:r>
            <a:r>
              <a:rPr lang="en-IN" dirty="0" smtClean="0"/>
              <a:t>GB</a:t>
            </a:r>
          </a:p>
          <a:p>
            <a:r>
              <a:rPr lang="en-GB" dirty="0"/>
              <a:t>System Type  </a:t>
            </a:r>
            <a:r>
              <a:rPr lang="en-GB" dirty="0" smtClean="0"/>
              <a:t>	   : </a:t>
            </a:r>
            <a:r>
              <a:rPr lang="en-GB" dirty="0"/>
              <a:t>64-bit operating system, x64-based processor</a:t>
            </a:r>
            <a:endParaRPr lang="en-GB" dirty="0" smtClean="0"/>
          </a:p>
        </p:txBody>
      </p:sp>
    </p:spTree>
    <p:extLst>
      <p:ext uri="{BB962C8B-B14F-4D97-AF65-F5344CB8AC3E}">
        <p14:creationId xmlns:p14="http://schemas.microsoft.com/office/powerpoint/2010/main" val="3323681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18052"/>
            <a:ext cx="8946541" cy="1083365"/>
          </a:xfrm>
        </p:spPr>
        <p:txBody>
          <a:bodyPr>
            <a:normAutofit/>
          </a:bodyPr>
          <a:lstStyle/>
          <a:p>
            <a:r>
              <a:rPr lang="en-GB" sz="4000" dirty="0" smtClean="0"/>
              <a:t>OPERATIONS</a:t>
            </a:r>
            <a:endParaRPr lang="en-IN" sz="4000" dirty="0"/>
          </a:p>
        </p:txBody>
      </p:sp>
      <p:pic>
        <p:nvPicPr>
          <p:cNvPr id="2" name="Picture 1"/>
          <p:cNvPicPr>
            <a:picLocks noChangeAspect="1"/>
          </p:cNvPicPr>
          <p:nvPr/>
        </p:nvPicPr>
        <p:blipFill>
          <a:blip r:embed="rId2"/>
          <a:stretch>
            <a:fillRect/>
          </a:stretch>
        </p:blipFill>
        <p:spPr>
          <a:xfrm>
            <a:off x="1664753" y="1401417"/>
            <a:ext cx="8637349" cy="2817758"/>
          </a:xfrm>
          <a:prstGeom prst="rect">
            <a:avLst/>
          </a:prstGeom>
        </p:spPr>
      </p:pic>
      <p:sp>
        <p:nvSpPr>
          <p:cNvPr id="5" name="TextBox 4"/>
          <p:cNvSpPr txBox="1"/>
          <p:nvPr/>
        </p:nvSpPr>
        <p:spPr>
          <a:xfrm>
            <a:off x="1664753" y="4550979"/>
            <a:ext cx="8637349" cy="707886"/>
          </a:xfrm>
          <a:prstGeom prst="rect">
            <a:avLst/>
          </a:prstGeom>
          <a:noFill/>
        </p:spPr>
        <p:txBody>
          <a:bodyPr wrap="square" rtlCol="0">
            <a:spAutoFit/>
          </a:bodyPr>
          <a:lstStyle/>
          <a:p>
            <a:r>
              <a:rPr lang="en-GB" sz="2000" dirty="0" smtClean="0"/>
              <a:t>Scrshot1. First of all, displaying features provided for users in this project using Conditional </a:t>
            </a:r>
            <a:r>
              <a:rPr lang="en-GB" sz="2000" dirty="0"/>
              <a:t>S</a:t>
            </a:r>
            <a:r>
              <a:rPr lang="en-GB" sz="2000" dirty="0" smtClean="0"/>
              <a:t>witch Cases</a:t>
            </a:r>
            <a:endParaRPr lang="en-IN" sz="2000" dirty="0"/>
          </a:p>
        </p:txBody>
      </p:sp>
    </p:spTree>
    <p:extLst>
      <p:ext uri="{BB962C8B-B14F-4D97-AF65-F5344CB8AC3E}">
        <p14:creationId xmlns:p14="http://schemas.microsoft.com/office/powerpoint/2010/main" val="382911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0800" y="1412345"/>
            <a:ext cx="8144933" cy="4133321"/>
          </a:xfrm>
          <a:prstGeom prst="rect">
            <a:avLst/>
          </a:prstGeom>
        </p:spPr>
      </p:pic>
      <p:sp>
        <p:nvSpPr>
          <p:cNvPr id="3" name="TextBox 2"/>
          <p:cNvSpPr txBox="1"/>
          <p:nvPr/>
        </p:nvSpPr>
        <p:spPr>
          <a:xfrm>
            <a:off x="1320800" y="5689600"/>
            <a:ext cx="8331200" cy="646331"/>
          </a:xfrm>
          <a:prstGeom prst="rect">
            <a:avLst/>
          </a:prstGeom>
          <a:noFill/>
        </p:spPr>
        <p:txBody>
          <a:bodyPr wrap="square" rtlCol="0">
            <a:spAutoFit/>
          </a:bodyPr>
          <a:lstStyle/>
          <a:p>
            <a:r>
              <a:rPr lang="en-GB" dirty="0" smtClean="0"/>
              <a:t>Scrshot2. As the user selects option 1, user will be able to view inbox after entering correct credentials. Hashmap used to store the ID and password</a:t>
            </a:r>
            <a:endParaRPr lang="en-IN" dirty="0"/>
          </a:p>
        </p:txBody>
      </p:sp>
      <p:sp>
        <p:nvSpPr>
          <p:cNvPr id="4" name="TextBox 3"/>
          <p:cNvSpPr txBox="1"/>
          <p:nvPr/>
        </p:nvSpPr>
        <p:spPr>
          <a:xfrm>
            <a:off x="787399" y="745191"/>
            <a:ext cx="4377267" cy="523220"/>
          </a:xfrm>
          <a:prstGeom prst="rect">
            <a:avLst/>
          </a:prstGeom>
          <a:noFill/>
        </p:spPr>
        <p:txBody>
          <a:bodyPr wrap="square" rtlCol="0">
            <a:spAutoFit/>
          </a:bodyPr>
          <a:lstStyle/>
          <a:p>
            <a:r>
              <a:rPr lang="en-GB" sz="2800" dirty="0" smtClean="0"/>
              <a:t>1. Login Feature</a:t>
            </a:r>
            <a:endParaRPr lang="en-IN" sz="2800" dirty="0"/>
          </a:p>
        </p:txBody>
      </p:sp>
    </p:spTree>
    <p:extLst>
      <p:ext uri="{BB962C8B-B14F-4D97-AF65-F5344CB8AC3E}">
        <p14:creationId xmlns:p14="http://schemas.microsoft.com/office/powerpoint/2010/main" val="35642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7621" y="584729"/>
            <a:ext cx="4638099" cy="3970338"/>
          </a:xfrm>
          <a:prstGeom prst="rect">
            <a:avLst/>
          </a:prstGeom>
        </p:spPr>
      </p:pic>
      <p:pic>
        <p:nvPicPr>
          <p:cNvPr id="4" name="Picture 3"/>
          <p:cNvPicPr>
            <a:picLocks noChangeAspect="1"/>
          </p:cNvPicPr>
          <p:nvPr/>
        </p:nvPicPr>
        <p:blipFill>
          <a:blip r:embed="rId3"/>
          <a:stretch>
            <a:fillRect/>
          </a:stretch>
        </p:blipFill>
        <p:spPr>
          <a:xfrm>
            <a:off x="5255153" y="584729"/>
            <a:ext cx="6267980" cy="3957322"/>
          </a:xfrm>
          <a:prstGeom prst="rect">
            <a:avLst/>
          </a:prstGeom>
        </p:spPr>
      </p:pic>
      <p:sp>
        <p:nvSpPr>
          <p:cNvPr id="5" name="TextBox 4"/>
          <p:cNvSpPr txBox="1"/>
          <p:nvPr/>
        </p:nvSpPr>
        <p:spPr>
          <a:xfrm>
            <a:off x="1143000" y="4817534"/>
            <a:ext cx="9770534" cy="923330"/>
          </a:xfrm>
          <a:prstGeom prst="rect">
            <a:avLst/>
          </a:prstGeom>
          <a:noFill/>
        </p:spPr>
        <p:txBody>
          <a:bodyPr wrap="square" rtlCol="0">
            <a:spAutoFit/>
          </a:bodyPr>
          <a:lstStyle/>
          <a:p>
            <a:r>
              <a:rPr lang="en-GB" dirty="0" smtClean="0"/>
              <a:t>Scrshot 3 and 4: Some demo emails are created to view the received emails using for loop and sent  an email to view the sent emails. After completion of this process user can either logout or exit the application.</a:t>
            </a:r>
            <a:endParaRPr lang="en-IN" dirty="0"/>
          </a:p>
        </p:txBody>
      </p:sp>
    </p:spTree>
    <p:extLst>
      <p:ext uri="{BB962C8B-B14F-4D97-AF65-F5344CB8AC3E}">
        <p14:creationId xmlns:p14="http://schemas.microsoft.com/office/powerpoint/2010/main" val="329795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59417" y="1216025"/>
            <a:ext cx="6296379" cy="3694642"/>
          </a:xfrm>
          <a:prstGeom prst="rect">
            <a:avLst/>
          </a:prstGeom>
        </p:spPr>
      </p:pic>
      <p:sp>
        <p:nvSpPr>
          <p:cNvPr id="5" name="Rectangle 4"/>
          <p:cNvSpPr/>
          <p:nvPr/>
        </p:nvSpPr>
        <p:spPr>
          <a:xfrm>
            <a:off x="5113198" y="3244334"/>
            <a:ext cx="570990" cy="369332"/>
          </a:xfrm>
          <a:prstGeom prst="rect">
            <a:avLst/>
          </a:prstGeom>
        </p:spPr>
        <p:txBody>
          <a:bodyPr wrap="none">
            <a:spAutoFit/>
          </a:bodyPr>
          <a:lstStyle/>
          <a:p>
            <a:r>
              <a:rPr lang="en-IN" dirty="0" smtClean="0"/>
              <a:t>eat</a:t>
            </a:r>
            <a:endParaRPr lang="en-IN" dirty="0"/>
          </a:p>
        </p:txBody>
      </p:sp>
      <p:sp>
        <p:nvSpPr>
          <p:cNvPr id="6" name="TextBox 5"/>
          <p:cNvSpPr txBox="1"/>
          <p:nvPr/>
        </p:nvSpPr>
        <p:spPr>
          <a:xfrm>
            <a:off x="836084" y="626533"/>
            <a:ext cx="3625849" cy="461665"/>
          </a:xfrm>
          <a:prstGeom prst="rect">
            <a:avLst/>
          </a:prstGeom>
          <a:noFill/>
        </p:spPr>
        <p:txBody>
          <a:bodyPr wrap="square" rtlCol="0">
            <a:spAutoFit/>
          </a:bodyPr>
          <a:lstStyle/>
          <a:p>
            <a:r>
              <a:rPr lang="en-GB" sz="2400" dirty="0" smtClean="0"/>
              <a:t>2. Change Password</a:t>
            </a:r>
            <a:endParaRPr lang="en-IN" sz="2400" dirty="0"/>
          </a:p>
        </p:txBody>
      </p:sp>
      <p:sp>
        <p:nvSpPr>
          <p:cNvPr id="3" name="TextBox 2"/>
          <p:cNvSpPr txBox="1"/>
          <p:nvPr/>
        </p:nvSpPr>
        <p:spPr>
          <a:xfrm>
            <a:off x="1397000" y="5190067"/>
            <a:ext cx="6714067" cy="646331"/>
          </a:xfrm>
          <a:prstGeom prst="rect">
            <a:avLst/>
          </a:prstGeom>
          <a:noFill/>
        </p:spPr>
        <p:txBody>
          <a:bodyPr wrap="square" rtlCol="0">
            <a:spAutoFit/>
          </a:bodyPr>
          <a:lstStyle/>
          <a:p>
            <a:r>
              <a:rPr lang="en-GB" dirty="0" smtClean="0"/>
              <a:t>Scrshot 5: A method change password created using simple if-else statement</a:t>
            </a:r>
            <a:endParaRPr lang="en-IN" dirty="0"/>
          </a:p>
        </p:txBody>
      </p:sp>
    </p:spTree>
    <p:extLst>
      <p:ext uri="{BB962C8B-B14F-4D97-AF65-F5344CB8AC3E}">
        <p14:creationId xmlns:p14="http://schemas.microsoft.com/office/powerpoint/2010/main" val="141909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3812" y="1381655"/>
            <a:ext cx="6436255" cy="3976034"/>
          </a:xfrm>
          <a:prstGeom prst="rect">
            <a:avLst/>
          </a:prstGeom>
        </p:spPr>
      </p:pic>
      <p:sp>
        <p:nvSpPr>
          <p:cNvPr id="3" name="TextBox 2"/>
          <p:cNvSpPr txBox="1"/>
          <p:nvPr/>
        </p:nvSpPr>
        <p:spPr>
          <a:xfrm>
            <a:off x="878945" y="719667"/>
            <a:ext cx="4446588" cy="523220"/>
          </a:xfrm>
          <a:prstGeom prst="rect">
            <a:avLst/>
          </a:prstGeom>
          <a:noFill/>
        </p:spPr>
        <p:txBody>
          <a:bodyPr wrap="square" rtlCol="0">
            <a:spAutoFit/>
          </a:bodyPr>
          <a:lstStyle/>
          <a:p>
            <a:r>
              <a:rPr lang="en-GB" sz="2800" dirty="0" smtClean="0"/>
              <a:t>3. Set an alternate email</a:t>
            </a:r>
            <a:endParaRPr lang="en-IN" sz="2800" dirty="0"/>
          </a:p>
        </p:txBody>
      </p:sp>
      <p:sp>
        <p:nvSpPr>
          <p:cNvPr id="4" name="TextBox 3"/>
          <p:cNvSpPr txBox="1"/>
          <p:nvPr/>
        </p:nvSpPr>
        <p:spPr>
          <a:xfrm>
            <a:off x="1430867" y="5647267"/>
            <a:ext cx="6299200" cy="923330"/>
          </a:xfrm>
          <a:prstGeom prst="rect">
            <a:avLst/>
          </a:prstGeom>
          <a:noFill/>
        </p:spPr>
        <p:txBody>
          <a:bodyPr wrap="square" rtlCol="0">
            <a:spAutoFit/>
          </a:bodyPr>
          <a:lstStyle/>
          <a:p>
            <a:r>
              <a:rPr lang="en-GB" dirty="0" smtClean="0"/>
              <a:t>Scrshot 6: Method alter_email used via if-else conditional statement to set another email on temporary basis</a:t>
            </a:r>
            <a:endParaRPr lang="en-IN" dirty="0"/>
          </a:p>
        </p:txBody>
      </p:sp>
    </p:spTree>
    <p:extLst>
      <p:ext uri="{BB962C8B-B14F-4D97-AF65-F5344CB8AC3E}">
        <p14:creationId xmlns:p14="http://schemas.microsoft.com/office/powerpoint/2010/main" val="2726391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174</TotalTime>
  <Words>352</Words>
  <Application>Microsoft Office PowerPoint</Application>
  <PresentationFormat>Widescreen</PresentationFormat>
  <Paragraphs>64</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PC</dc:creator>
  <cp:lastModifiedBy>MY PC</cp:lastModifiedBy>
  <cp:revision>21</cp:revision>
  <dcterms:created xsi:type="dcterms:W3CDTF">2022-01-28T12:11:40Z</dcterms:created>
  <dcterms:modified xsi:type="dcterms:W3CDTF">2022-02-06T15:59:09Z</dcterms:modified>
</cp:coreProperties>
</file>