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70" r:id="rId4"/>
    <p:sldId id="259" r:id="rId5"/>
    <p:sldId id="261" r:id="rId6"/>
    <p:sldId id="262" r:id="rId7"/>
    <p:sldId id="260" r:id="rId8"/>
    <p:sldId id="271" r:id="rId9"/>
    <p:sldId id="272" r:id="rId10"/>
    <p:sldId id="263" r:id="rId11"/>
    <p:sldId id="264" r:id="rId12"/>
    <p:sldId id="265" r:id="rId13"/>
    <p:sldId id="266" r:id="rId14"/>
    <p:sldId id="273" r:id="rId15"/>
    <p:sldId id="275" r:id="rId16"/>
    <p:sldId id="274" r:id="rId17"/>
    <p:sldId id="276" r:id="rId18"/>
    <p:sldId id="277" r:id="rId19"/>
    <p:sldId id="269" r:id="rId20"/>
    <p:sldId id="26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9" d="100"/>
          <a:sy n="79" d="100"/>
        </p:scale>
        <p:origin x="96" y="2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E96A6-033E-48E1-B6C7-8D8D49320C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46AF852-DDE1-415C-B988-31F12EC85284}">
      <dgm:prSet/>
      <dgm:spPr>
        <a:solidFill>
          <a:schemeClr val="accent6">
            <a:lumMod val="20000"/>
            <a:lumOff val="80000"/>
          </a:schemeClr>
        </a:solidFill>
      </dgm:spPr>
      <dgm:t>
        <a:bodyPr/>
        <a:lstStyle/>
        <a:p>
          <a:pPr rtl="0"/>
          <a:r>
            <a:rPr lang="en-GB" dirty="0" smtClean="0">
              <a:solidFill>
                <a:schemeClr val="tx2"/>
              </a:solidFill>
            </a:rPr>
            <a:t>@Data : Lombok data annotation generates getters for all fields.</a:t>
          </a:r>
          <a:endParaRPr lang="en-IN" dirty="0">
            <a:solidFill>
              <a:schemeClr val="tx2"/>
            </a:solidFill>
          </a:endParaRPr>
        </a:p>
      </dgm:t>
    </dgm:pt>
    <dgm:pt modelId="{F16B39A5-AB6D-46CC-A0B4-D442818A6D24}" type="parTrans" cxnId="{11D70C43-D19E-4AB5-B036-12725D39922D}">
      <dgm:prSet/>
      <dgm:spPr/>
      <dgm:t>
        <a:bodyPr/>
        <a:lstStyle/>
        <a:p>
          <a:endParaRPr lang="en-US"/>
        </a:p>
      </dgm:t>
    </dgm:pt>
    <dgm:pt modelId="{AB8EC9A8-EC2D-4436-9244-F89945B9A8EE}" type="sibTrans" cxnId="{11D70C43-D19E-4AB5-B036-12725D39922D}">
      <dgm:prSet/>
      <dgm:spPr/>
      <dgm:t>
        <a:bodyPr/>
        <a:lstStyle/>
        <a:p>
          <a:endParaRPr lang="en-US"/>
        </a:p>
      </dgm:t>
    </dgm:pt>
    <dgm:pt modelId="{36E68FC8-9ABF-4F67-9173-0318D741877D}">
      <dgm:prSet/>
      <dgm:spPr>
        <a:solidFill>
          <a:schemeClr val="accent6">
            <a:lumMod val="20000"/>
            <a:lumOff val="80000"/>
          </a:schemeClr>
        </a:solidFill>
      </dgm:spPr>
      <dgm:t>
        <a:bodyPr/>
        <a:lstStyle/>
        <a:p>
          <a:pPr rtl="0"/>
          <a:r>
            <a:rPr lang="en-GB" dirty="0" smtClean="0">
              <a:solidFill>
                <a:schemeClr val="tx2"/>
              </a:solidFill>
            </a:rPr>
            <a:t>@Entity annotation defines that a class can be mapped to a table.</a:t>
          </a:r>
          <a:endParaRPr lang="en-IN" dirty="0">
            <a:solidFill>
              <a:schemeClr val="tx2"/>
            </a:solidFill>
          </a:endParaRPr>
        </a:p>
      </dgm:t>
    </dgm:pt>
    <dgm:pt modelId="{92763CB8-71A7-4B56-9D17-D243C8F36EC2}" type="parTrans" cxnId="{BF8CB289-A911-42CA-9A4E-4ACCB99ACA1B}">
      <dgm:prSet/>
      <dgm:spPr/>
      <dgm:t>
        <a:bodyPr/>
        <a:lstStyle/>
        <a:p>
          <a:endParaRPr lang="en-US"/>
        </a:p>
      </dgm:t>
    </dgm:pt>
    <dgm:pt modelId="{9DCBFB32-409D-4B9B-854F-2321FD209277}" type="sibTrans" cxnId="{BF8CB289-A911-42CA-9A4E-4ACCB99ACA1B}">
      <dgm:prSet/>
      <dgm:spPr/>
      <dgm:t>
        <a:bodyPr/>
        <a:lstStyle/>
        <a:p>
          <a:endParaRPr lang="en-US"/>
        </a:p>
      </dgm:t>
    </dgm:pt>
    <dgm:pt modelId="{D9031177-C20A-44FC-BE4F-AAC6993DE2A9}">
      <dgm:prSet/>
      <dgm:spPr>
        <a:solidFill>
          <a:schemeClr val="accent6">
            <a:lumMod val="20000"/>
            <a:lumOff val="80000"/>
          </a:schemeClr>
        </a:solidFill>
      </dgm:spPr>
      <dgm:t>
        <a:bodyPr/>
        <a:lstStyle/>
        <a:p>
          <a:pPr rtl="0"/>
          <a:r>
            <a:rPr lang="en-GB" dirty="0" smtClean="0">
              <a:solidFill>
                <a:schemeClr val="tx2"/>
              </a:solidFill>
            </a:rPr>
            <a:t>@Table annotation allows you to specify the details of the table that will be used to persist the entity in the database.</a:t>
          </a:r>
          <a:endParaRPr lang="en-IN" dirty="0">
            <a:solidFill>
              <a:schemeClr val="tx2"/>
            </a:solidFill>
          </a:endParaRPr>
        </a:p>
      </dgm:t>
    </dgm:pt>
    <dgm:pt modelId="{F353C3FC-FBEF-4136-9284-4173B7D7AFFF}" type="parTrans" cxnId="{F67CF8E3-E170-4A53-A357-CF9B45F2EF1F}">
      <dgm:prSet/>
      <dgm:spPr/>
      <dgm:t>
        <a:bodyPr/>
        <a:lstStyle/>
        <a:p>
          <a:endParaRPr lang="en-US"/>
        </a:p>
      </dgm:t>
    </dgm:pt>
    <dgm:pt modelId="{17E095E6-16DB-4750-8310-DB4D8A37F19A}" type="sibTrans" cxnId="{F67CF8E3-E170-4A53-A357-CF9B45F2EF1F}">
      <dgm:prSet/>
      <dgm:spPr/>
      <dgm:t>
        <a:bodyPr/>
        <a:lstStyle/>
        <a:p>
          <a:endParaRPr lang="en-US"/>
        </a:p>
      </dgm:t>
    </dgm:pt>
    <dgm:pt modelId="{0BE752AD-5166-4A12-BEA8-BB2AF154C613}">
      <dgm:prSet/>
      <dgm:spPr>
        <a:solidFill>
          <a:schemeClr val="accent6">
            <a:lumMod val="20000"/>
            <a:lumOff val="80000"/>
          </a:schemeClr>
        </a:solidFill>
      </dgm:spPr>
      <dgm:t>
        <a:bodyPr/>
        <a:lstStyle/>
        <a:p>
          <a:pPr rtl="0"/>
          <a:r>
            <a:rPr lang="en-GB" smtClean="0">
              <a:solidFill>
                <a:schemeClr val="tx2"/>
              </a:solidFill>
            </a:rPr>
            <a:t>@Generated value : Provides for the specification of generation strategies for the values of primary keys.</a:t>
          </a:r>
          <a:endParaRPr lang="en-IN">
            <a:solidFill>
              <a:schemeClr val="tx2"/>
            </a:solidFill>
          </a:endParaRPr>
        </a:p>
      </dgm:t>
    </dgm:pt>
    <dgm:pt modelId="{4676148A-C5E1-4C76-91D3-0471D9FBE5F2}" type="parTrans" cxnId="{1B949E39-DD9C-424E-931C-CC3407976D36}">
      <dgm:prSet/>
      <dgm:spPr/>
      <dgm:t>
        <a:bodyPr/>
        <a:lstStyle/>
        <a:p>
          <a:endParaRPr lang="en-US"/>
        </a:p>
      </dgm:t>
    </dgm:pt>
    <dgm:pt modelId="{A3F2FB98-F01B-430E-B47B-56B3B33A67DC}" type="sibTrans" cxnId="{1B949E39-DD9C-424E-931C-CC3407976D36}">
      <dgm:prSet/>
      <dgm:spPr/>
      <dgm:t>
        <a:bodyPr/>
        <a:lstStyle/>
        <a:p>
          <a:endParaRPr lang="en-US"/>
        </a:p>
      </dgm:t>
    </dgm:pt>
    <dgm:pt modelId="{9716EE01-BAEC-4B53-B305-FEF676833DBB}">
      <dgm:prSet/>
      <dgm:spPr>
        <a:solidFill>
          <a:schemeClr val="accent6">
            <a:lumMod val="20000"/>
            <a:lumOff val="80000"/>
          </a:schemeClr>
        </a:solidFill>
      </dgm:spPr>
      <dgm:t>
        <a:bodyPr/>
        <a:lstStyle/>
        <a:p>
          <a:pPr rtl="0"/>
          <a:r>
            <a:rPr lang="en-GB" smtClean="0">
              <a:solidFill>
                <a:schemeClr val="tx2"/>
              </a:solidFill>
            </a:rPr>
            <a:t>@Temporal: Used to insert date, time in database table.</a:t>
          </a:r>
          <a:endParaRPr lang="en-IN">
            <a:solidFill>
              <a:schemeClr val="tx2"/>
            </a:solidFill>
          </a:endParaRPr>
        </a:p>
      </dgm:t>
    </dgm:pt>
    <dgm:pt modelId="{08FA1C4E-FD25-4CFD-9751-95F990363F1B}" type="parTrans" cxnId="{BDA94DAD-FA4E-49E5-B5F6-024AD773E357}">
      <dgm:prSet/>
      <dgm:spPr/>
      <dgm:t>
        <a:bodyPr/>
        <a:lstStyle/>
        <a:p>
          <a:endParaRPr lang="en-US"/>
        </a:p>
      </dgm:t>
    </dgm:pt>
    <dgm:pt modelId="{5B50D470-AE4A-42B4-9D97-BB695614BF7F}" type="sibTrans" cxnId="{BDA94DAD-FA4E-49E5-B5F6-024AD773E357}">
      <dgm:prSet/>
      <dgm:spPr/>
      <dgm:t>
        <a:bodyPr/>
        <a:lstStyle/>
        <a:p>
          <a:endParaRPr lang="en-US"/>
        </a:p>
      </dgm:t>
    </dgm:pt>
    <dgm:pt modelId="{B94D3B80-5AE8-4AE1-A7F7-627917342281}">
      <dgm:prSet/>
      <dgm:spPr>
        <a:solidFill>
          <a:schemeClr val="accent6">
            <a:lumMod val="20000"/>
            <a:lumOff val="80000"/>
          </a:schemeClr>
        </a:solidFill>
      </dgm:spPr>
      <dgm:t>
        <a:bodyPr/>
        <a:lstStyle/>
        <a:p>
          <a:pPr rtl="0"/>
          <a:r>
            <a:rPr lang="en-GB" smtClean="0">
              <a:solidFill>
                <a:schemeClr val="tx2"/>
              </a:solidFill>
            </a:rPr>
            <a:t>@Enumerated : Specifies that a persistent property or field should be persisted as a enumerated type.</a:t>
          </a:r>
          <a:endParaRPr lang="en-IN">
            <a:solidFill>
              <a:schemeClr val="tx2"/>
            </a:solidFill>
          </a:endParaRPr>
        </a:p>
      </dgm:t>
    </dgm:pt>
    <dgm:pt modelId="{ECC8578F-C968-4584-86B3-F9306FFE09DE}" type="parTrans" cxnId="{004A6BEA-DB2F-4C95-9F3B-0423F497AAFC}">
      <dgm:prSet/>
      <dgm:spPr/>
      <dgm:t>
        <a:bodyPr/>
        <a:lstStyle/>
        <a:p>
          <a:endParaRPr lang="en-US"/>
        </a:p>
      </dgm:t>
    </dgm:pt>
    <dgm:pt modelId="{4D72A72B-9175-425E-BFD0-9CD59FFE863B}" type="sibTrans" cxnId="{004A6BEA-DB2F-4C95-9F3B-0423F497AAFC}">
      <dgm:prSet/>
      <dgm:spPr/>
      <dgm:t>
        <a:bodyPr/>
        <a:lstStyle/>
        <a:p>
          <a:endParaRPr lang="en-US"/>
        </a:p>
      </dgm:t>
    </dgm:pt>
    <dgm:pt modelId="{6901FD15-305B-46F2-B9B0-E4B58AD68149}">
      <dgm:prSet/>
      <dgm:spPr>
        <a:solidFill>
          <a:schemeClr val="accent6">
            <a:lumMod val="20000"/>
            <a:lumOff val="80000"/>
          </a:schemeClr>
        </a:solidFill>
      </dgm:spPr>
      <dgm:t>
        <a:bodyPr/>
        <a:lstStyle/>
        <a:p>
          <a:pPr rtl="0"/>
          <a:r>
            <a:rPr lang="en-IN" smtClean="0">
              <a:solidFill>
                <a:schemeClr val="tx2"/>
              </a:solidFill>
            </a:rPr>
            <a:t>@JsonBackReference : </a:t>
          </a:r>
          <a:r>
            <a:rPr lang="en-GB" smtClean="0">
              <a:solidFill>
                <a:schemeClr val="tx2"/>
              </a:solidFill>
            </a:rPr>
            <a:t>A backreference that omits during the serialization process.</a:t>
          </a:r>
          <a:endParaRPr lang="en-IN">
            <a:solidFill>
              <a:schemeClr val="tx2"/>
            </a:solidFill>
          </a:endParaRPr>
        </a:p>
      </dgm:t>
    </dgm:pt>
    <dgm:pt modelId="{E4A62D9F-C7E7-40C1-B309-8743735A4C6A}" type="parTrans" cxnId="{C0AE9DA5-BCD5-4C9C-9BF1-331E7730D3B0}">
      <dgm:prSet/>
      <dgm:spPr/>
      <dgm:t>
        <a:bodyPr/>
        <a:lstStyle/>
        <a:p>
          <a:endParaRPr lang="en-US"/>
        </a:p>
      </dgm:t>
    </dgm:pt>
    <dgm:pt modelId="{E5FF94C3-6C37-410B-ACF8-4F139636FF94}" type="sibTrans" cxnId="{C0AE9DA5-BCD5-4C9C-9BF1-331E7730D3B0}">
      <dgm:prSet/>
      <dgm:spPr/>
      <dgm:t>
        <a:bodyPr/>
        <a:lstStyle/>
        <a:p>
          <a:endParaRPr lang="en-US"/>
        </a:p>
      </dgm:t>
    </dgm:pt>
    <dgm:pt modelId="{2A3D83CF-61C2-445D-99EF-77D52FFA01B4}" type="pres">
      <dgm:prSet presAssocID="{365E96A6-033E-48E1-B6C7-8D8D49320CC8}" presName="linear" presStyleCnt="0">
        <dgm:presLayoutVars>
          <dgm:animLvl val="lvl"/>
          <dgm:resizeHandles val="exact"/>
        </dgm:presLayoutVars>
      </dgm:prSet>
      <dgm:spPr/>
      <dgm:t>
        <a:bodyPr/>
        <a:lstStyle/>
        <a:p>
          <a:endParaRPr lang="en-US"/>
        </a:p>
      </dgm:t>
    </dgm:pt>
    <dgm:pt modelId="{92C55958-2D51-4B5F-AAC1-B601B4200F2E}" type="pres">
      <dgm:prSet presAssocID="{246AF852-DDE1-415C-B988-31F12EC85284}" presName="parentText" presStyleLbl="node1" presStyleIdx="0" presStyleCnt="7" custLinFactNeighborY="-29576">
        <dgm:presLayoutVars>
          <dgm:chMax val="0"/>
          <dgm:bulletEnabled val="1"/>
        </dgm:presLayoutVars>
      </dgm:prSet>
      <dgm:spPr>
        <a:prstGeom prst="round2DiagRect">
          <a:avLst/>
        </a:prstGeom>
      </dgm:spPr>
      <dgm:t>
        <a:bodyPr/>
        <a:lstStyle/>
        <a:p>
          <a:endParaRPr lang="en-US"/>
        </a:p>
      </dgm:t>
    </dgm:pt>
    <dgm:pt modelId="{40E64A04-3936-40A7-8EA0-03A1373F3708}" type="pres">
      <dgm:prSet presAssocID="{AB8EC9A8-EC2D-4436-9244-F89945B9A8EE}" presName="spacer" presStyleCnt="0"/>
      <dgm:spPr/>
    </dgm:pt>
    <dgm:pt modelId="{B7CEC62E-D208-4EF1-8B1A-4BCCE9358292}" type="pres">
      <dgm:prSet presAssocID="{36E68FC8-9ABF-4F67-9173-0318D741877D}" presName="parentText" presStyleLbl="node1" presStyleIdx="1" presStyleCnt="7">
        <dgm:presLayoutVars>
          <dgm:chMax val="0"/>
          <dgm:bulletEnabled val="1"/>
        </dgm:presLayoutVars>
      </dgm:prSet>
      <dgm:spPr>
        <a:prstGeom prst="round2DiagRect">
          <a:avLst/>
        </a:prstGeom>
      </dgm:spPr>
      <dgm:t>
        <a:bodyPr/>
        <a:lstStyle/>
        <a:p>
          <a:endParaRPr lang="en-US"/>
        </a:p>
      </dgm:t>
    </dgm:pt>
    <dgm:pt modelId="{3E15D2A5-48CF-42D5-A4F8-E06698C878D0}" type="pres">
      <dgm:prSet presAssocID="{9DCBFB32-409D-4B9B-854F-2321FD209277}" presName="spacer" presStyleCnt="0"/>
      <dgm:spPr/>
    </dgm:pt>
    <dgm:pt modelId="{507B3B14-FE24-4FFD-93E1-2D394CDBADF5}" type="pres">
      <dgm:prSet presAssocID="{D9031177-C20A-44FC-BE4F-AAC6993DE2A9}" presName="parentText" presStyleLbl="node1" presStyleIdx="2" presStyleCnt="7">
        <dgm:presLayoutVars>
          <dgm:chMax val="0"/>
          <dgm:bulletEnabled val="1"/>
        </dgm:presLayoutVars>
      </dgm:prSet>
      <dgm:spPr>
        <a:prstGeom prst="round2DiagRect">
          <a:avLst/>
        </a:prstGeom>
      </dgm:spPr>
      <dgm:t>
        <a:bodyPr/>
        <a:lstStyle/>
        <a:p>
          <a:endParaRPr lang="en-US"/>
        </a:p>
      </dgm:t>
    </dgm:pt>
    <dgm:pt modelId="{1A5FF5C8-9B78-4DC5-B456-A5D0EFDD45D8}" type="pres">
      <dgm:prSet presAssocID="{17E095E6-16DB-4750-8310-DB4D8A37F19A}" presName="spacer" presStyleCnt="0"/>
      <dgm:spPr/>
    </dgm:pt>
    <dgm:pt modelId="{747BD647-4D70-4CA6-8707-25D8EF6E8D40}" type="pres">
      <dgm:prSet presAssocID="{0BE752AD-5166-4A12-BEA8-BB2AF154C613}" presName="parentText" presStyleLbl="node1" presStyleIdx="3" presStyleCnt="7">
        <dgm:presLayoutVars>
          <dgm:chMax val="0"/>
          <dgm:bulletEnabled val="1"/>
        </dgm:presLayoutVars>
      </dgm:prSet>
      <dgm:spPr>
        <a:prstGeom prst="round2DiagRect">
          <a:avLst/>
        </a:prstGeom>
      </dgm:spPr>
      <dgm:t>
        <a:bodyPr/>
        <a:lstStyle/>
        <a:p>
          <a:endParaRPr lang="en-US"/>
        </a:p>
      </dgm:t>
    </dgm:pt>
    <dgm:pt modelId="{55E01A79-9B1B-4333-A02F-D5DADD0F2C1A}" type="pres">
      <dgm:prSet presAssocID="{A3F2FB98-F01B-430E-B47B-56B3B33A67DC}" presName="spacer" presStyleCnt="0"/>
      <dgm:spPr/>
    </dgm:pt>
    <dgm:pt modelId="{B0B2D871-465C-4CD0-AFD5-FD9A99844799}" type="pres">
      <dgm:prSet presAssocID="{9716EE01-BAEC-4B53-B305-FEF676833DBB}" presName="parentText" presStyleLbl="node1" presStyleIdx="4" presStyleCnt="7">
        <dgm:presLayoutVars>
          <dgm:chMax val="0"/>
          <dgm:bulletEnabled val="1"/>
        </dgm:presLayoutVars>
      </dgm:prSet>
      <dgm:spPr>
        <a:prstGeom prst="round2DiagRect">
          <a:avLst/>
        </a:prstGeom>
      </dgm:spPr>
      <dgm:t>
        <a:bodyPr/>
        <a:lstStyle/>
        <a:p>
          <a:endParaRPr lang="en-US"/>
        </a:p>
      </dgm:t>
    </dgm:pt>
    <dgm:pt modelId="{683D7029-0E10-4CFD-9322-0150ECC7E0ED}" type="pres">
      <dgm:prSet presAssocID="{5B50D470-AE4A-42B4-9D97-BB695614BF7F}" presName="spacer" presStyleCnt="0"/>
      <dgm:spPr/>
    </dgm:pt>
    <dgm:pt modelId="{B672AE73-2842-4EFB-B9AC-12765D756A97}" type="pres">
      <dgm:prSet presAssocID="{B94D3B80-5AE8-4AE1-A7F7-627917342281}" presName="parentText" presStyleLbl="node1" presStyleIdx="5" presStyleCnt="7">
        <dgm:presLayoutVars>
          <dgm:chMax val="0"/>
          <dgm:bulletEnabled val="1"/>
        </dgm:presLayoutVars>
      </dgm:prSet>
      <dgm:spPr>
        <a:prstGeom prst="round2DiagRect">
          <a:avLst/>
        </a:prstGeom>
      </dgm:spPr>
      <dgm:t>
        <a:bodyPr/>
        <a:lstStyle/>
        <a:p>
          <a:endParaRPr lang="en-US"/>
        </a:p>
      </dgm:t>
    </dgm:pt>
    <dgm:pt modelId="{05D4F203-2C5C-4DA3-8959-DBEFE118F600}" type="pres">
      <dgm:prSet presAssocID="{4D72A72B-9175-425E-BFD0-9CD59FFE863B}" presName="spacer" presStyleCnt="0"/>
      <dgm:spPr/>
    </dgm:pt>
    <dgm:pt modelId="{16F28BC8-B028-4139-83A0-87C375F5D924}" type="pres">
      <dgm:prSet presAssocID="{6901FD15-305B-46F2-B9B0-E4B58AD68149}" presName="parentText" presStyleLbl="node1" presStyleIdx="6" presStyleCnt="7">
        <dgm:presLayoutVars>
          <dgm:chMax val="0"/>
          <dgm:bulletEnabled val="1"/>
        </dgm:presLayoutVars>
      </dgm:prSet>
      <dgm:spPr>
        <a:prstGeom prst="round2DiagRect">
          <a:avLst/>
        </a:prstGeom>
      </dgm:spPr>
      <dgm:t>
        <a:bodyPr/>
        <a:lstStyle/>
        <a:p>
          <a:endParaRPr lang="en-US"/>
        </a:p>
      </dgm:t>
    </dgm:pt>
  </dgm:ptLst>
  <dgm:cxnLst>
    <dgm:cxn modelId="{C0AE9DA5-BCD5-4C9C-9BF1-331E7730D3B0}" srcId="{365E96A6-033E-48E1-B6C7-8D8D49320CC8}" destId="{6901FD15-305B-46F2-B9B0-E4B58AD68149}" srcOrd="6" destOrd="0" parTransId="{E4A62D9F-C7E7-40C1-B309-8743735A4C6A}" sibTransId="{E5FF94C3-6C37-410B-ACF8-4F139636FF94}"/>
    <dgm:cxn modelId="{BDA94DAD-FA4E-49E5-B5F6-024AD773E357}" srcId="{365E96A6-033E-48E1-B6C7-8D8D49320CC8}" destId="{9716EE01-BAEC-4B53-B305-FEF676833DBB}" srcOrd="4" destOrd="0" parTransId="{08FA1C4E-FD25-4CFD-9751-95F990363F1B}" sibTransId="{5B50D470-AE4A-42B4-9D97-BB695614BF7F}"/>
    <dgm:cxn modelId="{6312A7EE-5D22-4AE4-947D-6083F2A9A9BC}" type="presOf" srcId="{246AF852-DDE1-415C-B988-31F12EC85284}" destId="{92C55958-2D51-4B5F-AAC1-B601B4200F2E}" srcOrd="0" destOrd="0" presId="urn:microsoft.com/office/officeart/2005/8/layout/vList2"/>
    <dgm:cxn modelId="{5C6004C4-3910-4DFC-B6D9-81ED98F77D01}" type="presOf" srcId="{0BE752AD-5166-4A12-BEA8-BB2AF154C613}" destId="{747BD647-4D70-4CA6-8707-25D8EF6E8D40}" srcOrd="0" destOrd="0" presId="urn:microsoft.com/office/officeart/2005/8/layout/vList2"/>
    <dgm:cxn modelId="{6BE27268-1EB3-4F52-A8F3-7DCB5B805E0B}" type="presOf" srcId="{9716EE01-BAEC-4B53-B305-FEF676833DBB}" destId="{B0B2D871-465C-4CD0-AFD5-FD9A99844799}" srcOrd="0" destOrd="0" presId="urn:microsoft.com/office/officeart/2005/8/layout/vList2"/>
    <dgm:cxn modelId="{004A6BEA-DB2F-4C95-9F3B-0423F497AAFC}" srcId="{365E96A6-033E-48E1-B6C7-8D8D49320CC8}" destId="{B94D3B80-5AE8-4AE1-A7F7-627917342281}" srcOrd="5" destOrd="0" parTransId="{ECC8578F-C968-4584-86B3-F9306FFE09DE}" sibTransId="{4D72A72B-9175-425E-BFD0-9CD59FFE863B}"/>
    <dgm:cxn modelId="{BF8CB289-A911-42CA-9A4E-4ACCB99ACA1B}" srcId="{365E96A6-033E-48E1-B6C7-8D8D49320CC8}" destId="{36E68FC8-9ABF-4F67-9173-0318D741877D}" srcOrd="1" destOrd="0" parTransId="{92763CB8-71A7-4B56-9D17-D243C8F36EC2}" sibTransId="{9DCBFB32-409D-4B9B-854F-2321FD209277}"/>
    <dgm:cxn modelId="{4AB03CF2-17FF-4A63-B404-B3D441232332}" type="presOf" srcId="{D9031177-C20A-44FC-BE4F-AAC6993DE2A9}" destId="{507B3B14-FE24-4FFD-93E1-2D394CDBADF5}" srcOrd="0" destOrd="0" presId="urn:microsoft.com/office/officeart/2005/8/layout/vList2"/>
    <dgm:cxn modelId="{F67CF8E3-E170-4A53-A357-CF9B45F2EF1F}" srcId="{365E96A6-033E-48E1-B6C7-8D8D49320CC8}" destId="{D9031177-C20A-44FC-BE4F-AAC6993DE2A9}" srcOrd="2" destOrd="0" parTransId="{F353C3FC-FBEF-4136-9284-4173B7D7AFFF}" sibTransId="{17E095E6-16DB-4750-8310-DB4D8A37F19A}"/>
    <dgm:cxn modelId="{A1D90192-2475-428E-A73A-FF658ECE2805}" type="presOf" srcId="{365E96A6-033E-48E1-B6C7-8D8D49320CC8}" destId="{2A3D83CF-61C2-445D-99EF-77D52FFA01B4}" srcOrd="0" destOrd="0" presId="urn:microsoft.com/office/officeart/2005/8/layout/vList2"/>
    <dgm:cxn modelId="{8803424B-E172-482D-8145-9452E711FC03}" type="presOf" srcId="{36E68FC8-9ABF-4F67-9173-0318D741877D}" destId="{B7CEC62E-D208-4EF1-8B1A-4BCCE9358292}" srcOrd="0" destOrd="0" presId="urn:microsoft.com/office/officeart/2005/8/layout/vList2"/>
    <dgm:cxn modelId="{1B949E39-DD9C-424E-931C-CC3407976D36}" srcId="{365E96A6-033E-48E1-B6C7-8D8D49320CC8}" destId="{0BE752AD-5166-4A12-BEA8-BB2AF154C613}" srcOrd="3" destOrd="0" parTransId="{4676148A-C5E1-4C76-91D3-0471D9FBE5F2}" sibTransId="{A3F2FB98-F01B-430E-B47B-56B3B33A67DC}"/>
    <dgm:cxn modelId="{A6D126AC-29C8-4D75-A9E6-89EDC047BC2E}" type="presOf" srcId="{6901FD15-305B-46F2-B9B0-E4B58AD68149}" destId="{16F28BC8-B028-4139-83A0-87C375F5D924}" srcOrd="0" destOrd="0" presId="urn:microsoft.com/office/officeart/2005/8/layout/vList2"/>
    <dgm:cxn modelId="{683B778A-4AE7-48E2-81E6-E2DA0BDCD5B8}" type="presOf" srcId="{B94D3B80-5AE8-4AE1-A7F7-627917342281}" destId="{B672AE73-2842-4EFB-B9AC-12765D756A97}" srcOrd="0" destOrd="0" presId="urn:microsoft.com/office/officeart/2005/8/layout/vList2"/>
    <dgm:cxn modelId="{11D70C43-D19E-4AB5-B036-12725D39922D}" srcId="{365E96A6-033E-48E1-B6C7-8D8D49320CC8}" destId="{246AF852-DDE1-415C-B988-31F12EC85284}" srcOrd="0" destOrd="0" parTransId="{F16B39A5-AB6D-46CC-A0B4-D442818A6D24}" sibTransId="{AB8EC9A8-EC2D-4436-9244-F89945B9A8EE}"/>
    <dgm:cxn modelId="{1817D664-645B-4377-8FC6-C639EE1F741E}" type="presParOf" srcId="{2A3D83CF-61C2-445D-99EF-77D52FFA01B4}" destId="{92C55958-2D51-4B5F-AAC1-B601B4200F2E}" srcOrd="0" destOrd="0" presId="urn:microsoft.com/office/officeart/2005/8/layout/vList2"/>
    <dgm:cxn modelId="{21733F90-6E00-493C-8C68-2B6281D8011F}" type="presParOf" srcId="{2A3D83CF-61C2-445D-99EF-77D52FFA01B4}" destId="{40E64A04-3936-40A7-8EA0-03A1373F3708}" srcOrd="1" destOrd="0" presId="urn:microsoft.com/office/officeart/2005/8/layout/vList2"/>
    <dgm:cxn modelId="{59D830E5-95D7-498E-92E5-8741B6119690}" type="presParOf" srcId="{2A3D83CF-61C2-445D-99EF-77D52FFA01B4}" destId="{B7CEC62E-D208-4EF1-8B1A-4BCCE9358292}" srcOrd="2" destOrd="0" presId="urn:microsoft.com/office/officeart/2005/8/layout/vList2"/>
    <dgm:cxn modelId="{828C9EAA-3B41-4043-8BCB-C71F3BA020B3}" type="presParOf" srcId="{2A3D83CF-61C2-445D-99EF-77D52FFA01B4}" destId="{3E15D2A5-48CF-42D5-A4F8-E06698C878D0}" srcOrd="3" destOrd="0" presId="urn:microsoft.com/office/officeart/2005/8/layout/vList2"/>
    <dgm:cxn modelId="{B631A113-2E09-4473-86EF-8FC6C43134C0}" type="presParOf" srcId="{2A3D83CF-61C2-445D-99EF-77D52FFA01B4}" destId="{507B3B14-FE24-4FFD-93E1-2D394CDBADF5}" srcOrd="4" destOrd="0" presId="urn:microsoft.com/office/officeart/2005/8/layout/vList2"/>
    <dgm:cxn modelId="{7A604334-C7B0-4E7D-A06C-9699E66C0B8C}" type="presParOf" srcId="{2A3D83CF-61C2-445D-99EF-77D52FFA01B4}" destId="{1A5FF5C8-9B78-4DC5-B456-A5D0EFDD45D8}" srcOrd="5" destOrd="0" presId="urn:microsoft.com/office/officeart/2005/8/layout/vList2"/>
    <dgm:cxn modelId="{A77D6C5A-5738-4FFC-9BB9-12FE41A9D551}" type="presParOf" srcId="{2A3D83CF-61C2-445D-99EF-77D52FFA01B4}" destId="{747BD647-4D70-4CA6-8707-25D8EF6E8D40}" srcOrd="6" destOrd="0" presId="urn:microsoft.com/office/officeart/2005/8/layout/vList2"/>
    <dgm:cxn modelId="{AD4E0312-2941-43D0-9EB6-7FA1AF5B23B5}" type="presParOf" srcId="{2A3D83CF-61C2-445D-99EF-77D52FFA01B4}" destId="{55E01A79-9B1B-4333-A02F-D5DADD0F2C1A}" srcOrd="7" destOrd="0" presId="urn:microsoft.com/office/officeart/2005/8/layout/vList2"/>
    <dgm:cxn modelId="{D81F5F0D-6AF2-4A78-80AD-257959BD4E37}" type="presParOf" srcId="{2A3D83CF-61C2-445D-99EF-77D52FFA01B4}" destId="{B0B2D871-465C-4CD0-AFD5-FD9A99844799}" srcOrd="8" destOrd="0" presId="urn:microsoft.com/office/officeart/2005/8/layout/vList2"/>
    <dgm:cxn modelId="{6AEEC88B-839A-4279-B570-11BADD07FE0D}" type="presParOf" srcId="{2A3D83CF-61C2-445D-99EF-77D52FFA01B4}" destId="{683D7029-0E10-4CFD-9322-0150ECC7E0ED}" srcOrd="9" destOrd="0" presId="urn:microsoft.com/office/officeart/2005/8/layout/vList2"/>
    <dgm:cxn modelId="{3741F082-C3A8-4671-9DA6-52A4EB99E818}" type="presParOf" srcId="{2A3D83CF-61C2-445D-99EF-77D52FFA01B4}" destId="{B672AE73-2842-4EFB-B9AC-12765D756A97}" srcOrd="10" destOrd="0" presId="urn:microsoft.com/office/officeart/2005/8/layout/vList2"/>
    <dgm:cxn modelId="{56FB9204-1B33-4462-A495-0538985CFF40}" type="presParOf" srcId="{2A3D83CF-61C2-445D-99EF-77D52FFA01B4}" destId="{05D4F203-2C5C-4DA3-8959-DBEFE118F600}" srcOrd="11" destOrd="0" presId="urn:microsoft.com/office/officeart/2005/8/layout/vList2"/>
    <dgm:cxn modelId="{37F893EE-7D38-4D55-8589-3F37F979B375}" type="presParOf" srcId="{2A3D83CF-61C2-445D-99EF-77D52FFA01B4}" destId="{16F28BC8-B028-4139-83A0-87C375F5D92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78C34D-A921-48A6-B012-00358E7873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401692A-9D7A-45A5-8625-ED709B448D59}">
      <dgm:prSet/>
      <dgm:spPr>
        <a:solidFill>
          <a:schemeClr val="accent6">
            <a:lumMod val="20000"/>
            <a:lumOff val="80000"/>
          </a:schemeClr>
        </a:solidFill>
      </dgm:spPr>
      <dgm:t>
        <a:bodyPr/>
        <a:lstStyle/>
        <a:p>
          <a:pPr rtl="0"/>
          <a:r>
            <a:rPr lang="en-GB" smtClean="0">
              <a:solidFill>
                <a:schemeClr val="tx2"/>
              </a:solidFill>
            </a:rPr>
            <a:t>@GetMapping:  Annotation for mapping HTTP GET requests onto specific handler methods.</a:t>
          </a:r>
          <a:endParaRPr lang="en-IN">
            <a:solidFill>
              <a:schemeClr val="tx2"/>
            </a:solidFill>
          </a:endParaRPr>
        </a:p>
      </dgm:t>
    </dgm:pt>
    <dgm:pt modelId="{0810D8FC-2DF7-4CEE-8CF0-78BDE4F6EDCF}" type="parTrans" cxnId="{232E4ACD-A016-4E0C-A1DB-11B335DF60A2}">
      <dgm:prSet/>
      <dgm:spPr/>
      <dgm:t>
        <a:bodyPr/>
        <a:lstStyle/>
        <a:p>
          <a:endParaRPr lang="en-US"/>
        </a:p>
      </dgm:t>
    </dgm:pt>
    <dgm:pt modelId="{DAB854B6-0428-4C21-887B-2B5E679A78EC}" type="sibTrans" cxnId="{232E4ACD-A016-4E0C-A1DB-11B335DF60A2}">
      <dgm:prSet/>
      <dgm:spPr/>
      <dgm:t>
        <a:bodyPr/>
        <a:lstStyle/>
        <a:p>
          <a:endParaRPr lang="en-US"/>
        </a:p>
      </dgm:t>
    </dgm:pt>
    <dgm:pt modelId="{5C25BDAC-B73E-4BD0-BB20-47BD104AA4CE}">
      <dgm:prSet/>
      <dgm:spPr>
        <a:solidFill>
          <a:schemeClr val="accent6">
            <a:lumMod val="20000"/>
            <a:lumOff val="80000"/>
          </a:schemeClr>
        </a:solidFill>
      </dgm:spPr>
      <dgm:t>
        <a:bodyPr/>
        <a:lstStyle/>
        <a:p>
          <a:pPr rtl="0"/>
          <a:r>
            <a:rPr lang="en-GB" smtClean="0">
              <a:solidFill>
                <a:schemeClr val="tx2"/>
              </a:solidFill>
            </a:rPr>
            <a:t>@PutMapping: Annotation for mapping HTTP PUT requests onto specific handler methods.</a:t>
          </a:r>
          <a:endParaRPr lang="en-IN">
            <a:solidFill>
              <a:schemeClr val="tx2"/>
            </a:solidFill>
          </a:endParaRPr>
        </a:p>
      </dgm:t>
    </dgm:pt>
    <dgm:pt modelId="{6F856ED9-0B95-4DAD-8E56-F8BC015F31B6}" type="parTrans" cxnId="{6447BBF0-E5C0-49F3-8E53-759325DD0861}">
      <dgm:prSet/>
      <dgm:spPr/>
      <dgm:t>
        <a:bodyPr/>
        <a:lstStyle/>
        <a:p>
          <a:endParaRPr lang="en-US"/>
        </a:p>
      </dgm:t>
    </dgm:pt>
    <dgm:pt modelId="{D38FD472-F014-48BB-8FC7-22B86FC9E6E1}" type="sibTrans" cxnId="{6447BBF0-E5C0-49F3-8E53-759325DD0861}">
      <dgm:prSet/>
      <dgm:spPr/>
      <dgm:t>
        <a:bodyPr/>
        <a:lstStyle/>
        <a:p>
          <a:endParaRPr lang="en-US"/>
        </a:p>
      </dgm:t>
    </dgm:pt>
    <dgm:pt modelId="{026A884C-8FAA-42C5-8E11-639BA72F6960}">
      <dgm:prSet/>
      <dgm:spPr>
        <a:solidFill>
          <a:schemeClr val="accent6">
            <a:lumMod val="20000"/>
            <a:lumOff val="80000"/>
          </a:schemeClr>
        </a:solidFill>
      </dgm:spPr>
      <dgm:t>
        <a:bodyPr/>
        <a:lstStyle/>
        <a:p>
          <a:pPr rtl="0"/>
          <a:r>
            <a:rPr lang="en-GB" smtClean="0">
              <a:solidFill>
                <a:schemeClr val="tx2"/>
              </a:solidFill>
            </a:rPr>
            <a:t>@PatchMapping: PATCH is used when you want to apply a partial update to the resource and @PatchMapping annotation for mapping HTTP PATCH requests onto specific handler methods.</a:t>
          </a:r>
          <a:endParaRPr lang="en-IN">
            <a:solidFill>
              <a:schemeClr val="tx2"/>
            </a:solidFill>
          </a:endParaRPr>
        </a:p>
      </dgm:t>
    </dgm:pt>
    <dgm:pt modelId="{C7C36FC0-B433-4055-9A7E-F20357FCD00A}" type="parTrans" cxnId="{C9547A61-2DA4-414B-9F16-E09F5968A766}">
      <dgm:prSet/>
      <dgm:spPr/>
      <dgm:t>
        <a:bodyPr/>
        <a:lstStyle/>
        <a:p>
          <a:endParaRPr lang="en-US"/>
        </a:p>
      </dgm:t>
    </dgm:pt>
    <dgm:pt modelId="{901B91D3-D028-49F2-A61E-BF9917F90154}" type="sibTrans" cxnId="{C9547A61-2DA4-414B-9F16-E09F5968A766}">
      <dgm:prSet/>
      <dgm:spPr/>
      <dgm:t>
        <a:bodyPr/>
        <a:lstStyle/>
        <a:p>
          <a:endParaRPr lang="en-US"/>
        </a:p>
      </dgm:t>
    </dgm:pt>
    <dgm:pt modelId="{C400D44C-1A47-4E29-911B-18176C22E461}">
      <dgm:prSet/>
      <dgm:spPr>
        <a:solidFill>
          <a:schemeClr val="accent6">
            <a:lumMod val="20000"/>
            <a:lumOff val="80000"/>
          </a:schemeClr>
        </a:solidFill>
      </dgm:spPr>
      <dgm:t>
        <a:bodyPr/>
        <a:lstStyle/>
        <a:p>
          <a:pPr rtl="0"/>
          <a:r>
            <a:rPr lang="en-GB" smtClean="0">
              <a:solidFill>
                <a:schemeClr val="tx2"/>
              </a:solidFill>
            </a:rPr>
            <a:t>@DeleteMapping: Annotation maps HTTP DELETE requests onto specific handler methods.</a:t>
          </a:r>
          <a:endParaRPr lang="en-IN">
            <a:solidFill>
              <a:schemeClr val="tx2"/>
            </a:solidFill>
          </a:endParaRPr>
        </a:p>
      </dgm:t>
    </dgm:pt>
    <dgm:pt modelId="{A17833D8-B061-4EAD-9B06-91C2F869AC0B}" type="parTrans" cxnId="{2E7909E7-84FA-4C24-8C56-AF21A2C97A36}">
      <dgm:prSet/>
      <dgm:spPr/>
      <dgm:t>
        <a:bodyPr/>
        <a:lstStyle/>
        <a:p>
          <a:endParaRPr lang="en-US"/>
        </a:p>
      </dgm:t>
    </dgm:pt>
    <dgm:pt modelId="{5FCE301D-9991-4AB0-B210-5EF1474B5B23}" type="sibTrans" cxnId="{2E7909E7-84FA-4C24-8C56-AF21A2C97A36}">
      <dgm:prSet/>
      <dgm:spPr/>
      <dgm:t>
        <a:bodyPr/>
        <a:lstStyle/>
        <a:p>
          <a:endParaRPr lang="en-US"/>
        </a:p>
      </dgm:t>
    </dgm:pt>
    <dgm:pt modelId="{D6C104AF-3D95-4793-BA4F-E4740A6E6F0B}" type="pres">
      <dgm:prSet presAssocID="{7478C34D-A921-48A6-B012-00358E787367}" presName="linear" presStyleCnt="0">
        <dgm:presLayoutVars>
          <dgm:animLvl val="lvl"/>
          <dgm:resizeHandles val="exact"/>
        </dgm:presLayoutVars>
      </dgm:prSet>
      <dgm:spPr/>
      <dgm:t>
        <a:bodyPr/>
        <a:lstStyle/>
        <a:p>
          <a:endParaRPr lang="en-US"/>
        </a:p>
      </dgm:t>
    </dgm:pt>
    <dgm:pt modelId="{774E9F79-EAA7-431C-8C8F-FD04DF98C649}" type="pres">
      <dgm:prSet presAssocID="{0401692A-9D7A-45A5-8625-ED709B448D59}" presName="parentText" presStyleLbl="node1" presStyleIdx="0" presStyleCnt="4">
        <dgm:presLayoutVars>
          <dgm:chMax val="0"/>
          <dgm:bulletEnabled val="1"/>
        </dgm:presLayoutVars>
      </dgm:prSet>
      <dgm:spPr/>
      <dgm:t>
        <a:bodyPr/>
        <a:lstStyle/>
        <a:p>
          <a:endParaRPr lang="en-US"/>
        </a:p>
      </dgm:t>
    </dgm:pt>
    <dgm:pt modelId="{38BC8B1A-40D5-4D3A-873E-6F04DA3EDF1F}" type="pres">
      <dgm:prSet presAssocID="{DAB854B6-0428-4C21-887B-2B5E679A78EC}" presName="spacer" presStyleCnt="0"/>
      <dgm:spPr/>
    </dgm:pt>
    <dgm:pt modelId="{5148A68D-8713-4512-A679-D63E5FD8FC86}" type="pres">
      <dgm:prSet presAssocID="{5C25BDAC-B73E-4BD0-BB20-47BD104AA4CE}" presName="parentText" presStyleLbl="node1" presStyleIdx="1" presStyleCnt="4">
        <dgm:presLayoutVars>
          <dgm:chMax val="0"/>
          <dgm:bulletEnabled val="1"/>
        </dgm:presLayoutVars>
      </dgm:prSet>
      <dgm:spPr/>
      <dgm:t>
        <a:bodyPr/>
        <a:lstStyle/>
        <a:p>
          <a:endParaRPr lang="en-US"/>
        </a:p>
      </dgm:t>
    </dgm:pt>
    <dgm:pt modelId="{F72C9D46-3BCA-46CE-80F4-F5B1ECEA2CBD}" type="pres">
      <dgm:prSet presAssocID="{D38FD472-F014-48BB-8FC7-22B86FC9E6E1}" presName="spacer" presStyleCnt="0"/>
      <dgm:spPr/>
    </dgm:pt>
    <dgm:pt modelId="{A835B9F1-8BBC-4950-9C2F-06ADD198E676}" type="pres">
      <dgm:prSet presAssocID="{026A884C-8FAA-42C5-8E11-639BA72F6960}" presName="parentText" presStyleLbl="node1" presStyleIdx="2" presStyleCnt="4">
        <dgm:presLayoutVars>
          <dgm:chMax val="0"/>
          <dgm:bulletEnabled val="1"/>
        </dgm:presLayoutVars>
      </dgm:prSet>
      <dgm:spPr/>
      <dgm:t>
        <a:bodyPr/>
        <a:lstStyle/>
        <a:p>
          <a:endParaRPr lang="en-US"/>
        </a:p>
      </dgm:t>
    </dgm:pt>
    <dgm:pt modelId="{E01DA6BE-25F9-4F82-A955-5692A9DAC149}" type="pres">
      <dgm:prSet presAssocID="{901B91D3-D028-49F2-A61E-BF9917F90154}" presName="spacer" presStyleCnt="0"/>
      <dgm:spPr/>
    </dgm:pt>
    <dgm:pt modelId="{1F1362F5-72D0-4D00-B53B-BDA1DFBDB5C2}" type="pres">
      <dgm:prSet presAssocID="{C400D44C-1A47-4E29-911B-18176C22E461}" presName="parentText" presStyleLbl="node1" presStyleIdx="3" presStyleCnt="4">
        <dgm:presLayoutVars>
          <dgm:chMax val="0"/>
          <dgm:bulletEnabled val="1"/>
        </dgm:presLayoutVars>
      </dgm:prSet>
      <dgm:spPr/>
      <dgm:t>
        <a:bodyPr/>
        <a:lstStyle/>
        <a:p>
          <a:endParaRPr lang="en-US"/>
        </a:p>
      </dgm:t>
    </dgm:pt>
  </dgm:ptLst>
  <dgm:cxnLst>
    <dgm:cxn modelId="{E3FD86D8-98D6-47F2-B0BA-BC75D8908B47}" type="presOf" srcId="{5C25BDAC-B73E-4BD0-BB20-47BD104AA4CE}" destId="{5148A68D-8713-4512-A679-D63E5FD8FC86}" srcOrd="0" destOrd="0" presId="urn:microsoft.com/office/officeart/2005/8/layout/vList2"/>
    <dgm:cxn modelId="{4C2E82D6-AC7B-428A-871E-2C728C034CB5}" type="presOf" srcId="{C400D44C-1A47-4E29-911B-18176C22E461}" destId="{1F1362F5-72D0-4D00-B53B-BDA1DFBDB5C2}" srcOrd="0" destOrd="0" presId="urn:microsoft.com/office/officeart/2005/8/layout/vList2"/>
    <dgm:cxn modelId="{232E4ACD-A016-4E0C-A1DB-11B335DF60A2}" srcId="{7478C34D-A921-48A6-B012-00358E787367}" destId="{0401692A-9D7A-45A5-8625-ED709B448D59}" srcOrd="0" destOrd="0" parTransId="{0810D8FC-2DF7-4CEE-8CF0-78BDE4F6EDCF}" sibTransId="{DAB854B6-0428-4C21-887B-2B5E679A78EC}"/>
    <dgm:cxn modelId="{6447BBF0-E5C0-49F3-8E53-759325DD0861}" srcId="{7478C34D-A921-48A6-B012-00358E787367}" destId="{5C25BDAC-B73E-4BD0-BB20-47BD104AA4CE}" srcOrd="1" destOrd="0" parTransId="{6F856ED9-0B95-4DAD-8E56-F8BC015F31B6}" sibTransId="{D38FD472-F014-48BB-8FC7-22B86FC9E6E1}"/>
    <dgm:cxn modelId="{C9547A61-2DA4-414B-9F16-E09F5968A766}" srcId="{7478C34D-A921-48A6-B012-00358E787367}" destId="{026A884C-8FAA-42C5-8E11-639BA72F6960}" srcOrd="2" destOrd="0" parTransId="{C7C36FC0-B433-4055-9A7E-F20357FCD00A}" sibTransId="{901B91D3-D028-49F2-A61E-BF9917F90154}"/>
    <dgm:cxn modelId="{2E7909E7-84FA-4C24-8C56-AF21A2C97A36}" srcId="{7478C34D-A921-48A6-B012-00358E787367}" destId="{C400D44C-1A47-4E29-911B-18176C22E461}" srcOrd="3" destOrd="0" parTransId="{A17833D8-B061-4EAD-9B06-91C2F869AC0B}" sibTransId="{5FCE301D-9991-4AB0-B210-5EF1474B5B23}"/>
    <dgm:cxn modelId="{C59E591A-6551-4E56-BB3D-892B9C3A5893}" type="presOf" srcId="{7478C34D-A921-48A6-B012-00358E787367}" destId="{D6C104AF-3D95-4793-BA4F-E4740A6E6F0B}" srcOrd="0" destOrd="0" presId="urn:microsoft.com/office/officeart/2005/8/layout/vList2"/>
    <dgm:cxn modelId="{C353EB41-17C6-4F27-BD50-338645A0C831}" type="presOf" srcId="{0401692A-9D7A-45A5-8625-ED709B448D59}" destId="{774E9F79-EAA7-431C-8C8F-FD04DF98C649}" srcOrd="0" destOrd="0" presId="urn:microsoft.com/office/officeart/2005/8/layout/vList2"/>
    <dgm:cxn modelId="{657BD9C1-E891-419E-98BD-669CEFB4DFD1}" type="presOf" srcId="{026A884C-8FAA-42C5-8E11-639BA72F6960}" destId="{A835B9F1-8BBC-4950-9C2F-06ADD198E676}" srcOrd="0" destOrd="0" presId="urn:microsoft.com/office/officeart/2005/8/layout/vList2"/>
    <dgm:cxn modelId="{4184A995-6CF5-4DFF-AE1E-3AC85572BB41}" type="presParOf" srcId="{D6C104AF-3D95-4793-BA4F-E4740A6E6F0B}" destId="{774E9F79-EAA7-431C-8C8F-FD04DF98C649}" srcOrd="0" destOrd="0" presId="urn:microsoft.com/office/officeart/2005/8/layout/vList2"/>
    <dgm:cxn modelId="{AF5ECB63-D49F-4BE9-8889-97591650C89A}" type="presParOf" srcId="{D6C104AF-3D95-4793-BA4F-E4740A6E6F0B}" destId="{38BC8B1A-40D5-4D3A-873E-6F04DA3EDF1F}" srcOrd="1" destOrd="0" presId="urn:microsoft.com/office/officeart/2005/8/layout/vList2"/>
    <dgm:cxn modelId="{7F3B6AB5-9146-4134-A8CC-A8E51306A693}" type="presParOf" srcId="{D6C104AF-3D95-4793-BA4F-E4740A6E6F0B}" destId="{5148A68D-8713-4512-A679-D63E5FD8FC86}" srcOrd="2" destOrd="0" presId="urn:microsoft.com/office/officeart/2005/8/layout/vList2"/>
    <dgm:cxn modelId="{D8C35460-4659-4917-9D55-BEE08477A5EA}" type="presParOf" srcId="{D6C104AF-3D95-4793-BA4F-E4740A6E6F0B}" destId="{F72C9D46-3BCA-46CE-80F4-F5B1ECEA2CBD}" srcOrd="3" destOrd="0" presId="urn:microsoft.com/office/officeart/2005/8/layout/vList2"/>
    <dgm:cxn modelId="{72F0AB47-E8D8-47B9-8D84-0752F0BECCEF}" type="presParOf" srcId="{D6C104AF-3D95-4793-BA4F-E4740A6E6F0B}" destId="{A835B9F1-8BBC-4950-9C2F-06ADD198E676}" srcOrd="4" destOrd="0" presId="urn:microsoft.com/office/officeart/2005/8/layout/vList2"/>
    <dgm:cxn modelId="{4EC23105-89E4-42CE-BCF5-A65259EE19E1}" type="presParOf" srcId="{D6C104AF-3D95-4793-BA4F-E4740A6E6F0B}" destId="{E01DA6BE-25F9-4F82-A955-5692A9DAC149}" srcOrd="5" destOrd="0" presId="urn:microsoft.com/office/officeart/2005/8/layout/vList2"/>
    <dgm:cxn modelId="{FF3EA809-1C58-4438-9B06-09839F5B6882}" type="presParOf" srcId="{D6C104AF-3D95-4793-BA4F-E4740A6E6F0B}" destId="{1F1362F5-72D0-4D00-B53B-BDA1DFBDB5C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55958-2D51-4B5F-AAC1-B601B4200F2E}">
      <dsp:nvSpPr>
        <dsp:cNvPr id="0" name=""/>
        <dsp:cNvSpPr/>
      </dsp:nvSpPr>
      <dsp:spPr>
        <a:xfrm>
          <a:off x="0" y="40177"/>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solidFill>
                <a:schemeClr val="tx2"/>
              </a:solidFill>
            </a:rPr>
            <a:t>@Data : Lombok data annotation generates getters for all fields.</a:t>
          </a:r>
          <a:endParaRPr lang="en-IN" sz="1700" kern="1200" dirty="0">
            <a:solidFill>
              <a:schemeClr val="tx2"/>
            </a:solidFill>
          </a:endParaRPr>
        </a:p>
      </dsp:txBody>
      <dsp:txXfrm>
        <a:off x="31556" y="71733"/>
        <a:ext cx="7311129" cy="583313"/>
      </dsp:txXfrm>
    </dsp:sp>
    <dsp:sp modelId="{B7CEC62E-D208-4EF1-8B1A-4BCCE9358292}">
      <dsp:nvSpPr>
        <dsp:cNvPr id="0" name=""/>
        <dsp:cNvSpPr/>
      </dsp:nvSpPr>
      <dsp:spPr>
        <a:xfrm>
          <a:off x="0" y="750043"/>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solidFill>
                <a:schemeClr val="tx2"/>
              </a:solidFill>
            </a:rPr>
            <a:t>@Entity annotation defines that a class can be mapped to a table.</a:t>
          </a:r>
          <a:endParaRPr lang="en-IN" sz="1700" kern="1200" dirty="0">
            <a:solidFill>
              <a:schemeClr val="tx2"/>
            </a:solidFill>
          </a:endParaRPr>
        </a:p>
      </dsp:txBody>
      <dsp:txXfrm>
        <a:off x="31556" y="781599"/>
        <a:ext cx="7311129" cy="583313"/>
      </dsp:txXfrm>
    </dsp:sp>
    <dsp:sp modelId="{507B3B14-FE24-4FFD-93E1-2D394CDBADF5}">
      <dsp:nvSpPr>
        <dsp:cNvPr id="0" name=""/>
        <dsp:cNvSpPr/>
      </dsp:nvSpPr>
      <dsp:spPr>
        <a:xfrm>
          <a:off x="0" y="1445428"/>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solidFill>
                <a:schemeClr val="tx2"/>
              </a:solidFill>
            </a:rPr>
            <a:t>@Table annotation allows you to specify the details of the table that will be used to persist the entity in the database.</a:t>
          </a:r>
          <a:endParaRPr lang="en-IN" sz="1700" kern="1200" dirty="0">
            <a:solidFill>
              <a:schemeClr val="tx2"/>
            </a:solidFill>
          </a:endParaRPr>
        </a:p>
      </dsp:txBody>
      <dsp:txXfrm>
        <a:off x="31556" y="1476984"/>
        <a:ext cx="7311129" cy="583313"/>
      </dsp:txXfrm>
    </dsp:sp>
    <dsp:sp modelId="{747BD647-4D70-4CA6-8707-25D8EF6E8D40}">
      <dsp:nvSpPr>
        <dsp:cNvPr id="0" name=""/>
        <dsp:cNvSpPr/>
      </dsp:nvSpPr>
      <dsp:spPr>
        <a:xfrm>
          <a:off x="0" y="2140813"/>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@Generated value : Provides for the specification of generation strategies for the values of primary keys.</a:t>
          </a:r>
          <a:endParaRPr lang="en-IN" sz="1700" kern="1200">
            <a:solidFill>
              <a:schemeClr val="tx2"/>
            </a:solidFill>
          </a:endParaRPr>
        </a:p>
      </dsp:txBody>
      <dsp:txXfrm>
        <a:off x="31556" y="2172369"/>
        <a:ext cx="7311129" cy="583313"/>
      </dsp:txXfrm>
    </dsp:sp>
    <dsp:sp modelId="{B0B2D871-465C-4CD0-AFD5-FD9A99844799}">
      <dsp:nvSpPr>
        <dsp:cNvPr id="0" name=""/>
        <dsp:cNvSpPr/>
      </dsp:nvSpPr>
      <dsp:spPr>
        <a:xfrm>
          <a:off x="0" y="2836198"/>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@Temporal: Used to insert date, time in database table.</a:t>
          </a:r>
          <a:endParaRPr lang="en-IN" sz="1700" kern="1200">
            <a:solidFill>
              <a:schemeClr val="tx2"/>
            </a:solidFill>
          </a:endParaRPr>
        </a:p>
      </dsp:txBody>
      <dsp:txXfrm>
        <a:off x="31556" y="2867754"/>
        <a:ext cx="7311129" cy="583313"/>
      </dsp:txXfrm>
    </dsp:sp>
    <dsp:sp modelId="{B672AE73-2842-4EFB-B9AC-12765D756A97}">
      <dsp:nvSpPr>
        <dsp:cNvPr id="0" name=""/>
        <dsp:cNvSpPr/>
      </dsp:nvSpPr>
      <dsp:spPr>
        <a:xfrm>
          <a:off x="0" y="3531583"/>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@Enumerated : Specifies that a persistent property or field should be persisted as a enumerated type.</a:t>
          </a:r>
          <a:endParaRPr lang="en-IN" sz="1700" kern="1200">
            <a:solidFill>
              <a:schemeClr val="tx2"/>
            </a:solidFill>
          </a:endParaRPr>
        </a:p>
      </dsp:txBody>
      <dsp:txXfrm>
        <a:off x="31556" y="3563139"/>
        <a:ext cx="7311129" cy="583313"/>
      </dsp:txXfrm>
    </dsp:sp>
    <dsp:sp modelId="{16F28BC8-B028-4139-83A0-87C375F5D924}">
      <dsp:nvSpPr>
        <dsp:cNvPr id="0" name=""/>
        <dsp:cNvSpPr/>
      </dsp:nvSpPr>
      <dsp:spPr>
        <a:xfrm>
          <a:off x="0" y="4226968"/>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IN" sz="1700" kern="1200" smtClean="0">
              <a:solidFill>
                <a:schemeClr val="tx2"/>
              </a:solidFill>
            </a:rPr>
            <a:t>@JsonBackReference : </a:t>
          </a:r>
          <a:r>
            <a:rPr lang="en-GB" sz="1700" kern="1200" smtClean="0">
              <a:solidFill>
                <a:schemeClr val="tx2"/>
              </a:solidFill>
            </a:rPr>
            <a:t>A backreference that omits during the serialization process.</a:t>
          </a:r>
          <a:endParaRPr lang="en-IN" sz="1700" kern="1200">
            <a:solidFill>
              <a:schemeClr val="tx2"/>
            </a:solidFill>
          </a:endParaRPr>
        </a:p>
      </dsp:txBody>
      <dsp:txXfrm>
        <a:off x="31556" y="4258524"/>
        <a:ext cx="7311129" cy="5833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E9F79-EAA7-431C-8C8F-FD04DF98C649}">
      <dsp:nvSpPr>
        <dsp:cNvPr id="0" name=""/>
        <dsp:cNvSpPr/>
      </dsp:nvSpPr>
      <dsp:spPr>
        <a:xfrm>
          <a:off x="0" y="51493"/>
          <a:ext cx="7978746" cy="902508"/>
        </a:xfrm>
        <a:prstGeom prst="round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@GetMapping:  Annotation for mapping HTTP GET requests onto specific handler methods.</a:t>
          </a:r>
          <a:endParaRPr lang="en-IN" sz="1700" kern="1200">
            <a:solidFill>
              <a:schemeClr val="tx2"/>
            </a:solidFill>
          </a:endParaRPr>
        </a:p>
      </dsp:txBody>
      <dsp:txXfrm>
        <a:off x="44057" y="95550"/>
        <a:ext cx="7890632" cy="814394"/>
      </dsp:txXfrm>
    </dsp:sp>
    <dsp:sp modelId="{5148A68D-8713-4512-A679-D63E5FD8FC86}">
      <dsp:nvSpPr>
        <dsp:cNvPr id="0" name=""/>
        <dsp:cNvSpPr/>
      </dsp:nvSpPr>
      <dsp:spPr>
        <a:xfrm>
          <a:off x="0" y="1002962"/>
          <a:ext cx="7978746" cy="902508"/>
        </a:xfrm>
        <a:prstGeom prst="round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@PutMapping: Annotation for mapping HTTP PUT requests onto specific handler methods.</a:t>
          </a:r>
          <a:endParaRPr lang="en-IN" sz="1700" kern="1200">
            <a:solidFill>
              <a:schemeClr val="tx2"/>
            </a:solidFill>
          </a:endParaRPr>
        </a:p>
      </dsp:txBody>
      <dsp:txXfrm>
        <a:off x="44057" y="1047019"/>
        <a:ext cx="7890632" cy="814394"/>
      </dsp:txXfrm>
    </dsp:sp>
    <dsp:sp modelId="{A835B9F1-8BBC-4950-9C2F-06ADD198E676}">
      <dsp:nvSpPr>
        <dsp:cNvPr id="0" name=""/>
        <dsp:cNvSpPr/>
      </dsp:nvSpPr>
      <dsp:spPr>
        <a:xfrm>
          <a:off x="0" y="1954431"/>
          <a:ext cx="7978746" cy="902508"/>
        </a:xfrm>
        <a:prstGeom prst="round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@PatchMapping: PATCH is used when you want to apply a partial update to the resource and @PatchMapping annotation for mapping HTTP PATCH requests onto specific handler methods.</a:t>
          </a:r>
          <a:endParaRPr lang="en-IN" sz="1700" kern="1200">
            <a:solidFill>
              <a:schemeClr val="tx2"/>
            </a:solidFill>
          </a:endParaRPr>
        </a:p>
      </dsp:txBody>
      <dsp:txXfrm>
        <a:off x="44057" y="1998488"/>
        <a:ext cx="7890632" cy="814394"/>
      </dsp:txXfrm>
    </dsp:sp>
    <dsp:sp modelId="{1F1362F5-72D0-4D00-B53B-BDA1DFBDB5C2}">
      <dsp:nvSpPr>
        <dsp:cNvPr id="0" name=""/>
        <dsp:cNvSpPr/>
      </dsp:nvSpPr>
      <dsp:spPr>
        <a:xfrm>
          <a:off x="0" y="2905899"/>
          <a:ext cx="7978746" cy="902508"/>
        </a:xfrm>
        <a:prstGeom prst="round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@DeleteMapping: Annotation maps HTTP DELETE requests onto specific handler methods.</a:t>
          </a:r>
          <a:endParaRPr lang="en-IN" sz="1700" kern="1200">
            <a:solidFill>
              <a:schemeClr val="tx2"/>
            </a:solidFill>
          </a:endParaRPr>
        </a:p>
      </dsp:txBody>
      <dsp:txXfrm>
        <a:off x="44057" y="2949956"/>
        <a:ext cx="7890632" cy="8143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3B379-1E8A-43A1-A903-241871B78207}" type="datetimeFigureOut">
              <a:rPr lang="en-IN" smtClean="0"/>
              <a:t>13-04-2022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DC956-1DD9-4CB5-B392-6330D8F70781}" type="slidenum">
              <a:rPr lang="en-IN" smtClean="0"/>
              <a:t>‹#›</a:t>
            </a:fld>
            <a:endParaRPr lang="en-IN"/>
          </a:p>
        </p:txBody>
      </p:sp>
    </p:spTree>
    <p:extLst>
      <p:ext uri="{BB962C8B-B14F-4D97-AF65-F5344CB8AC3E}">
        <p14:creationId xmlns:p14="http://schemas.microsoft.com/office/powerpoint/2010/main" val="170019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hyperlink" Target="https://www.w3schools.com/html/html_classes.asp" TargetMode="External"/><Relationship Id="rId3" Type="http://schemas.openxmlformats.org/officeDocument/2006/relationships/hyperlink" Target="https://start.spring.io/" TargetMode="External"/><Relationship Id="rId7" Type="http://schemas.openxmlformats.org/officeDocument/2006/relationships/hyperlink" Target="https://www.w3schools.com/html/html_images.asp" TargetMode="External"/><Relationship Id="rId2" Type="http://schemas.openxmlformats.org/officeDocument/2006/relationships/hyperlink" Target="https://www.postman.com/downloads/" TargetMode="External"/><Relationship Id="rId1" Type="http://schemas.openxmlformats.org/officeDocument/2006/relationships/slideLayout" Target="../slideLayouts/slideLayout6.xml"/><Relationship Id="rId6" Type="http://schemas.openxmlformats.org/officeDocument/2006/relationships/hyperlink" Target="https://www.sublimetext.com/download" TargetMode="External"/><Relationship Id="rId5" Type="http://schemas.openxmlformats.org/officeDocument/2006/relationships/hyperlink" Target="https://www.phpmyadmin.net/" TargetMode="External"/><Relationship Id="rId4" Type="http://schemas.openxmlformats.org/officeDocument/2006/relationships/hyperlink" Target="https://my.vertabelo.com/logical/model/VeuYCyhmr665UmmTWCIENaSlxSVSe0n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61246"/>
            <a:ext cx="7766936" cy="1513211"/>
          </a:xfrm>
        </p:spPr>
        <p:txBody>
          <a:bodyPr/>
          <a:lstStyle/>
          <a:p>
            <a:r>
              <a:rPr lang="en-GB" sz="4800" dirty="0" smtClean="0"/>
              <a:t>Email Management System </a:t>
            </a:r>
            <a:endParaRPr lang="en-IN" sz="4800" dirty="0"/>
          </a:p>
        </p:txBody>
      </p:sp>
      <p:sp>
        <p:nvSpPr>
          <p:cNvPr id="6" name="TextBox 5"/>
          <p:cNvSpPr txBox="1"/>
          <p:nvPr/>
        </p:nvSpPr>
        <p:spPr>
          <a:xfrm>
            <a:off x="2977869" y="2451887"/>
            <a:ext cx="6239490" cy="1569660"/>
          </a:xfrm>
          <a:prstGeom prst="rect">
            <a:avLst/>
          </a:prstGeom>
          <a:noFill/>
        </p:spPr>
        <p:txBody>
          <a:bodyPr wrap="square" rtlCol="0">
            <a:spAutoFit/>
          </a:bodyPr>
          <a:lstStyle/>
          <a:p>
            <a:r>
              <a:rPr lang="en-GB" sz="2400" dirty="0" smtClean="0"/>
              <a:t>Name: Nikita Suresh Mehtre</a:t>
            </a:r>
          </a:p>
          <a:p>
            <a:r>
              <a:rPr lang="en-GB" sz="2400" dirty="0" smtClean="0"/>
              <a:t>Enrollment Number: EBEON1121490384</a:t>
            </a:r>
          </a:p>
          <a:p>
            <a:r>
              <a:rPr lang="en-GB" sz="2400" dirty="0" smtClean="0"/>
              <a:t>Batch: 2021-6364</a:t>
            </a:r>
          </a:p>
          <a:p>
            <a:r>
              <a:rPr lang="en-GB" sz="2400" dirty="0" smtClean="0"/>
              <a:t>Guided By: Akanksha Pandey</a:t>
            </a:r>
            <a:endParaRPr lang="en-IN" sz="2400" dirty="0"/>
          </a:p>
        </p:txBody>
      </p:sp>
    </p:spTree>
    <p:extLst>
      <p:ext uri="{BB962C8B-B14F-4D97-AF65-F5344CB8AC3E}">
        <p14:creationId xmlns:p14="http://schemas.microsoft.com/office/powerpoint/2010/main" val="749499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8160" y="93219"/>
            <a:ext cx="12022173" cy="5245717"/>
          </a:xfrm>
          <a:prstGeom prst="rect">
            <a:avLst/>
          </a:prstGeom>
        </p:spPr>
      </p:pic>
      <p:sp>
        <p:nvSpPr>
          <p:cNvPr id="4" name="TextBox 3"/>
          <p:cNvSpPr txBox="1"/>
          <p:nvPr/>
        </p:nvSpPr>
        <p:spPr>
          <a:xfrm>
            <a:off x="534692" y="5656881"/>
            <a:ext cx="9926664" cy="369332"/>
          </a:xfrm>
          <a:prstGeom prst="rect">
            <a:avLst/>
          </a:prstGeom>
          <a:noFill/>
        </p:spPr>
        <p:txBody>
          <a:bodyPr wrap="square" rtlCol="0">
            <a:spAutoFit/>
          </a:bodyPr>
          <a:lstStyle/>
          <a:p>
            <a:r>
              <a:rPr lang="en-GB" dirty="0" smtClean="0"/>
              <a:t>Fig- Demo emails in phpmyadmin tool for MySQL database storage</a:t>
            </a:r>
            <a:endParaRPr lang="en-IN" dirty="0"/>
          </a:p>
        </p:txBody>
      </p:sp>
    </p:spTree>
    <p:extLst>
      <p:ext uri="{BB962C8B-B14F-4D97-AF65-F5344CB8AC3E}">
        <p14:creationId xmlns:p14="http://schemas.microsoft.com/office/powerpoint/2010/main" val="87815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588" y="578603"/>
            <a:ext cx="8596668" cy="1320800"/>
          </a:xfrm>
        </p:spPr>
        <p:txBody>
          <a:bodyPr/>
          <a:lstStyle/>
          <a:p>
            <a:r>
              <a:rPr lang="en-GB" dirty="0" smtClean="0"/>
              <a:t>MySQL Database Using phpMyAdmin:</a:t>
            </a:r>
            <a:endParaRPr lang="en-IN" dirty="0"/>
          </a:p>
        </p:txBody>
      </p:sp>
      <p:sp>
        <p:nvSpPr>
          <p:cNvPr id="4" name="TextBox 3"/>
          <p:cNvSpPr txBox="1"/>
          <p:nvPr/>
        </p:nvSpPr>
        <p:spPr>
          <a:xfrm>
            <a:off x="773181" y="1735811"/>
            <a:ext cx="8462075" cy="230832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PhpMyAdmin is an open-source, web-based database administrator interface used to interact with database on a server.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Database management is very easy using Structured Query Language(MySQL). There are different clauses are used for data manipulation.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From phpMyAdmin we can navigate to the SQL tab on either the database or the table and build the queries we want from there. </a:t>
            </a:r>
            <a:endParaRPr lang="en-IN" dirty="0"/>
          </a:p>
        </p:txBody>
      </p:sp>
    </p:spTree>
    <p:extLst>
      <p:ext uri="{BB962C8B-B14F-4D97-AF65-F5344CB8AC3E}">
        <p14:creationId xmlns:p14="http://schemas.microsoft.com/office/powerpoint/2010/main" val="23188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9633" y="375320"/>
            <a:ext cx="10382623" cy="4956097"/>
          </a:xfrm>
          <a:prstGeom prst="rect">
            <a:avLst/>
          </a:prstGeom>
        </p:spPr>
      </p:pic>
      <p:sp>
        <p:nvSpPr>
          <p:cNvPr id="4" name="TextBox 3"/>
          <p:cNvSpPr txBox="1"/>
          <p:nvPr/>
        </p:nvSpPr>
        <p:spPr>
          <a:xfrm>
            <a:off x="1898209" y="5501898"/>
            <a:ext cx="10382623" cy="369332"/>
          </a:xfrm>
          <a:prstGeom prst="rect">
            <a:avLst/>
          </a:prstGeom>
          <a:noFill/>
        </p:spPr>
        <p:txBody>
          <a:bodyPr wrap="square" rtlCol="0">
            <a:spAutoFit/>
          </a:bodyPr>
          <a:lstStyle/>
          <a:p>
            <a:r>
              <a:rPr lang="en-GB" dirty="0" smtClean="0"/>
              <a:t>Fig- Users table in Email Management System Project</a:t>
            </a:r>
            <a:endParaRPr lang="en-IN" dirty="0"/>
          </a:p>
        </p:txBody>
      </p:sp>
    </p:spTree>
    <p:extLst>
      <p:ext uri="{BB962C8B-B14F-4D97-AF65-F5344CB8AC3E}">
        <p14:creationId xmlns:p14="http://schemas.microsoft.com/office/powerpoint/2010/main" val="330878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5364" y="309857"/>
            <a:ext cx="9328186" cy="4982333"/>
          </a:xfrm>
          <a:prstGeom prst="rect">
            <a:avLst/>
          </a:prstGeom>
        </p:spPr>
      </p:pic>
      <p:sp>
        <p:nvSpPr>
          <p:cNvPr id="6" name="TextBox 5"/>
          <p:cNvSpPr txBox="1"/>
          <p:nvPr/>
        </p:nvSpPr>
        <p:spPr>
          <a:xfrm>
            <a:off x="574535" y="5534952"/>
            <a:ext cx="8156771" cy="646331"/>
          </a:xfrm>
          <a:prstGeom prst="rect">
            <a:avLst/>
          </a:prstGeom>
          <a:noFill/>
        </p:spPr>
        <p:txBody>
          <a:bodyPr wrap="square" rtlCol="0">
            <a:spAutoFit/>
          </a:bodyPr>
          <a:lstStyle/>
          <a:p>
            <a:r>
              <a:rPr lang="en-GB" dirty="0" smtClean="0"/>
              <a:t>Fig- Postman an application used for API testing. It is an HTTP client that tests HTTP requests, utilizing GUI</a:t>
            </a:r>
            <a:endParaRPr lang="en-IN" dirty="0"/>
          </a:p>
        </p:txBody>
      </p:sp>
    </p:spTree>
    <p:extLst>
      <p:ext uri="{BB962C8B-B14F-4D97-AF65-F5344CB8AC3E}">
        <p14:creationId xmlns:p14="http://schemas.microsoft.com/office/powerpoint/2010/main" val="198080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0802867" cy="6087499"/>
          </a:xfrm>
          <a:prstGeom prst="rect">
            <a:avLst/>
          </a:prstGeom>
        </p:spPr>
      </p:pic>
      <p:sp>
        <p:nvSpPr>
          <p:cNvPr id="4" name="TextBox 3"/>
          <p:cNvSpPr txBox="1"/>
          <p:nvPr/>
        </p:nvSpPr>
        <p:spPr>
          <a:xfrm>
            <a:off x="582627" y="6141855"/>
            <a:ext cx="8253876" cy="369332"/>
          </a:xfrm>
          <a:prstGeom prst="rect">
            <a:avLst/>
          </a:prstGeom>
          <a:noFill/>
        </p:spPr>
        <p:txBody>
          <a:bodyPr wrap="square" rtlCol="0">
            <a:spAutoFit/>
          </a:bodyPr>
          <a:lstStyle/>
          <a:p>
            <a:r>
              <a:rPr lang="en-GB" dirty="0" smtClean="0"/>
              <a:t>Fig.-Index page and features provided</a:t>
            </a:r>
            <a:endParaRPr lang="en-IN" dirty="0"/>
          </a:p>
        </p:txBody>
      </p:sp>
    </p:spTree>
    <p:extLst>
      <p:ext uri="{BB962C8B-B14F-4D97-AF65-F5344CB8AC3E}">
        <p14:creationId xmlns:p14="http://schemas.microsoft.com/office/powerpoint/2010/main" val="1476152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028915" cy="6421734"/>
          </a:xfrm>
          <a:prstGeom prst="rect">
            <a:avLst/>
          </a:prstGeom>
        </p:spPr>
      </p:pic>
      <p:sp>
        <p:nvSpPr>
          <p:cNvPr id="4" name="TextBox 3"/>
          <p:cNvSpPr txBox="1"/>
          <p:nvPr/>
        </p:nvSpPr>
        <p:spPr>
          <a:xfrm>
            <a:off x="542166" y="6488668"/>
            <a:ext cx="8876963" cy="369332"/>
          </a:xfrm>
          <a:prstGeom prst="rect">
            <a:avLst/>
          </a:prstGeom>
          <a:noFill/>
        </p:spPr>
        <p:txBody>
          <a:bodyPr wrap="square" rtlCol="0">
            <a:spAutoFit/>
          </a:bodyPr>
          <a:lstStyle/>
          <a:p>
            <a:r>
              <a:rPr lang="en-GB" dirty="0" smtClean="0"/>
              <a:t>Fig- To operate this system user need to register first</a:t>
            </a:r>
            <a:endParaRPr lang="en-IN" dirty="0"/>
          </a:p>
        </p:txBody>
      </p:sp>
    </p:spTree>
    <p:extLst>
      <p:ext uri="{BB962C8B-B14F-4D97-AF65-F5344CB8AC3E}">
        <p14:creationId xmlns:p14="http://schemas.microsoft.com/office/powerpoint/2010/main" val="59512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1125604" cy="5745851"/>
          </a:xfrm>
          <a:prstGeom prst="rect">
            <a:avLst/>
          </a:prstGeom>
        </p:spPr>
      </p:pic>
      <p:sp>
        <p:nvSpPr>
          <p:cNvPr id="4" name="TextBox 3"/>
          <p:cNvSpPr txBox="1"/>
          <p:nvPr/>
        </p:nvSpPr>
        <p:spPr>
          <a:xfrm>
            <a:off x="906308" y="5745851"/>
            <a:ext cx="8205324" cy="369332"/>
          </a:xfrm>
          <a:prstGeom prst="rect">
            <a:avLst/>
          </a:prstGeom>
          <a:noFill/>
        </p:spPr>
        <p:txBody>
          <a:bodyPr wrap="square" rtlCol="0">
            <a:spAutoFit/>
          </a:bodyPr>
          <a:lstStyle/>
          <a:p>
            <a:r>
              <a:rPr lang="en-GB" dirty="0" smtClean="0"/>
              <a:t>Fig.-Login page for user to operate system</a:t>
            </a:r>
            <a:endParaRPr lang="en-IN" dirty="0"/>
          </a:p>
        </p:txBody>
      </p:sp>
    </p:spTree>
    <p:extLst>
      <p:ext uri="{BB962C8B-B14F-4D97-AF65-F5344CB8AC3E}">
        <p14:creationId xmlns:p14="http://schemas.microsoft.com/office/powerpoint/2010/main" val="27106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0616" y="0"/>
            <a:ext cx="11014988" cy="6416484"/>
          </a:xfrm>
          <a:prstGeom prst="rect">
            <a:avLst/>
          </a:prstGeom>
        </p:spPr>
      </p:pic>
      <p:sp>
        <p:nvSpPr>
          <p:cNvPr id="4" name="TextBox 3"/>
          <p:cNvSpPr txBox="1"/>
          <p:nvPr/>
        </p:nvSpPr>
        <p:spPr>
          <a:xfrm>
            <a:off x="631179" y="6457444"/>
            <a:ext cx="9095448" cy="369332"/>
          </a:xfrm>
          <a:prstGeom prst="rect">
            <a:avLst/>
          </a:prstGeom>
          <a:noFill/>
        </p:spPr>
        <p:txBody>
          <a:bodyPr wrap="square" rtlCol="0">
            <a:spAutoFit/>
          </a:bodyPr>
          <a:lstStyle/>
          <a:p>
            <a:r>
              <a:rPr lang="en-GB" dirty="0" smtClean="0"/>
              <a:t>Fig.- Final output for user to view all emails</a:t>
            </a:r>
            <a:endParaRPr lang="en-IN" dirty="0"/>
          </a:p>
        </p:txBody>
      </p:sp>
    </p:spTree>
    <p:extLst>
      <p:ext uri="{BB962C8B-B14F-4D97-AF65-F5344CB8AC3E}">
        <p14:creationId xmlns:p14="http://schemas.microsoft.com/office/powerpoint/2010/main" val="295989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4229" y="734772"/>
            <a:ext cx="10473554" cy="4126100"/>
          </a:xfrm>
          <a:prstGeom prst="rect">
            <a:avLst/>
          </a:prstGeom>
        </p:spPr>
      </p:pic>
      <p:sp>
        <p:nvSpPr>
          <p:cNvPr id="4" name="TextBox 3"/>
          <p:cNvSpPr txBox="1"/>
          <p:nvPr/>
        </p:nvSpPr>
        <p:spPr>
          <a:xfrm>
            <a:off x="647363" y="5154627"/>
            <a:ext cx="7800722" cy="369332"/>
          </a:xfrm>
          <a:prstGeom prst="rect">
            <a:avLst/>
          </a:prstGeom>
          <a:noFill/>
        </p:spPr>
        <p:txBody>
          <a:bodyPr wrap="square" rtlCol="0">
            <a:spAutoFit/>
          </a:bodyPr>
          <a:lstStyle/>
          <a:p>
            <a:r>
              <a:rPr lang="en-GB" dirty="0" smtClean="0"/>
              <a:t>Fig.- User can send an email to multiple users at once</a:t>
            </a:r>
            <a:endParaRPr lang="en-IN" dirty="0"/>
          </a:p>
        </p:txBody>
      </p:sp>
    </p:spTree>
    <p:extLst>
      <p:ext uri="{BB962C8B-B14F-4D97-AF65-F5344CB8AC3E}">
        <p14:creationId xmlns:p14="http://schemas.microsoft.com/office/powerpoint/2010/main" val="51997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a:t>
            </a:r>
            <a:endParaRPr lang="en-IN" dirty="0"/>
          </a:p>
        </p:txBody>
      </p:sp>
      <p:sp>
        <p:nvSpPr>
          <p:cNvPr id="3" name="TextBox 2"/>
          <p:cNvSpPr txBox="1"/>
          <p:nvPr/>
        </p:nvSpPr>
        <p:spPr>
          <a:xfrm>
            <a:off x="760651" y="1715512"/>
            <a:ext cx="8253876" cy="2554545"/>
          </a:xfrm>
          <a:prstGeom prst="rect">
            <a:avLst/>
          </a:prstGeom>
          <a:noFill/>
        </p:spPr>
        <p:txBody>
          <a:bodyPr wrap="square" rtlCol="0">
            <a:spAutoFit/>
          </a:bodyPr>
          <a:lstStyle/>
          <a:p>
            <a:pPr marL="342900" indent="-342900">
              <a:buFont typeface="+mj-lt"/>
              <a:buAutoNum type="arabicPeriod"/>
            </a:pPr>
            <a:r>
              <a:rPr lang="en-GB" sz="2000" dirty="0"/>
              <a:t>E-mails turn to be cheaper alternative to telephone conversation.</a:t>
            </a:r>
          </a:p>
          <a:p>
            <a:pPr marL="342900" indent="-342900">
              <a:buFont typeface="+mj-lt"/>
              <a:buAutoNum type="arabicPeriod"/>
            </a:pPr>
            <a:endParaRPr lang="en-GB" sz="2000" dirty="0"/>
          </a:p>
          <a:p>
            <a:pPr marL="342900" indent="-342900">
              <a:buFont typeface="+mj-lt"/>
              <a:buAutoNum type="arabicPeriod"/>
            </a:pPr>
            <a:r>
              <a:rPr lang="en-GB" sz="2000" dirty="0"/>
              <a:t>Eliminates time spent in establishing telephone calls.</a:t>
            </a:r>
          </a:p>
          <a:p>
            <a:pPr marL="342900" indent="-342900">
              <a:buFont typeface="+mj-lt"/>
              <a:buAutoNum type="arabicPeriod"/>
            </a:pPr>
            <a:endParaRPr lang="en-GB" sz="2000" dirty="0"/>
          </a:p>
          <a:p>
            <a:pPr marL="342900" indent="-342900">
              <a:buFont typeface="+mj-lt"/>
              <a:buAutoNum type="arabicPeriod"/>
            </a:pPr>
            <a:r>
              <a:rPr lang="en-GB" sz="2000" dirty="0"/>
              <a:t>Email saves environment as it is a paperless communication.</a:t>
            </a:r>
          </a:p>
          <a:p>
            <a:pPr marL="342900" indent="-342900">
              <a:buFont typeface="+mj-lt"/>
              <a:buAutoNum type="arabicPeriod"/>
            </a:pPr>
            <a:endParaRPr lang="en-GB" sz="2000" dirty="0"/>
          </a:p>
          <a:p>
            <a:pPr marL="342900" indent="-342900">
              <a:buFont typeface="+mj-lt"/>
              <a:buAutoNum type="arabicPeriod"/>
            </a:pPr>
            <a:r>
              <a:rPr lang="en-GB" sz="2000" dirty="0"/>
              <a:t>Emails are more convenient than any other mode of communication</a:t>
            </a:r>
            <a:r>
              <a:rPr lang="en-GB" sz="2000" dirty="0" smtClean="0"/>
              <a:t>. </a:t>
            </a:r>
            <a:endParaRPr lang="en-IN" sz="2000" dirty="0"/>
          </a:p>
        </p:txBody>
      </p:sp>
    </p:spTree>
    <p:extLst>
      <p:ext uri="{BB962C8B-B14F-4D97-AF65-F5344CB8AC3E}">
        <p14:creationId xmlns:p14="http://schemas.microsoft.com/office/powerpoint/2010/main" val="229531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437710" cy="774139"/>
          </a:xfrm>
        </p:spPr>
        <p:txBody>
          <a:bodyPr/>
          <a:lstStyle/>
          <a:p>
            <a:r>
              <a:rPr lang="en-GB" dirty="0" smtClean="0"/>
              <a:t>Introduction</a:t>
            </a:r>
            <a:endParaRPr lang="en-IN" dirty="0"/>
          </a:p>
        </p:txBody>
      </p:sp>
      <p:sp>
        <p:nvSpPr>
          <p:cNvPr id="3" name="TextBox 2"/>
          <p:cNvSpPr txBox="1"/>
          <p:nvPr/>
        </p:nvSpPr>
        <p:spPr>
          <a:xfrm>
            <a:off x="857756" y="1610315"/>
            <a:ext cx="6457444" cy="2862322"/>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t>Email is the message or some important information that we send to a person or organisation. The email management is an application that will allow the organisation in managing high volume of emails that they receive.</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smtClean="0"/>
              <a:t>The user can login with the username and password after registration process. Once logged in user will be able to view any updates that are available. User can also check remainders present in the inbox.</a:t>
            </a:r>
            <a:endParaRPr lang="en-IN" dirty="0"/>
          </a:p>
        </p:txBody>
      </p:sp>
    </p:spTree>
    <p:extLst>
      <p:ext uri="{BB962C8B-B14F-4D97-AF65-F5344CB8AC3E}">
        <p14:creationId xmlns:p14="http://schemas.microsoft.com/office/powerpoint/2010/main" val="4146210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849" y="302103"/>
            <a:ext cx="8596668" cy="1320800"/>
          </a:xfrm>
        </p:spPr>
        <p:txBody>
          <a:bodyPr/>
          <a:lstStyle/>
          <a:p>
            <a:r>
              <a:rPr lang="en-GB" dirty="0" smtClean="0"/>
              <a:t>References:</a:t>
            </a:r>
            <a:endParaRPr lang="en-IN" dirty="0"/>
          </a:p>
        </p:txBody>
      </p:sp>
      <p:sp>
        <p:nvSpPr>
          <p:cNvPr id="5" name="TextBox 4"/>
          <p:cNvSpPr txBox="1"/>
          <p:nvPr/>
        </p:nvSpPr>
        <p:spPr>
          <a:xfrm>
            <a:off x="612598" y="1229989"/>
            <a:ext cx="8725611" cy="5632311"/>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https://www.postman.com/downloads</a:t>
            </a:r>
            <a:r>
              <a:rPr lang="en-IN" dirty="0" smtClean="0">
                <a:hlinkClick r:id="rId2"/>
              </a:rPr>
              <a:t>/</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a:hlinkClick r:id="rId3"/>
              </a:rPr>
              <a:t>https://start.spring.io</a:t>
            </a:r>
            <a:r>
              <a:rPr lang="en-IN" dirty="0" smtClean="0">
                <a:hlinkClick r:id="rId3"/>
              </a:rPr>
              <a:t>/</a:t>
            </a:r>
            <a:endParaRPr lang="en-IN"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IN" dirty="0">
                <a:hlinkClick r:id="rId4"/>
              </a:rPr>
              <a:t>https://</a:t>
            </a:r>
            <a:r>
              <a:rPr lang="en-IN" dirty="0" smtClean="0">
                <a:hlinkClick r:id="rId4"/>
              </a:rPr>
              <a:t>my.vertabelo.com/logical/model/VeuYCyhmr665UmmTWCIENaSlxSVSe0nm</a:t>
            </a:r>
            <a:endParaRPr lang="en-IN" dirty="0" smtClean="0"/>
          </a:p>
          <a:p>
            <a:pPr marL="285750" indent="-285750">
              <a:buFont typeface="Arial" panose="020B0604020202020204" pitchFamily="34" charset="0"/>
              <a:buChar char="•"/>
            </a:pPr>
            <a:r>
              <a:rPr lang="en-IN" dirty="0">
                <a:hlinkClick r:id="rId5"/>
              </a:rPr>
              <a:t>https://www.phpmyadmin.net</a:t>
            </a:r>
            <a:r>
              <a:rPr lang="en-IN" dirty="0" smtClean="0">
                <a:hlinkClick r:id="rId5"/>
              </a:rPr>
              <a:t>/</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a:hlinkClick r:id="rId6"/>
              </a:rPr>
              <a:t>https://</a:t>
            </a:r>
            <a:r>
              <a:rPr lang="en-IN" dirty="0" smtClean="0">
                <a:hlinkClick r:id="rId6"/>
              </a:rPr>
              <a:t>www.sublimetext.com/download</a:t>
            </a:r>
            <a:endParaRPr lang="en-IN"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IN" dirty="0">
                <a:hlinkClick r:id="rId7"/>
              </a:rPr>
              <a:t>https://</a:t>
            </a:r>
            <a:r>
              <a:rPr lang="en-IN" dirty="0" smtClean="0">
                <a:hlinkClick r:id="rId7"/>
              </a:rPr>
              <a:t>www.w3schools.com/html/html_images.asp</a:t>
            </a:r>
            <a:endParaRPr lang="en-IN"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IN" dirty="0">
                <a:hlinkClick r:id="rId8"/>
              </a:rPr>
              <a:t>https://</a:t>
            </a:r>
            <a:r>
              <a:rPr lang="en-IN" dirty="0" smtClean="0">
                <a:hlinkClick r:id="rId8"/>
              </a:rPr>
              <a:t>www.w3schools.com/html/html_classes.asp</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GB" dirty="0"/>
          </a:p>
          <a:p>
            <a:endParaRPr lang="en-IN"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2130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685" y="2826817"/>
            <a:ext cx="8596668" cy="1320800"/>
          </a:xfrm>
        </p:spPr>
        <p:txBody>
          <a:bodyPr>
            <a:normAutofit/>
          </a:bodyPr>
          <a:lstStyle/>
          <a:p>
            <a:pPr algn="ctr"/>
            <a:r>
              <a:rPr lang="en-GB" sz="6000" dirty="0" smtClean="0"/>
              <a:t>THANK YOU!</a:t>
            </a:r>
            <a:endParaRPr lang="en-IN" sz="6000" dirty="0"/>
          </a:p>
        </p:txBody>
      </p:sp>
    </p:spTree>
    <p:extLst>
      <p:ext uri="{BB962C8B-B14F-4D97-AF65-F5344CB8AC3E}">
        <p14:creationId xmlns:p14="http://schemas.microsoft.com/office/powerpoint/2010/main" val="207616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Requirement:</a:t>
            </a:r>
            <a:endParaRPr lang="en-IN" dirty="0"/>
          </a:p>
        </p:txBody>
      </p:sp>
      <p:sp>
        <p:nvSpPr>
          <p:cNvPr id="3" name="TextBox 2"/>
          <p:cNvSpPr txBox="1"/>
          <p:nvPr/>
        </p:nvSpPr>
        <p:spPr>
          <a:xfrm>
            <a:off x="677334" y="1707419"/>
            <a:ext cx="8448085" cy="3693319"/>
          </a:xfrm>
          <a:prstGeom prst="rect">
            <a:avLst/>
          </a:prstGeom>
          <a:noFill/>
        </p:spPr>
        <p:txBody>
          <a:bodyPr wrap="square" rtlCol="0">
            <a:spAutoFit/>
          </a:bodyPr>
          <a:lstStyle/>
          <a:p>
            <a:r>
              <a:rPr lang="en-GB" u="sng" dirty="0">
                <a:solidFill>
                  <a:schemeClr val="tx1">
                    <a:lumMod val="95000"/>
                    <a:lumOff val="5000"/>
                  </a:schemeClr>
                </a:solidFill>
              </a:rPr>
              <a:t>Software requirements:</a:t>
            </a:r>
          </a:p>
          <a:p>
            <a:endParaRPr lang="en-GB" dirty="0"/>
          </a:p>
          <a:p>
            <a:r>
              <a:rPr lang="en-GB" dirty="0"/>
              <a:t>Operating System: Windows 10 (20H2)</a:t>
            </a:r>
          </a:p>
          <a:p>
            <a:r>
              <a:rPr lang="en-GB" dirty="0"/>
              <a:t>IDE                          : Eclipse </a:t>
            </a:r>
            <a:r>
              <a:rPr lang="en-IN" dirty="0"/>
              <a:t>2021-09 (4.21.0)</a:t>
            </a:r>
          </a:p>
          <a:p>
            <a:r>
              <a:rPr lang="en-GB" dirty="0"/>
              <a:t>JRE                          : </a:t>
            </a:r>
            <a:r>
              <a:rPr lang="en-GB" dirty="0" smtClean="0"/>
              <a:t>jdk-17_windows-x64_bin</a:t>
            </a:r>
          </a:p>
          <a:p>
            <a:r>
              <a:rPr lang="en-GB" dirty="0" smtClean="0"/>
              <a:t>Languages Used        : JAVA, HTML, CSS, MySQL</a:t>
            </a:r>
          </a:p>
          <a:p>
            <a:r>
              <a:rPr lang="en-GB" dirty="0" smtClean="0"/>
              <a:t>Software's Used        : Postman, Spring Initializer, phpMyAdmin</a:t>
            </a:r>
            <a:endParaRPr lang="en-GB" dirty="0"/>
          </a:p>
          <a:p>
            <a:endParaRPr lang="en-GB" dirty="0"/>
          </a:p>
          <a:p>
            <a:r>
              <a:rPr lang="en-GB" u="sng" dirty="0"/>
              <a:t>Hardware requirements:</a:t>
            </a:r>
          </a:p>
          <a:p>
            <a:endParaRPr lang="en-GB" dirty="0"/>
          </a:p>
          <a:p>
            <a:r>
              <a:rPr lang="en-GB" dirty="0"/>
              <a:t>Processor       	   : 1th Gen Intel(R) Core(TM) i5-11400</a:t>
            </a:r>
          </a:p>
          <a:p>
            <a:r>
              <a:rPr lang="en-GB" dirty="0"/>
              <a:t>Installed RAM	   </a:t>
            </a:r>
            <a:r>
              <a:rPr lang="en-IN" dirty="0"/>
              <a:t>: 16.0 GB</a:t>
            </a:r>
          </a:p>
          <a:p>
            <a:r>
              <a:rPr lang="en-GB" dirty="0"/>
              <a:t>System Type  	   : 64-bit operating system, x64-based processor</a:t>
            </a:r>
          </a:p>
        </p:txBody>
      </p:sp>
    </p:spTree>
    <p:extLst>
      <p:ext uri="{BB962C8B-B14F-4D97-AF65-F5344CB8AC3E}">
        <p14:creationId xmlns:p14="http://schemas.microsoft.com/office/powerpoint/2010/main" val="355766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Relationship Diagram: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368651"/>
            <a:ext cx="9558047" cy="5002653"/>
          </a:xfrm>
          <a:prstGeom prst="rect">
            <a:avLst/>
          </a:prstGeom>
        </p:spPr>
      </p:pic>
      <p:sp>
        <p:nvSpPr>
          <p:cNvPr id="4" name="TextBox 3"/>
          <p:cNvSpPr txBox="1"/>
          <p:nvPr/>
        </p:nvSpPr>
        <p:spPr>
          <a:xfrm>
            <a:off x="1817085" y="5503126"/>
            <a:ext cx="6317166" cy="338554"/>
          </a:xfrm>
          <a:prstGeom prst="rect">
            <a:avLst/>
          </a:prstGeom>
          <a:noFill/>
        </p:spPr>
        <p:txBody>
          <a:bodyPr wrap="square" rtlCol="0">
            <a:spAutoFit/>
          </a:bodyPr>
          <a:lstStyle/>
          <a:p>
            <a:r>
              <a:rPr lang="en-GB" sz="1600" dirty="0" smtClean="0"/>
              <a:t>Fig-ER for Email Management System</a:t>
            </a:r>
            <a:endParaRPr lang="en-IN" sz="1600" dirty="0"/>
          </a:p>
        </p:txBody>
      </p:sp>
    </p:spTree>
    <p:extLst>
      <p:ext uri="{BB962C8B-B14F-4D97-AF65-F5344CB8AC3E}">
        <p14:creationId xmlns:p14="http://schemas.microsoft.com/office/powerpoint/2010/main" val="254784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3256" y="147483"/>
            <a:ext cx="9815682" cy="5427407"/>
          </a:xfrm>
          <a:prstGeom prst="rect">
            <a:avLst/>
          </a:prstGeom>
        </p:spPr>
      </p:pic>
      <p:sp>
        <p:nvSpPr>
          <p:cNvPr id="4" name="TextBox 3"/>
          <p:cNvSpPr txBox="1"/>
          <p:nvPr/>
        </p:nvSpPr>
        <p:spPr>
          <a:xfrm>
            <a:off x="707921" y="5740072"/>
            <a:ext cx="7751752" cy="584775"/>
          </a:xfrm>
          <a:prstGeom prst="rect">
            <a:avLst/>
          </a:prstGeom>
          <a:noFill/>
        </p:spPr>
        <p:txBody>
          <a:bodyPr wrap="square" rtlCol="0">
            <a:spAutoFit/>
          </a:bodyPr>
          <a:lstStyle/>
          <a:p>
            <a:r>
              <a:rPr lang="en-GB" sz="1600" dirty="0" smtClean="0"/>
              <a:t>Fig-Spring Initializr is a web-based tool provides API to generate JVM based projects, inspect the metadata used to generate projects </a:t>
            </a:r>
            <a:endParaRPr lang="en-IN" sz="1600" dirty="0"/>
          </a:p>
        </p:txBody>
      </p:sp>
    </p:spTree>
    <p:extLst>
      <p:ext uri="{BB962C8B-B14F-4D97-AF65-F5344CB8AC3E}">
        <p14:creationId xmlns:p14="http://schemas.microsoft.com/office/powerpoint/2010/main" val="190763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4199" y="45815"/>
            <a:ext cx="6807908" cy="6163119"/>
          </a:xfrm>
          <a:prstGeom prst="rect">
            <a:avLst/>
          </a:prstGeom>
        </p:spPr>
      </p:pic>
      <p:sp>
        <p:nvSpPr>
          <p:cNvPr id="5" name="TextBox 4"/>
          <p:cNvSpPr txBox="1"/>
          <p:nvPr/>
        </p:nvSpPr>
        <p:spPr>
          <a:xfrm>
            <a:off x="1215482" y="6255835"/>
            <a:ext cx="7794703" cy="584775"/>
          </a:xfrm>
          <a:prstGeom prst="rect">
            <a:avLst/>
          </a:prstGeom>
          <a:noFill/>
        </p:spPr>
        <p:txBody>
          <a:bodyPr wrap="square" rtlCol="0">
            <a:spAutoFit/>
          </a:bodyPr>
          <a:lstStyle/>
          <a:p>
            <a:r>
              <a:rPr lang="en-GB" sz="1600" dirty="0" smtClean="0"/>
              <a:t>Fig- Project Object Model (pom.xml) configuration information for maven dependencies, source directory, plugin etc.</a:t>
            </a:r>
            <a:endParaRPr lang="en-IN" sz="1600" dirty="0"/>
          </a:p>
        </p:txBody>
      </p:sp>
    </p:spTree>
    <p:extLst>
      <p:ext uri="{BB962C8B-B14F-4D97-AF65-F5344CB8AC3E}">
        <p14:creationId xmlns:p14="http://schemas.microsoft.com/office/powerpoint/2010/main" val="49593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Properties:</a:t>
            </a:r>
            <a:endParaRPr lang="en-IN" dirty="0"/>
          </a:p>
        </p:txBody>
      </p:sp>
      <p:pic>
        <p:nvPicPr>
          <p:cNvPr id="3" name="Picture 2"/>
          <p:cNvPicPr>
            <a:picLocks noChangeAspect="1"/>
          </p:cNvPicPr>
          <p:nvPr/>
        </p:nvPicPr>
        <p:blipFill>
          <a:blip r:embed="rId2"/>
          <a:stretch>
            <a:fillRect/>
          </a:stretch>
        </p:blipFill>
        <p:spPr>
          <a:xfrm>
            <a:off x="677334" y="1585771"/>
            <a:ext cx="6992072" cy="4052217"/>
          </a:xfrm>
          <a:prstGeom prst="rect">
            <a:avLst/>
          </a:prstGeom>
        </p:spPr>
      </p:pic>
      <p:sp>
        <p:nvSpPr>
          <p:cNvPr id="4" name="TextBox 3"/>
          <p:cNvSpPr txBox="1"/>
          <p:nvPr/>
        </p:nvSpPr>
        <p:spPr>
          <a:xfrm>
            <a:off x="884663" y="5865541"/>
            <a:ext cx="7627435" cy="369332"/>
          </a:xfrm>
          <a:prstGeom prst="rect">
            <a:avLst/>
          </a:prstGeom>
          <a:noFill/>
        </p:spPr>
        <p:txBody>
          <a:bodyPr wrap="square" rtlCol="0">
            <a:spAutoFit/>
          </a:bodyPr>
          <a:lstStyle/>
          <a:p>
            <a:r>
              <a:rPr lang="en-GB" dirty="0" smtClean="0"/>
              <a:t>Fig- application.properties file required to execute maven project</a:t>
            </a:r>
            <a:endParaRPr lang="en-IN" dirty="0"/>
          </a:p>
        </p:txBody>
      </p:sp>
    </p:spTree>
    <p:extLst>
      <p:ext uri="{BB962C8B-B14F-4D97-AF65-F5344CB8AC3E}">
        <p14:creationId xmlns:p14="http://schemas.microsoft.com/office/powerpoint/2010/main" val="218892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610" y="593416"/>
            <a:ext cx="8596668" cy="1320800"/>
          </a:xfrm>
        </p:spPr>
        <p:txBody>
          <a:bodyPr/>
          <a:lstStyle/>
          <a:p>
            <a:r>
              <a:rPr lang="en-GB" dirty="0" smtClean="0"/>
              <a:t>Annotations Used in Entity:</a:t>
            </a:r>
            <a:endParaRPr lang="en-IN" dirty="0"/>
          </a:p>
        </p:txBody>
      </p:sp>
      <p:graphicFrame>
        <p:nvGraphicFramePr>
          <p:cNvPr id="5" name="Diagram 4"/>
          <p:cNvGraphicFramePr/>
          <p:nvPr>
            <p:extLst>
              <p:ext uri="{D42A27DB-BD31-4B8C-83A1-F6EECF244321}">
                <p14:modId xmlns:p14="http://schemas.microsoft.com/office/powerpoint/2010/main" val="1163551253"/>
              </p:ext>
            </p:extLst>
          </p:nvPr>
        </p:nvGraphicFramePr>
        <p:xfrm>
          <a:off x="701610" y="1691234"/>
          <a:ext cx="7374241" cy="4928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6285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Annotations Used in Controller:</a:t>
            </a:r>
            <a:endParaRPr lang="en-IN" dirty="0"/>
          </a:p>
        </p:txBody>
      </p:sp>
      <p:graphicFrame>
        <p:nvGraphicFramePr>
          <p:cNvPr id="5" name="Diagram 4"/>
          <p:cNvGraphicFramePr/>
          <p:nvPr>
            <p:extLst>
              <p:ext uri="{D42A27DB-BD31-4B8C-83A1-F6EECF244321}">
                <p14:modId xmlns:p14="http://schemas.microsoft.com/office/powerpoint/2010/main" val="1173324328"/>
              </p:ext>
            </p:extLst>
          </p:nvPr>
        </p:nvGraphicFramePr>
        <p:xfrm>
          <a:off x="817296" y="1618407"/>
          <a:ext cx="7978746" cy="385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1534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195</TotalTime>
  <Words>560</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Email Management System </vt:lpstr>
      <vt:lpstr>Introduction</vt:lpstr>
      <vt:lpstr>System Requirement:</vt:lpstr>
      <vt:lpstr>Entity Relationship Diagram:</vt:lpstr>
      <vt:lpstr>PowerPoint Presentation</vt:lpstr>
      <vt:lpstr>PowerPoint Presentation</vt:lpstr>
      <vt:lpstr>Application Properties:</vt:lpstr>
      <vt:lpstr>Annotations Used in Entity:</vt:lpstr>
      <vt:lpstr>Annotations Used in Controller:</vt:lpstr>
      <vt:lpstr>PowerPoint Presentation</vt:lpstr>
      <vt:lpstr>MySQL Database Using phpMyAdmin: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Management System</dc:title>
  <dc:creator>MY PC</dc:creator>
  <cp:lastModifiedBy>MY PC</cp:lastModifiedBy>
  <cp:revision>24</cp:revision>
  <dcterms:created xsi:type="dcterms:W3CDTF">2022-04-11T06:15:59Z</dcterms:created>
  <dcterms:modified xsi:type="dcterms:W3CDTF">2022-04-13T08:24:17Z</dcterms:modified>
</cp:coreProperties>
</file>