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2A3F-7CAF-4652-AF38-89DE7EBE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3698E-E7C9-49A0-86D4-3F008414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99EE-3316-46D4-B3E7-11C36CC0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BEEB-0FC7-48A4-B9B8-C55845E5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FF10-5142-46FA-87CD-AF94A1A9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6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6C64-A234-44F8-BB66-DAA7266B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CDE4-BB86-4B5A-9B89-81BE33C4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6AF1-D886-4650-A8A5-F95A3F68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96A4-DE32-4422-9DB5-D76C5DFA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F5AF-32D9-4C3B-8DF5-24E09A24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B542C-55FB-4EFA-87EA-E8E7946D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7C1D-9837-46C1-9D0F-02B241D6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EC95-545E-4F72-8B0C-4111ED53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1353-B2B9-43C4-B4D9-F369195B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6CD4-4613-4823-9A6F-508542F3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0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C4BE-F70B-4E24-B2B7-78111F5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0C86-002E-4709-AF7F-87451546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4C79-97EB-4CDC-A1AF-CC13184A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3784-50D2-422A-975E-BECE87B6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C96C-1994-4256-B2A6-4788277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85B-B628-4A77-B0AA-E7BE574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3E56-9EB9-48B4-A9DD-671AC588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7580-2796-4E24-A7B0-66AA6E5D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4575-F732-4ED8-A125-3A911B5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C34F-BE0F-4287-AC48-6486B5A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7DFF-594D-4ACC-8B4B-C8D6CF4D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594-AA16-4B68-895B-B195F055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BFD0-2CE3-470B-BFE7-133F6197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841D-7FD0-4084-AF51-CCE6418B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F781-5223-4D40-BFFB-8BCC0C13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9EB6-00D2-49F3-8BDB-07A1DF3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D9EA-F3DA-49FA-8F26-51FB930B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AD50-0960-4AD3-8636-205A75B6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A2994-AF7A-4048-AFBE-3ED7394A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2768-13E2-4D5C-87EC-B0A5CD17D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06154-1464-432B-A465-A3C78367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F979C-7362-40CB-869C-02E796E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86538-A6A7-4AC8-8FFE-2DC37001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636B1-5E31-48B5-B83B-57A7D84D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781C-3B4C-4135-A9B4-398C5869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9DE38-11F8-490A-BC43-645205AE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36B5-7C18-42F1-886B-73E1F13D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18FAA-7DC5-4C08-833A-82E32D25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21262-BAD4-45DD-BE7B-F16785B2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1AB14-E491-4D86-A47F-5408892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F7E7-1399-4DA2-B6A2-4EE7309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6BEA-1481-482D-95A7-E1956C88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970D-B99D-4A10-B75D-52F38B85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1D02-6738-499C-A18C-1D1B40413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BFD3-D91C-4110-B194-E6E86F64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3A4D-4E9F-47FF-B091-334ED7F5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AA607-435A-403F-8488-3F96803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E788-4C1C-4E95-8759-80484459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79094-B6E2-4199-BB3D-9F927FCA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D94F-B181-4AEE-8CED-490A517E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37B5-F305-4A63-B56E-B90335CF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323C-2FDE-41D5-B6BD-9A7E67B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D1788-7B26-472E-BC68-2E8A9087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77F10-EC76-43DC-8E33-92062776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46A3-25DD-495A-9BB8-2195B212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707D-DFCB-4069-A2CE-68E397774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E682-22CA-4CC6-B0AA-1CA15B04036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792E-20FD-400C-9B9F-0E4D42C8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857C-47E9-4969-8C41-B8BA6BE4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B414-3AA7-47BB-845F-9EBEE153F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15EC70-69DF-4064-8744-D38BB255D75E}"/>
              </a:ext>
            </a:extLst>
          </p:cNvPr>
          <p:cNvSpPr/>
          <p:nvPr/>
        </p:nvSpPr>
        <p:spPr>
          <a:xfrm>
            <a:off x="26193" y="0"/>
            <a:ext cx="12139613" cy="6858000"/>
          </a:xfrm>
          <a:prstGeom prst="roundRect">
            <a:avLst>
              <a:gd name="adj" fmla="val 965"/>
            </a:avLst>
          </a:prstGeom>
          <a:gradFill flip="none" rotWithShape="1">
            <a:gsLst>
              <a:gs pos="0">
                <a:schemeClr val="accent6">
                  <a:lumMod val="67000"/>
                  <a:alpha val="90000"/>
                </a:schemeClr>
              </a:gs>
              <a:gs pos="48000">
                <a:schemeClr val="accent6">
                  <a:lumMod val="97000"/>
                  <a:lumOff val="3000"/>
                  <a:alpha val="90000"/>
                </a:schemeClr>
              </a:gs>
              <a:gs pos="100000">
                <a:schemeClr val="accent6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88BA0826-CB7A-4BD3-B1A2-CAACCD53330B}"/>
              </a:ext>
            </a:extLst>
          </p:cNvPr>
          <p:cNvSpPr/>
          <p:nvPr/>
        </p:nvSpPr>
        <p:spPr>
          <a:xfrm>
            <a:off x="10700660" y="1019174"/>
            <a:ext cx="1389672" cy="228601"/>
          </a:xfrm>
          <a:prstGeom prst="trapezoid">
            <a:avLst>
              <a:gd name="adj" fmla="val 416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45FBD6D-14AD-4E2D-9A92-2D1F0ABC5914}"/>
              </a:ext>
            </a:extLst>
          </p:cNvPr>
          <p:cNvSpPr/>
          <p:nvPr/>
        </p:nvSpPr>
        <p:spPr>
          <a:xfrm>
            <a:off x="9251606" y="1019175"/>
            <a:ext cx="1389672" cy="228601"/>
          </a:xfrm>
          <a:prstGeom prst="trapezoid">
            <a:avLst>
              <a:gd name="adj" fmla="val 416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8EE79-1490-443B-B6B3-E8EFD2F33CD1}"/>
              </a:ext>
            </a:extLst>
          </p:cNvPr>
          <p:cNvSpPr/>
          <p:nvPr/>
        </p:nvSpPr>
        <p:spPr>
          <a:xfrm>
            <a:off x="179999" y="180000"/>
            <a:ext cx="4944451" cy="6486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D8CE67-854F-47F0-BB02-1C8334EED7B7}"/>
              </a:ext>
            </a:extLst>
          </p:cNvPr>
          <p:cNvSpPr/>
          <p:nvPr/>
        </p:nvSpPr>
        <p:spPr>
          <a:xfrm>
            <a:off x="5313873" y="179997"/>
            <a:ext cx="6736127" cy="6486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5B25D-DB71-4A5E-B80B-DEB2E91108B0}"/>
              </a:ext>
            </a:extLst>
          </p:cNvPr>
          <p:cNvSpPr/>
          <p:nvPr/>
        </p:nvSpPr>
        <p:spPr>
          <a:xfrm>
            <a:off x="180000" y="1038223"/>
            <a:ext cx="1153499" cy="112395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14297-2088-416D-B092-EFAF57B5FC80}"/>
              </a:ext>
            </a:extLst>
          </p:cNvPr>
          <p:cNvSpPr/>
          <p:nvPr/>
        </p:nvSpPr>
        <p:spPr>
          <a:xfrm>
            <a:off x="179999" y="2343150"/>
            <a:ext cx="1153500" cy="32385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0E9874-5415-4BE0-B04D-A9163597FBF2}"/>
              </a:ext>
            </a:extLst>
          </p:cNvPr>
          <p:cNvSpPr/>
          <p:nvPr/>
        </p:nvSpPr>
        <p:spPr>
          <a:xfrm>
            <a:off x="179999" y="5762625"/>
            <a:ext cx="1153500" cy="91537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F2AC25-150B-4D83-AD5C-E3DC26D59303}"/>
              </a:ext>
            </a:extLst>
          </p:cNvPr>
          <p:cNvSpPr/>
          <p:nvPr/>
        </p:nvSpPr>
        <p:spPr>
          <a:xfrm>
            <a:off x="1485902" y="1038223"/>
            <a:ext cx="2341194" cy="705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442D13-0A17-4985-B0EC-566B23BDBA7E}"/>
              </a:ext>
            </a:extLst>
          </p:cNvPr>
          <p:cNvSpPr/>
          <p:nvPr/>
        </p:nvSpPr>
        <p:spPr>
          <a:xfrm>
            <a:off x="3980474" y="1038223"/>
            <a:ext cx="2514598" cy="7058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7429-50FE-4071-9775-9CCF984B2FB3}"/>
              </a:ext>
            </a:extLst>
          </p:cNvPr>
          <p:cNvSpPr/>
          <p:nvPr/>
        </p:nvSpPr>
        <p:spPr>
          <a:xfrm>
            <a:off x="6648450" y="1019175"/>
            <a:ext cx="2514599" cy="7248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8400DA-DE7F-4E38-8539-C9477456B2BC}"/>
              </a:ext>
            </a:extLst>
          </p:cNvPr>
          <p:cNvSpPr/>
          <p:nvPr/>
        </p:nvSpPr>
        <p:spPr>
          <a:xfrm>
            <a:off x="1485900" y="1914525"/>
            <a:ext cx="3343276" cy="24003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04CC3C-3B7B-435C-BED6-EE235F2EEC28}"/>
              </a:ext>
            </a:extLst>
          </p:cNvPr>
          <p:cNvSpPr/>
          <p:nvPr/>
        </p:nvSpPr>
        <p:spPr>
          <a:xfrm>
            <a:off x="4981577" y="1945049"/>
            <a:ext cx="2295523" cy="23697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BE5A1F-77F2-4008-818E-8E15DB5A32D7}"/>
              </a:ext>
            </a:extLst>
          </p:cNvPr>
          <p:cNvSpPr/>
          <p:nvPr/>
        </p:nvSpPr>
        <p:spPr>
          <a:xfrm>
            <a:off x="7429501" y="1990724"/>
            <a:ext cx="1733548" cy="23240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F4E955-9C3B-4CF9-AADC-A970A0DE1B40}"/>
              </a:ext>
            </a:extLst>
          </p:cNvPr>
          <p:cNvSpPr/>
          <p:nvPr/>
        </p:nvSpPr>
        <p:spPr>
          <a:xfrm>
            <a:off x="1485900" y="4523398"/>
            <a:ext cx="5791200" cy="21546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479279-48C6-4DC9-9B75-9577CDF785EF}"/>
              </a:ext>
            </a:extLst>
          </p:cNvPr>
          <p:cNvSpPr/>
          <p:nvPr/>
        </p:nvSpPr>
        <p:spPr>
          <a:xfrm>
            <a:off x="7429502" y="4523398"/>
            <a:ext cx="1733548" cy="21927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0F9719DF-F808-4925-8C75-EA3615F0862B}"/>
              </a:ext>
            </a:extLst>
          </p:cNvPr>
          <p:cNvSpPr/>
          <p:nvPr/>
        </p:nvSpPr>
        <p:spPr>
          <a:xfrm>
            <a:off x="9355893" y="1019175"/>
            <a:ext cx="1153500" cy="18669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301352A-FA60-45E0-B4E1-132B444479CB}"/>
              </a:ext>
            </a:extLst>
          </p:cNvPr>
          <p:cNvSpPr/>
          <p:nvPr/>
        </p:nvSpPr>
        <p:spPr>
          <a:xfrm>
            <a:off x="10803302" y="1019175"/>
            <a:ext cx="1181101" cy="18669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CB2586-CE53-4424-BD62-0B0DAADA27B3}"/>
              </a:ext>
            </a:extLst>
          </p:cNvPr>
          <p:cNvSpPr/>
          <p:nvPr/>
        </p:nvSpPr>
        <p:spPr>
          <a:xfrm>
            <a:off x="9368319" y="3076577"/>
            <a:ext cx="2643681" cy="360142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D1B19CF8-801E-4C3C-BEB1-6B57130B6BD6}"/>
              </a:ext>
            </a:extLst>
          </p:cNvPr>
          <p:cNvSpPr/>
          <p:nvPr/>
        </p:nvSpPr>
        <p:spPr>
          <a:xfrm>
            <a:off x="9464574" y="1133476"/>
            <a:ext cx="936137" cy="1619250"/>
          </a:xfrm>
          <a:prstGeom prst="flowChartOffpageConnector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3CD3CBCE-6875-4FE1-A831-C8F5798DCF1C}"/>
              </a:ext>
            </a:extLst>
          </p:cNvPr>
          <p:cNvSpPr/>
          <p:nvPr/>
        </p:nvSpPr>
        <p:spPr>
          <a:xfrm>
            <a:off x="10913353" y="1133476"/>
            <a:ext cx="936137" cy="1619250"/>
          </a:xfrm>
          <a:prstGeom prst="flowChartOffpageConnector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849D04-A56A-4942-82DC-DB418992305E}"/>
              </a:ext>
            </a:extLst>
          </p:cNvPr>
          <p:cNvCxnSpPr>
            <a:cxnSpLocks/>
          </p:cNvCxnSpPr>
          <p:nvPr/>
        </p:nvCxnSpPr>
        <p:spPr>
          <a:xfrm>
            <a:off x="1748427" y="2340000"/>
            <a:ext cx="2939241" cy="31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6DC0A3-FA86-4284-8340-1652DFDCA300}"/>
              </a:ext>
            </a:extLst>
          </p:cNvPr>
          <p:cNvCxnSpPr>
            <a:cxnSpLocks/>
          </p:cNvCxnSpPr>
          <p:nvPr/>
        </p:nvCxnSpPr>
        <p:spPr>
          <a:xfrm>
            <a:off x="5145614" y="2334601"/>
            <a:ext cx="1989978" cy="854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623754-EC1C-414A-ABEA-3574C4F4FCE9}"/>
              </a:ext>
            </a:extLst>
          </p:cNvPr>
          <p:cNvCxnSpPr>
            <a:cxnSpLocks/>
          </p:cNvCxnSpPr>
          <p:nvPr/>
        </p:nvCxnSpPr>
        <p:spPr>
          <a:xfrm>
            <a:off x="7543800" y="2334601"/>
            <a:ext cx="1447800" cy="697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6A4C10-7018-41B3-908B-0765C7586B11}"/>
              </a:ext>
            </a:extLst>
          </p:cNvPr>
          <p:cNvCxnSpPr>
            <a:cxnSpLocks/>
          </p:cNvCxnSpPr>
          <p:nvPr/>
        </p:nvCxnSpPr>
        <p:spPr>
          <a:xfrm>
            <a:off x="1748427" y="4858726"/>
            <a:ext cx="51185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F01BFD-98C5-4D3F-9451-6365BF37F55F}"/>
              </a:ext>
            </a:extLst>
          </p:cNvPr>
          <p:cNvCxnSpPr>
            <a:cxnSpLocks/>
          </p:cNvCxnSpPr>
          <p:nvPr/>
        </p:nvCxnSpPr>
        <p:spPr>
          <a:xfrm flipV="1">
            <a:off x="7510944" y="4858726"/>
            <a:ext cx="1566381" cy="9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E3A866-02B2-4EEE-B05E-611754B0D0B4}"/>
              </a:ext>
            </a:extLst>
          </p:cNvPr>
          <p:cNvCxnSpPr>
            <a:cxnSpLocks/>
          </p:cNvCxnSpPr>
          <p:nvPr/>
        </p:nvCxnSpPr>
        <p:spPr>
          <a:xfrm flipV="1">
            <a:off x="9440660" y="3419718"/>
            <a:ext cx="2520000" cy="9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15EC70-69DF-4064-8744-D38BB255D75E}"/>
              </a:ext>
            </a:extLst>
          </p:cNvPr>
          <p:cNvSpPr/>
          <p:nvPr/>
        </p:nvSpPr>
        <p:spPr>
          <a:xfrm>
            <a:off x="26193" y="0"/>
            <a:ext cx="12139613" cy="6858000"/>
          </a:xfrm>
          <a:prstGeom prst="roundRect">
            <a:avLst>
              <a:gd name="adj" fmla="val 965"/>
            </a:avLst>
          </a:prstGeom>
          <a:solidFill>
            <a:srgbClr val="00206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88BA0826-CB7A-4BD3-B1A2-CAACCD53330B}"/>
              </a:ext>
            </a:extLst>
          </p:cNvPr>
          <p:cNvSpPr/>
          <p:nvPr/>
        </p:nvSpPr>
        <p:spPr>
          <a:xfrm>
            <a:off x="10700660" y="1019174"/>
            <a:ext cx="1389672" cy="228601"/>
          </a:xfrm>
          <a:prstGeom prst="trapezoid">
            <a:avLst>
              <a:gd name="adj" fmla="val 416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45FBD6D-14AD-4E2D-9A92-2D1F0ABC5914}"/>
              </a:ext>
            </a:extLst>
          </p:cNvPr>
          <p:cNvSpPr/>
          <p:nvPr/>
        </p:nvSpPr>
        <p:spPr>
          <a:xfrm>
            <a:off x="9251606" y="1019175"/>
            <a:ext cx="1389672" cy="228601"/>
          </a:xfrm>
          <a:prstGeom prst="trapezoid">
            <a:avLst>
              <a:gd name="adj" fmla="val 416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8EE79-1490-443B-B6B3-E8EFD2F33CD1}"/>
              </a:ext>
            </a:extLst>
          </p:cNvPr>
          <p:cNvSpPr/>
          <p:nvPr/>
        </p:nvSpPr>
        <p:spPr>
          <a:xfrm>
            <a:off x="179999" y="180000"/>
            <a:ext cx="4944451" cy="64867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D8CE67-854F-47F0-BB02-1C8334EED7B7}"/>
              </a:ext>
            </a:extLst>
          </p:cNvPr>
          <p:cNvSpPr/>
          <p:nvPr/>
        </p:nvSpPr>
        <p:spPr>
          <a:xfrm>
            <a:off x="5313873" y="179997"/>
            <a:ext cx="6736127" cy="6486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5B25D-DB71-4A5E-B80B-DEB2E91108B0}"/>
              </a:ext>
            </a:extLst>
          </p:cNvPr>
          <p:cNvSpPr/>
          <p:nvPr/>
        </p:nvSpPr>
        <p:spPr>
          <a:xfrm>
            <a:off x="180000" y="1038223"/>
            <a:ext cx="1153499" cy="112395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14297-2088-416D-B092-EFAF57B5FC80}"/>
              </a:ext>
            </a:extLst>
          </p:cNvPr>
          <p:cNvSpPr/>
          <p:nvPr/>
        </p:nvSpPr>
        <p:spPr>
          <a:xfrm>
            <a:off x="179999" y="2343150"/>
            <a:ext cx="1153500" cy="32385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0E9874-5415-4BE0-B04D-A9163597FBF2}"/>
              </a:ext>
            </a:extLst>
          </p:cNvPr>
          <p:cNvSpPr/>
          <p:nvPr/>
        </p:nvSpPr>
        <p:spPr>
          <a:xfrm>
            <a:off x="179999" y="5762625"/>
            <a:ext cx="1153500" cy="91537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F2AC25-150B-4D83-AD5C-E3DC26D59303}"/>
              </a:ext>
            </a:extLst>
          </p:cNvPr>
          <p:cNvSpPr/>
          <p:nvPr/>
        </p:nvSpPr>
        <p:spPr>
          <a:xfrm>
            <a:off x="1485902" y="1038223"/>
            <a:ext cx="2341194" cy="70582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442D13-0A17-4985-B0EC-566B23BDBA7E}"/>
              </a:ext>
            </a:extLst>
          </p:cNvPr>
          <p:cNvSpPr/>
          <p:nvPr/>
        </p:nvSpPr>
        <p:spPr>
          <a:xfrm>
            <a:off x="3980474" y="1038223"/>
            <a:ext cx="2514598" cy="70582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7429-50FE-4071-9775-9CCF984B2FB3}"/>
              </a:ext>
            </a:extLst>
          </p:cNvPr>
          <p:cNvSpPr/>
          <p:nvPr/>
        </p:nvSpPr>
        <p:spPr>
          <a:xfrm>
            <a:off x="6648450" y="1019175"/>
            <a:ext cx="2514599" cy="72487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8400DA-DE7F-4E38-8539-C9477456B2BC}"/>
              </a:ext>
            </a:extLst>
          </p:cNvPr>
          <p:cNvSpPr/>
          <p:nvPr/>
        </p:nvSpPr>
        <p:spPr>
          <a:xfrm>
            <a:off x="1485900" y="1914525"/>
            <a:ext cx="3343276" cy="24003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04CC3C-3B7B-435C-BED6-EE235F2EEC28}"/>
              </a:ext>
            </a:extLst>
          </p:cNvPr>
          <p:cNvSpPr/>
          <p:nvPr/>
        </p:nvSpPr>
        <p:spPr>
          <a:xfrm>
            <a:off x="4981577" y="1945049"/>
            <a:ext cx="2295523" cy="23697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BE5A1F-77F2-4008-818E-8E15DB5A32D7}"/>
              </a:ext>
            </a:extLst>
          </p:cNvPr>
          <p:cNvSpPr/>
          <p:nvPr/>
        </p:nvSpPr>
        <p:spPr>
          <a:xfrm>
            <a:off x="7429501" y="1990724"/>
            <a:ext cx="1733548" cy="2324099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F4E955-9C3B-4CF9-AADC-A970A0DE1B40}"/>
              </a:ext>
            </a:extLst>
          </p:cNvPr>
          <p:cNvSpPr/>
          <p:nvPr/>
        </p:nvSpPr>
        <p:spPr>
          <a:xfrm>
            <a:off x="1485900" y="4523398"/>
            <a:ext cx="5791200" cy="215460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479279-48C6-4DC9-9B75-9577CDF785EF}"/>
              </a:ext>
            </a:extLst>
          </p:cNvPr>
          <p:cNvSpPr/>
          <p:nvPr/>
        </p:nvSpPr>
        <p:spPr>
          <a:xfrm>
            <a:off x="7429502" y="4523398"/>
            <a:ext cx="1733548" cy="219270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0F9719DF-F808-4925-8C75-EA3615F0862B}"/>
              </a:ext>
            </a:extLst>
          </p:cNvPr>
          <p:cNvSpPr/>
          <p:nvPr/>
        </p:nvSpPr>
        <p:spPr>
          <a:xfrm>
            <a:off x="9355893" y="1019175"/>
            <a:ext cx="1153500" cy="18669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301352A-FA60-45E0-B4E1-132B444479CB}"/>
              </a:ext>
            </a:extLst>
          </p:cNvPr>
          <p:cNvSpPr/>
          <p:nvPr/>
        </p:nvSpPr>
        <p:spPr>
          <a:xfrm>
            <a:off x="10803302" y="1019175"/>
            <a:ext cx="1181101" cy="18669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CB2586-CE53-4424-BD62-0B0DAADA27B3}"/>
              </a:ext>
            </a:extLst>
          </p:cNvPr>
          <p:cNvSpPr/>
          <p:nvPr/>
        </p:nvSpPr>
        <p:spPr>
          <a:xfrm>
            <a:off x="9368319" y="3076577"/>
            <a:ext cx="2643681" cy="360142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D1B19CF8-801E-4C3C-BEB1-6B57130B6BD6}"/>
              </a:ext>
            </a:extLst>
          </p:cNvPr>
          <p:cNvSpPr/>
          <p:nvPr/>
        </p:nvSpPr>
        <p:spPr>
          <a:xfrm>
            <a:off x="9464574" y="1133476"/>
            <a:ext cx="936137" cy="1619250"/>
          </a:xfrm>
          <a:prstGeom prst="flowChartOffpageConnector">
            <a:avLst/>
          </a:prstGeom>
          <a:noFill/>
          <a:ln>
            <a:solidFill>
              <a:schemeClr val="bg1"/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3CD3CBCE-6875-4FE1-A831-C8F5798DCF1C}"/>
              </a:ext>
            </a:extLst>
          </p:cNvPr>
          <p:cNvSpPr/>
          <p:nvPr/>
        </p:nvSpPr>
        <p:spPr>
          <a:xfrm>
            <a:off x="10913353" y="1133476"/>
            <a:ext cx="936137" cy="1619250"/>
          </a:xfrm>
          <a:prstGeom prst="flowChartOffpageConnector">
            <a:avLst/>
          </a:prstGeom>
          <a:noFill/>
          <a:ln>
            <a:solidFill>
              <a:schemeClr val="bg1"/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849D04-A56A-4942-82DC-DB418992305E}"/>
              </a:ext>
            </a:extLst>
          </p:cNvPr>
          <p:cNvCxnSpPr>
            <a:cxnSpLocks/>
          </p:cNvCxnSpPr>
          <p:nvPr/>
        </p:nvCxnSpPr>
        <p:spPr>
          <a:xfrm>
            <a:off x="1748427" y="2340000"/>
            <a:ext cx="2939241" cy="31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6DC0A3-FA86-4284-8340-1652DFDCA300}"/>
              </a:ext>
            </a:extLst>
          </p:cNvPr>
          <p:cNvCxnSpPr>
            <a:cxnSpLocks/>
          </p:cNvCxnSpPr>
          <p:nvPr/>
        </p:nvCxnSpPr>
        <p:spPr>
          <a:xfrm>
            <a:off x="5145614" y="2334601"/>
            <a:ext cx="1989978" cy="854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623754-EC1C-414A-ABEA-3574C4F4FCE9}"/>
              </a:ext>
            </a:extLst>
          </p:cNvPr>
          <p:cNvCxnSpPr>
            <a:cxnSpLocks/>
          </p:cNvCxnSpPr>
          <p:nvPr/>
        </p:nvCxnSpPr>
        <p:spPr>
          <a:xfrm>
            <a:off x="7543800" y="2334601"/>
            <a:ext cx="1447800" cy="697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6A4C10-7018-41B3-908B-0765C7586B11}"/>
              </a:ext>
            </a:extLst>
          </p:cNvPr>
          <p:cNvCxnSpPr>
            <a:cxnSpLocks/>
          </p:cNvCxnSpPr>
          <p:nvPr/>
        </p:nvCxnSpPr>
        <p:spPr>
          <a:xfrm>
            <a:off x="1748427" y="4858726"/>
            <a:ext cx="51185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F01BFD-98C5-4D3F-9451-6365BF37F55F}"/>
              </a:ext>
            </a:extLst>
          </p:cNvPr>
          <p:cNvCxnSpPr>
            <a:cxnSpLocks/>
          </p:cNvCxnSpPr>
          <p:nvPr/>
        </p:nvCxnSpPr>
        <p:spPr>
          <a:xfrm flipV="1">
            <a:off x="7510944" y="4858726"/>
            <a:ext cx="1566381" cy="9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E3A866-02B2-4EEE-B05E-611754B0D0B4}"/>
              </a:ext>
            </a:extLst>
          </p:cNvPr>
          <p:cNvCxnSpPr>
            <a:cxnSpLocks/>
          </p:cNvCxnSpPr>
          <p:nvPr/>
        </p:nvCxnSpPr>
        <p:spPr>
          <a:xfrm flipV="1">
            <a:off x="9440660" y="3419718"/>
            <a:ext cx="2520000" cy="9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GOTHALE</dc:creator>
  <cp:lastModifiedBy>SHUBHAM GOTHALE</cp:lastModifiedBy>
  <cp:revision>13</cp:revision>
  <dcterms:created xsi:type="dcterms:W3CDTF">2022-07-02T02:10:59Z</dcterms:created>
  <dcterms:modified xsi:type="dcterms:W3CDTF">2022-07-02T06:51:46Z</dcterms:modified>
</cp:coreProperties>
</file>