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6" r:id="rId2"/>
    <p:sldId id="258" r:id="rId3"/>
    <p:sldId id="259" r:id="rId4"/>
    <p:sldId id="260" r:id="rId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4FQwBYqlKUejslzzms+WybhDv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6"/>
        <p:cNvGrpSpPr/>
        <p:nvPr/>
      </p:nvGrpSpPr>
      <p:grpSpPr>
        <a:xfrm>
          <a:off x="0" y="0"/>
          <a:ext cx="0" cy="0"/>
          <a:chOff x="0" y="0"/>
          <a:chExt cx="0" cy="0"/>
        </a:xfrm>
      </p:grpSpPr>
      <p:sp>
        <p:nvSpPr>
          <p:cNvPr id="17" name="Google Shape;17;p6"/>
          <p:cNvSpPr txBox="1">
            <a:spLocks noGrp="1"/>
          </p:cNvSpPr>
          <p:nvPr>
            <p:ph type="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5000"/>
              <a:buFont typeface="Twentieth Century"/>
              <a:buNone/>
              <a:defRPr sz="5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6"/>
          <p:cNvSpPr txBox="1">
            <a:spLocks noGrp="1"/>
          </p:cNvSpPr>
          <p:nvPr>
            <p:ph type="body"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None/>
              <a:defRPr sz="1800">
                <a:solidFill>
                  <a:srgbClr val="0C0C0C"/>
                </a:solidFill>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19" name="Google Shape;19;p6"/>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C0C0C"/>
              </a:buClr>
              <a:buSzPts val="1400"/>
              <a:buFont typeface="Twentieth Century"/>
              <a:buNone/>
              <a:defRPr/>
            </a:lvl1pPr>
            <a:lvl2pPr lvl="1" algn="l">
              <a:spcBef>
                <a:spcPts val="0"/>
              </a:spcBef>
              <a:spcAft>
                <a:spcPts val="0"/>
              </a:spcAft>
              <a:buClr>
                <a:schemeClr val="dk1"/>
              </a:buClr>
              <a:buSzPts val="1400"/>
              <a:buFont typeface="Twentieth Century"/>
              <a:buNone/>
              <a:defRPr/>
            </a:lvl2pPr>
            <a:lvl3pPr lvl="2" algn="l">
              <a:spcBef>
                <a:spcPts val="0"/>
              </a:spcBef>
              <a:spcAft>
                <a:spcPts val="0"/>
              </a:spcAft>
              <a:buClr>
                <a:schemeClr val="dk1"/>
              </a:buClr>
              <a:buSzPts val="1400"/>
              <a:buFont typeface="Twentieth Century"/>
              <a:buNone/>
              <a:defRPr/>
            </a:lvl3pPr>
            <a:lvl4pPr lvl="3" algn="l">
              <a:spcBef>
                <a:spcPts val="0"/>
              </a:spcBef>
              <a:spcAft>
                <a:spcPts val="0"/>
              </a:spcAft>
              <a:buClr>
                <a:schemeClr val="dk1"/>
              </a:buClr>
              <a:buSzPts val="1400"/>
              <a:buFont typeface="Twentieth Century"/>
              <a:buNone/>
              <a:defRPr/>
            </a:lvl4pPr>
            <a:lvl5pPr lvl="4" algn="l">
              <a:spcBef>
                <a:spcPts val="0"/>
              </a:spcBef>
              <a:spcAft>
                <a:spcPts val="0"/>
              </a:spcAft>
              <a:buClr>
                <a:schemeClr val="dk1"/>
              </a:buClr>
              <a:buSzPts val="1400"/>
              <a:buFont typeface="Twentieth Century"/>
              <a:buNone/>
              <a:defRPr/>
            </a:lvl5pPr>
            <a:lvl6pPr lvl="5" algn="l">
              <a:spcBef>
                <a:spcPts val="0"/>
              </a:spcBef>
              <a:spcAft>
                <a:spcPts val="0"/>
              </a:spcAft>
              <a:buClr>
                <a:schemeClr val="dk1"/>
              </a:buClr>
              <a:buSzPts val="1400"/>
              <a:buFont typeface="Twentieth Century"/>
              <a:buNone/>
              <a:defRPr/>
            </a:lvl6pPr>
            <a:lvl7pPr lvl="6" algn="l">
              <a:spcBef>
                <a:spcPts val="0"/>
              </a:spcBef>
              <a:spcAft>
                <a:spcPts val="0"/>
              </a:spcAft>
              <a:buClr>
                <a:schemeClr val="dk1"/>
              </a:buClr>
              <a:buSzPts val="1400"/>
              <a:buFont typeface="Twentieth Century"/>
              <a:buNone/>
              <a:defRPr/>
            </a:lvl7pPr>
            <a:lvl8pPr lvl="7" algn="l">
              <a:spcBef>
                <a:spcPts val="0"/>
              </a:spcBef>
              <a:spcAft>
                <a:spcPts val="0"/>
              </a:spcAft>
              <a:buClr>
                <a:schemeClr val="dk1"/>
              </a:buClr>
              <a:buSzPts val="1400"/>
              <a:buFont typeface="Twentieth Century"/>
              <a:buNone/>
              <a:defRPr/>
            </a:lvl8pPr>
            <a:lvl9pPr lvl="8" algn="l">
              <a:spcBef>
                <a:spcPts val="0"/>
              </a:spcBef>
              <a:spcAft>
                <a:spcPts val="0"/>
              </a:spcAft>
              <a:buClr>
                <a:schemeClr val="dk1"/>
              </a:buClr>
              <a:buSzPts val="1400"/>
              <a:buFont typeface="Twentieth Century"/>
              <a:buNone/>
              <a:defRPr/>
            </a:lvl9pPr>
          </a:lstStyle>
          <a:p>
            <a:endParaRPr/>
          </a:p>
        </p:txBody>
      </p:sp>
      <p:sp>
        <p:nvSpPr>
          <p:cNvPr id="20" name="Google Shape;20;p6"/>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0C0C0C"/>
              </a:buClr>
              <a:buSzPts val="1400"/>
              <a:buFont typeface="Twentieth Century"/>
              <a:buNone/>
              <a:defRPr/>
            </a:lvl1pPr>
            <a:lvl2pPr lvl="1" algn="l">
              <a:spcBef>
                <a:spcPts val="0"/>
              </a:spcBef>
              <a:spcAft>
                <a:spcPts val="0"/>
              </a:spcAft>
              <a:buClr>
                <a:schemeClr val="dk1"/>
              </a:buClr>
              <a:buSzPts val="1400"/>
              <a:buFont typeface="Twentieth Century"/>
              <a:buNone/>
              <a:defRPr/>
            </a:lvl2pPr>
            <a:lvl3pPr lvl="2" algn="l">
              <a:spcBef>
                <a:spcPts val="0"/>
              </a:spcBef>
              <a:spcAft>
                <a:spcPts val="0"/>
              </a:spcAft>
              <a:buClr>
                <a:schemeClr val="dk1"/>
              </a:buClr>
              <a:buSzPts val="1400"/>
              <a:buFont typeface="Twentieth Century"/>
              <a:buNone/>
              <a:defRPr/>
            </a:lvl3pPr>
            <a:lvl4pPr lvl="3" algn="l">
              <a:spcBef>
                <a:spcPts val="0"/>
              </a:spcBef>
              <a:spcAft>
                <a:spcPts val="0"/>
              </a:spcAft>
              <a:buClr>
                <a:schemeClr val="dk1"/>
              </a:buClr>
              <a:buSzPts val="1400"/>
              <a:buFont typeface="Twentieth Century"/>
              <a:buNone/>
              <a:defRPr/>
            </a:lvl4pPr>
            <a:lvl5pPr lvl="4" algn="l">
              <a:spcBef>
                <a:spcPts val="0"/>
              </a:spcBef>
              <a:spcAft>
                <a:spcPts val="0"/>
              </a:spcAft>
              <a:buClr>
                <a:schemeClr val="dk1"/>
              </a:buClr>
              <a:buSzPts val="1400"/>
              <a:buFont typeface="Twentieth Century"/>
              <a:buNone/>
              <a:defRPr/>
            </a:lvl5pPr>
            <a:lvl6pPr lvl="5" algn="l">
              <a:spcBef>
                <a:spcPts val="0"/>
              </a:spcBef>
              <a:spcAft>
                <a:spcPts val="0"/>
              </a:spcAft>
              <a:buClr>
                <a:schemeClr val="dk1"/>
              </a:buClr>
              <a:buSzPts val="1400"/>
              <a:buFont typeface="Twentieth Century"/>
              <a:buNone/>
              <a:defRPr/>
            </a:lvl6pPr>
            <a:lvl7pPr lvl="6" algn="l">
              <a:spcBef>
                <a:spcPts val="0"/>
              </a:spcBef>
              <a:spcAft>
                <a:spcPts val="0"/>
              </a:spcAft>
              <a:buClr>
                <a:schemeClr val="dk1"/>
              </a:buClr>
              <a:buSzPts val="1400"/>
              <a:buFont typeface="Twentieth Century"/>
              <a:buNone/>
              <a:defRPr/>
            </a:lvl7pPr>
            <a:lvl8pPr lvl="7" algn="l">
              <a:spcBef>
                <a:spcPts val="0"/>
              </a:spcBef>
              <a:spcAft>
                <a:spcPts val="0"/>
              </a:spcAft>
              <a:buClr>
                <a:schemeClr val="dk1"/>
              </a:buClr>
              <a:buSzPts val="1400"/>
              <a:buFont typeface="Twentieth Century"/>
              <a:buNone/>
              <a:defRPr/>
            </a:lvl8pPr>
            <a:lvl9pPr lvl="8" algn="l">
              <a:spcBef>
                <a:spcPts val="0"/>
              </a:spcBef>
              <a:spcAft>
                <a:spcPts val="0"/>
              </a:spcAft>
              <a:buClr>
                <a:schemeClr val="dk1"/>
              </a:buClr>
              <a:buSzPts val="1400"/>
              <a:buFont typeface="Twentieth Century"/>
              <a:buNone/>
              <a:defRPr/>
            </a:lvl9pPr>
          </a:lstStyle>
          <a:p>
            <a:endParaRPr/>
          </a:p>
        </p:txBody>
      </p:sp>
      <p:sp>
        <p:nvSpPr>
          <p:cNvPr id="21" name="Google Shape;21;p6"/>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22" name="Google Shape;22;p6"/>
          <p:cNvCxnSpPr/>
          <p:nvPr/>
        </p:nvCxnSpPr>
        <p:spPr>
          <a:xfrm rot="10800000">
            <a:off x="8386843" y="5264106"/>
            <a:ext cx="0" cy="914400"/>
          </a:xfrm>
          <a:prstGeom prst="straightConnector1">
            <a:avLst/>
          </a:prstGeom>
          <a:noFill/>
          <a:ln w="19050" cap="flat" cmpd="sng">
            <a:solidFill>
              <a:srgbClr val="266F8B"/>
            </a:solidFill>
            <a:prstDash val="solid"/>
            <a:round/>
            <a:headEnd type="none" w="sm" len="sm"/>
            <a:tailEnd type="none" w="sm" len="sm"/>
          </a:ln>
        </p:spPr>
      </p:cxnSp>
      <p:sp>
        <p:nvSpPr>
          <p:cNvPr id="23" name="Google Shape;23;p6"/>
          <p:cNvSpPr/>
          <p:nvPr/>
        </p:nvSpPr>
        <p:spPr>
          <a:xfrm>
            <a:off x="0" y="0"/>
            <a:ext cx="12192000" cy="4572000"/>
          </a:xfrm>
          <a:prstGeom prst="rect">
            <a:avLst/>
          </a:prstGeom>
          <a:blipFill rotWithShape="1">
            <a:blip r:embed="rId2">
              <a:alphaModFix/>
            </a:blip>
            <a:tile tx="-393700" ty="-82550" sx="35000" sy="35000" flip="none" algn="tl"/>
          </a:blip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rot="5400000">
            <a:off x="7334251" y="2152650"/>
            <a:ext cx="5410200" cy="2628900"/>
          </a:xfrm>
          <a:prstGeom prst="rect">
            <a:avLst/>
          </a:prstGeom>
          <a:noFill/>
          <a:ln>
            <a:noFill/>
          </a:ln>
        </p:spPr>
        <p:txBody>
          <a:bodyPr spcFirstLastPara="1" wrap="square" lIns="45700" tIns="91425" rIns="45700" bIns="91425" anchor="ctr" anchorCtr="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body" idx="1"/>
          </p:nvPr>
        </p:nvSpPr>
        <p:spPr>
          <a:xfrm rot="5400000">
            <a:off x="2076451" y="-323850"/>
            <a:ext cx="5410200" cy="75819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9" name="Google Shape;79;p15"/>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C0C0C"/>
              </a:buClr>
              <a:buSzPts val="1400"/>
              <a:buFont typeface="Twentieth Century"/>
              <a:buNone/>
              <a:defRPr/>
            </a:lvl1pPr>
            <a:lvl2pPr lvl="1" algn="l">
              <a:spcBef>
                <a:spcPts val="0"/>
              </a:spcBef>
              <a:spcAft>
                <a:spcPts val="0"/>
              </a:spcAft>
              <a:buClr>
                <a:schemeClr val="dk1"/>
              </a:buClr>
              <a:buSzPts val="1400"/>
              <a:buFont typeface="Twentieth Century"/>
              <a:buNone/>
              <a:defRPr/>
            </a:lvl2pPr>
            <a:lvl3pPr lvl="2" algn="l">
              <a:spcBef>
                <a:spcPts val="0"/>
              </a:spcBef>
              <a:spcAft>
                <a:spcPts val="0"/>
              </a:spcAft>
              <a:buClr>
                <a:schemeClr val="dk1"/>
              </a:buClr>
              <a:buSzPts val="1400"/>
              <a:buFont typeface="Twentieth Century"/>
              <a:buNone/>
              <a:defRPr/>
            </a:lvl3pPr>
            <a:lvl4pPr lvl="3" algn="l">
              <a:spcBef>
                <a:spcPts val="0"/>
              </a:spcBef>
              <a:spcAft>
                <a:spcPts val="0"/>
              </a:spcAft>
              <a:buClr>
                <a:schemeClr val="dk1"/>
              </a:buClr>
              <a:buSzPts val="1400"/>
              <a:buFont typeface="Twentieth Century"/>
              <a:buNone/>
              <a:defRPr/>
            </a:lvl4pPr>
            <a:lvl5pPr lvl="4" algn="l">
              <a:spcBef>
                <a:spcPts val="0"/>
              </a:spcBef>
              <a:spcAft>
                <a:spcPts val="0"/>
              </a:spcAft>
              <a:buClr>
                <a:schemeClr val="dk1"/>
              </a:buClr>
              <a:buSzPts val="1400"/>
              <a:buFont typeface="Twentieth Century"/>
              <a:buNone/>
              <a:defRPr/>
            </a:lvl5pPr>
            <a:lvl6pPr lvl="5" algn="l">
              <a:spcBef>
                <a:spcPts val="0"/>
              </a:spcBef>
              <a:spcAft>
                <a:spcPts val="0"/>
              </a:spcAft>
              <a:buClr>
                <a:schemeClr val="dk1"/>
              </a:buClr>
              <a:buSzPts val="1400"/>
              <a:buFont typeface="Twentieth Century"/>
              <a:buNone/>
              <a:defRPr/>
            </a:lvl6pPr>
            <a:lvl7pPr lvl="6" algn="l">
              <a:spcBef>
                <a:spcPts val="0"/>
              </a:spcBef>
              <a:spcAft>
                <a:spcPts val="0"/>
              </a:spcAft>
              <a:buClr>
                <a:schemeClr val="dk1"/>
              </a:buClr>
              <a:buSzPts val="1400"/>
              <a:buFont typeface="Twentieth Century"/>
              <a:buNone/>
              <a:defRPr/>
            </a:lvl7pPr>
            <a:lvl8pPr lvl="7" algn="l">
              <a:spcBef>
                <a:spcPts val="0"/>
              </a:spcBef>
              <a:spcAft>
                <a:spcPts val="0"/>
              </a:spcAft>
              <a:buClr>
                <a:schemeClr val="dk1"/>
              </a:buClr>
              <a:buSzPts val="1400"/>
              <a:buFont typeface="Twentieth Century"/>
              <a:buNone/>
              <a:defRPr/>
            </a:lvl8pPr>
            <a:lvl9pPr lvl="8" algn="l">
              <a:spcBef>
                <a:spcPts val="0"/>
              </a:spcBef>
              <a:spcAft>
                <a:spcPts val="0"/>
              </a:spcAft>
              <a:buClr>
                <a:schemeClr val="dk1"/>
              </a:buClr>
              <a:buSzPts val="1400"/>
              <a:buFont typeface="Twentieth Century"/>
              <a:buNone/>
              <a:defRPr/>
            </a:lvl9pPr>
          </a:lstStyle>
          <a:p>
            <a:endParaRPr/>
          </a:p>
        </p:txBody>
      </p:sp>
      <p:sp>
        <p:nvSpPr>
          <p:cNvPr id="80" name="Google Shape;80;p15"/>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0C0C0C"/>
              </a:buClr>
              <a:buSzPts val="1400"/>
              <a:buFont typeface="Twentieth Century"/>
              <a:buNone/>
              <a:defRPr/>
            </a:lvl1pPr>
            <a:lvl2pPr lvl="1" algn="l">
              <a:spcBef>
                <a:spcPts val="0"/>
              </a:spcBef>
              <a:spcAft>
                <a:spcPts val="0"/>
              </a:spcAft>
              <a:buClr>
                <a:schemeClr val="dk1"/>
              </a:buClr>
              <a:buSzPts val="1400"/>
              <a:buFont typeface="Twentieth Century"/>
              <a:buNone/>
              <a:defRPr/>
            </a:lvl2pPr>
            <a:lvl3pPr lvl="2" algn="l">
              <a:spcBef>
                <a:spcPts val="0"/>
              </a:spcBef>
              <a:spcAft>
                <a:spcPts val="0"/>
              </a:spcAft>
              <a:buClr>
                <a:schemeClr val="dk1"/>
              </a:buClr>
              <a:buSzPts val="1400"/>
              <a:buFont typeface="Twentieth Century"/>
              <a:buNone/>
              <a:defRPr/>
            </a:lvl3pPr>
            <a:lvl4pPr lvl="3" algn="l">
              <a:spcBef>
                <a:spcPts val="0"/>
              </a:spcBef>
              <a:spcAft>
                <a:spcPts val="0"/>
              </a:spcAft>
              <a:buClr>
                <a:schemeClr val="dk1"/>
              </a:buClr>
              <a:buSzPts val="1400"/>
              <a:buFont typeface="Twentieth Century"/>
              <a:buNone/>
              <a:defRPr/>
            </a:lvl4pPr>
            <a:lvl5pPr lvl="4" algn="l">
              <a:spcBef>
                <a:spcPts val="0"/>
              </a:spcBef>
              <a:spcAft>
                <a:spcPts val="0"/>
              </a:spcAft>
              <a:buClr>
                <a:schemeClr val="dk1"/>
              </a:buClr>
              <a:buSzPts val="1400"/>
              <a:buFont typeface="Twentieth Century"/>
              <a:buNone/>
              <a:defRPr/>
            </a:lvl5pPr>
            <a:lvl6pPr lvl="5" algn="l">
              <a:spcBef>
                <a:spcPts val="0"/>
              </a:spcBef>
              <a:spcAft>
                <a:spcPts val="0"/>
              </a:spcAft>
              <a:buClr>
                <a:schemeClr val="dk1"/>
              </a:buClr>
              <a:buSzPts val="1400"/>
              <a:buFont typeface="Twentieth Century"/>
              <a:buNone/>
              <a:defRPr/>
            </a:lvl6pPr>
            <a:lvl7pPr lvl="6" algn="l">
              <a:spcBef>
                <a:spcPts val="0"/>
              </a:spcBef>
              <a:spcAft>
                <a:spcPts val="0"/>
              </a:spcAft>
              <a:buClr>
                <a:schemeClr val="dk1"/>
              </a:buClr>
              <a:buSzPts val="1400"/>
              <a:buFont typeface="Twentieth Century"/>
              <a:buNone/>
              <a:defRPr/>
            </a:lvl7pPr>
            <a:lvl8pPr lvl="7" algn="l">
              <a:spcBef>
                <a:spcPts val="0"/>
              </a:spcBef>
              <a:spcAft>
                <a:spcPts val="0"/>
              </a:spcAft>
              <a:buClr>
                <a:schemeClr val="dk1"/>
              </a:buClr>
              <a:buSzPts val="1400"/>
              <a:buFont typeface="Twentieth Century"/>
              <a:buNone/>
              <a:defRPr/>
            </a:lvl8pPr>
            <a:lvl9pPr lvl="8" algn="l">
              <a:spcBef>
                <a:spcPts val="0"/>
              </a:spcBef>
              <a:spcAft>
                <a:spcPts val="0"/>
              </a:spcAft>
              <a:buClr>
                <a:schemeClr val="dk1"/>
              </a:buClr>
              <a:buSzPts val="1400"/>
              <a:buFont typeface="Twentieth Century"/>
              <a:buNone/>
              <a:defRPr/>
            </a:lvl9pPr>
          </a:lstStyle>
          <a:p>
            <a:endParaRPr/>
          </a:p>
        </p:txBody>
      </p:sp>
      <p:sp>
        <p:nvSpPr>
          <p:cNvPr id="81" name="Google Shape;81;p15"/>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5"/>
          <p:cNvCxnSpPr/>
          <p:nvPr/>
        </p:nvCxnSpPr>
        <p:spPr>
          <a:xfrm rot="10800000">
            <a:off x="10058400" y="59263"/>
            <a:ext cx="0" cy="914400"/>
          </a:xfrm>
          <a:prstGeom prst="straightConnector1">
            <a:avLst/>
          </a:prstGeom>
          <a:noFill/>
          <a:ln w="19050" cap="flat" cmpd="sng">
            <a:solidFill>
              <a:schemeClr val="accent2"/>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7"/>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7" name="Google Shape;27;p7"/>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C0C0C"/>
              </a:buClr>
              <a:buSzPts val="1400"/>
              <a:buFont typeface="Twentieth Century"/>
              <a:buNone/>
              <a:defRPr/>
            </a:lvl1pPr>
            <a:lvl2pPr lvl="1" algn="l">
              <a:spcBef>
                <a:spcPts val="0"/>
              </a:spcBef>
              <a:spcAft>
                <a:spcPts val="0"/>
              </a:spcAft>
              <a:buClr>
                <a:schemeClr val="dk1"/>
              </a:buClr>
              <a:buSzPts val="1400"/>
              <a:buFont typeface="Twentieth Century"/>
              <a:buNone/>
              <a:defRPr/>
            </a:lvl2pPr>
            <a:lvl3pPr lvl="2" algn="l">
              <a:spcBef>
                <a:spcPts val="0"/>
              </a:spcBef>
              <a:spcAft>
                <a:spcPts val="0"/>
              </a:spcAft>
              <a:buClr>
                <a:schemeClr val="dk1"/>
              </a:buClr>
              <a:buSzPts val="1400"/>
              <a:buFont typeface="Twentieth Century"/>
              <a:buNone/>
              <a:defRPr/>
            </a:lvl3pPr>
            <a:lvl4pPr lvl="3" algn="l">
              <a:spcBef>
                <a:spcPts val="0"/>
              </a:spcBef>
              <a:spcAft>
                <a:spcPts val="0"/>
              </a:spcAft>
              <a:buClr>
                <a:schemeClr val="dk1"/>
              </a:buClr>
              <a:buSzPts val="1400"/>
              <a:buFont typeface="Twentieth Century"/>
              <a:buNone/>
              <a:defRPr/>
            </a:lvl4pPr>
            <a:lvl5pPr lvl="4" algn="l">
              <a:spcBef>
                <a:spcPts val="0"/>
              </a:spcBef>
              <a:spcAft>
                <a:spcPts val="0"/>
              </a:spcAft>
              <a:buClr>
                <a:schemeClr val="dk1"/>
              </a:buClr>
              <a:buSzPts val="1400"/>
              <a:buFont typeface="Twentieth Century"/>
              <a:buNone/>
              <a:defRPr/>
            </a:lvl5pPr>
            <a:lvl6pPr lvl="5" algn="l">
              <a:spcBef>
                <a:spcPts val="0"/>
              </a:spcBef>
              <a:spcAft>
                <a:spcPts val="0"/>
              </a:spcAft>
              <a:buClr>
                <a:schemeClr val="dk1"/>
              </a:buClr>
              <a:buSzPts val="1400"/>
              <a:buFont typeface="Twentieth Century"/>
              <a:buNone/>
              <a:defRPr/>
            </a:lvl6pPr>
            <a:lvl7pPr lvl="6" algn="l">
              <a:spcBef>
                <a:spcPts val="0"/>
              </a:spcBef>
              <a:spcAft>
                <a:spcPts val="0"/>
              </a:spcAft>
              <a:buClr>
                <a:schemeClr val="dk1"/>
              </a:buClr>
              <a:buSzPts val="1400"/>
              <a:buFont typeface="Twentieth Century"/>
              <a:buNone/>
              <a:defRPr/>
            </a:lvl7pPr>
            <a:lvl8pPr lvl="7" algn="l">
              <a:spcBef>
                <a:spcPts val="0"/>
              </a:spcBef>
              <a:spcAft>
                <a:spcPts val="0"/>
              </a:spcAft>
              <a:buClr>
                <a:schemeClr val="dk1"/>
              </a:buClr>
              <a:buSzPts val="1400"/>
              <a:buFont typeface="Twentieth Century"/>
              <a:buNone/>
              <a:defRPr/>
            </a:lvl8pPr>
            <a:lvl9pPr lvl="8" algn="l">
              <a:spcBef>
                <a:spcPts val="0"/>
              </a:spcBef>
              <a:spcAft>
                <a:spcPts val="0"/>
              </a:spcAft>
              <a:buClr>
                <a:schemeClr val="dk1"/>
              </a:buClr>
              <a:buSzPts val="1400"/>
              <a:buFont typeface="Twentieth Century"/>
              <a:buNone/>
              <a:defRPr/>
            </a:lvl9pPr>
          </a:lstStyle>
          <a:p>
            <a:endParaRPr/>
          </a:p>
        </p:txBody>
      </p:sp>
      <p:sp>
        <p:nvSpPr>
          <p:cNvPr id="28" name="Google Shape;28;p7"/>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0C0C0C"/>
              </a:buClr>
              <a:buSzPts val="1400"/>
              <a:buFont typeface="Twentieth Century"/>
              <a:buNone/>
              <a:defRPr/>
            </a:lvl1pPr>
            <a:lvl2pPr lvl="1" algn="l">
              <a:spcBef>
                <a:spcPts val="0"/>
              </a:spcBef>
              <a:spcAft>
                <a:spcPts val="0"/>
              </a:spcAft>
              <a:buClr>
                <a:schemeClr val="dk1"/>
              </a:buClr>
              <a:buSzPts val="1400"/>
              <a:buFont typeface="Twentieth Century"/>
              <a:buNone/>
              <a:defRPr/>
            </a:lvl2pPr>
            <a:lvl3pPr lvl="2" algn="l">
              <a:spcBef>
                <a:spcPts val="0"/>
              </a:spcBef>
              <a:spcAft>
                <a:spcPts val="0"/>
              </a:spcAft>
              <a:buClr>
                <a:schemeClr val="dk1"/>
              </a:buClr>
              <a:buSzPts val="1400"/>
              <a:buFont typeface="Twentieth Century"/>
              <a:buNone/>
              <a:defRPr/>
            </a:lvl3pPr>
            <a:lvl4pPr lvl="3" algn="l">
              <a:spcBef>
                <a:spcPts val="0"/>
              </a:spcBef>
              <a:spcAft>
                <a:spcPts val="0"/>
              </a:spcAft>
              <a:buClr>
                <a:schemeClr val="dk1"/>
              </a:buClr>
              <a:buSzPts val="1400"/>
              <a:buFont typeface="Twentieth Century"/>
              <a:buNone/>
              <a:defRPr/>
            </a:lvl4pPr>
            <a:lvl5pPr lvl="4" algn="l">
              <a:spcBef>
                <a:spcPts val="0"/>
              </a:spcBef>
              <a:spcAft>
                <a:spcPts val="0"/>
              </a:spcAft>
              <a:buClr>
                <a:schemeClr val="dk1"/>
              </a:buClr>
              <a:buSzPts val="1400"/>
              <a:buFont typeface="Twentieth Century"/>
              <a:buNone/>
              <a:defRPr/>
            </a:lvl5pPr>
            <a:lvl6pPr lvl="5" algn="l">
              <a:spcBef>
                <a:spcPts val="0"/>
              </a:spcBef>
              <a:spcAft>
                <a:spcPts val="0"/>
              </a:spcAft>
              <a:buClr>
                <a:schemeClr val="dk1"/>
              </a:buClr>
              <a:buSzPts val="1400"/>
              <a:buFont typeface="Twentieth Century"/>
              <a:buNone/>
              <a:defRPr/>
            </a:lvl6pPr>
            <a:lvl7pPr lvl="6" algn="l">
              <a:spcBef>
                <a:spcPts val="0"/>
              </a:spcBef>
              <a:spcAft>
                <a:spcPts val="0"/>
              </a:spcAft>
              <a:buClr>
                <a:schemeClr val="dk1"/>
              </a:buClr>
              <a:buSzPts val="1400"/>
              <a:buFont typeface="Twentieth Century"/>
              <a:buNone/>
              <a:defRPr/>
            </a:lvl7pPr>
            <a:lvl8pPr lvl="7" algn="l">
              <a:spcBef>
                <a:spcPts val="0"/>
              </a:spcBef>
              <a:spcAft>
                <a:spcPts val="0"/>
              </a:spcAft>
              <a:buClr>
                <a:schemeClr val="dk1"/>
              </a:buClr>
              <a:buSzPts val="1400"/>
              <a:buFont typeface="Twentieth Century"/>
              <a:buNone/>
              <a:defRPr/>
            </a:lvl8pPr>
            <a:lvl9pPr lvl="8" algn="l">
              <a:spcBef>
                <a:spcPts val="0"/>
              </a:spcBef>
              <a:spcAft>
                <a:spcPts val="0"/>
              </a:spcAft>
              <a:buClr>
                <a:schemeClr val="dk1"/>
              </a:buClr>
              <a:buSzPts val="1400"/>
              <a:buFont typeface="Twentieth Century"/>
              <a:buNone/>
              <a:defRPr/>
            </a:lvl9pPr>
          </a:lstStyle>
          <a:p>
            <a:endParaRPr/>
          </a:p>
        </p:txBody>
      </p:sp>
      <p:sp>
        <p:nvSpPr>
          <p:cNvPr id="29" name="Google Shape;29;p7"/>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1024127" y="2286000"/>
            <a:ext cx="475488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3" name="Google Shape;33;p8"/>
          <p:cNvSpPr txBox="1">
            <a:spLocks noGrp="1"/>
          </p:cNvSpPr>
          <p:nvPr>
            <p:ph type="body" idx="2"/>
          </p:nvPr>
        </p:nvSpPr>
        <p:spPr>
          <a:xfrm>
            <a:off x="5989320" y="2286000"/>
            <a:ext cx="475488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4" name="Google Shape;34;p8"/>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C0C0C"/>
              </a:buClr>
              <a:buSzPts val="1400"/>
              <a:buFont typeface="Twentieth Century"/>
              <a:buNone/>
              <a:defRPr/>
            </a:lvl1pPr>
            <a:lvl2pPr lvl="1" algn="l">
              <a:spcBef>
                <a:spcPts val="0"/>
              </a:spcBef>
              <a:spcAft>
                <a:spcPts val="0"/>
              </a:spcAft>
              <a:buClr>
                <a:schemeClr val="dk1"/>
              </a:buClr>
              <a:buSzPts val="1400"/>
              <a:buFont typeface="Twentieth Century"/>
              <a:buNone/>
              <a:defRPr/>
            </a:lvl2pPr>
            <a:lvl3pPr lvl="2" algn="l">
              <a:spcBef>
                <a:spcPts val="0"/>
              </a:spcBef>
              <a:spcAft>
                <a:spcPts val="0"/>
              </a:spcAft>
              <a:buClr>
                <a:schemeClr val="dk1"/>
              </a:buClr>
              <a:buSzPts val="1400"/>
              <a:buFont typeface="Twentieth Century"/>
              <a:buNone/>
              <a:defRPr/>
            </a:lvl3pPr>
            <a:lvl4pPr lvl="3" algn="l">
              <a:spcBef>
                <a:spcPts val="0"/>
              </a:spcBef>
              <a:spcAft>
                <a:spcPts val="0"/>
              </a:spcAft>
              <a:buClr>
                <a:schemeClr val="dk1"/>
              </a:buClr>
              <a:buSzPts val="1400"/>
              <a:buFont typeface="Twentieth Century"/>
              <a:buNone/>
              <a:defRPr/>
            </a:lvl4pPr>
            <a:lvl5pPr lvl="4" algn="l">
              <a:spcBef>
                <a:spcPts val="0"/>
              </a:spcBef>
              <a:spcAft>
                <a:spcPts val="0"/>
              </a:spcAft>
              <a:buClr>
                <a:schemeClr val="dk1"/>
              </a:buClr>
              <a:buSzPts val="1400"/>
              <a:buFont typeface="Twentieth Century"/>
              <a:buNone/>
              <a:defRPr/>
            </a:lvl5pPr>
            <a:lvl6pPr lvl="5" algn="l">
              <a:spcBef>
                <a:spcPts val="0"/>
              </a:spcBef>
              <a:spcAft>
                <a:spcPts val="0"/>
              </a:spcAft>
              <a:buClr>
                <a:schemeClr val="dk1"/>
              </a:buClr>
              <a:buSzPts val="1400"/>
              <a:buFont typeface="Twentieth Century"/>
              <a:buNone/>
              <a:defRPr/>
            </a:lvl6pPr>
            <a:lvl7pPr lvl="6" algn="l">
              <a:spcBef>
                <a:spcPts val="0"/>
              </a:spcBef>
              <a:spcAft>
                <a:spcPts val="0"/>
              </a:spcAft>
              <a:buClr>
                <a:schemeClr val="dk1"/>
              </a:buClr>
              <a:buSzPts val="1400"/>
              <a:buFont typeface="Twentieth Century"/>
              <a:buNone/>
              <a:defRPr/>
            </a:lvl7pPr>
            <a:lvl8pPr lvl="7" algn="l">
              <a:spcBef>
                <a:spcPts val="0"/>
              </a:spcBef>
              <a:spcAft>
                <a:spcPts val="0"/>
              </a:spcAft>
              <a:buClr>
                <a:schemeClr val="dk1"/>
              </a:buClr>
              <a:buSzPts val="1400"/>
              <a:buFont typeface="Twentieth Century"/>
              <a:buNone/>
              <a:defRPr/>
            </a:lvl8pPr>
            <a:lvl9pPr lvl="8" algn="l">
              <a:spcBef>
                <a:spcPts val="0"/>
              </a:spcBef>
              <a:spcAft>
                <a:spcPts val="0"/>
              </a:spcAft>
              <a:buClr>
                <a:schemeClr val="dk1"/>
              </a:buClr>
              <a:buSzPts val="1400"/>
              <a:buFont typeface="Twentieth Century"/>
              <a:buNone/>
              <a:defRPr/>
            </a:lvl9pPr>
          </a:lstStyle>
          <a:p>
            <a:endParaRPr/>
          </a:p>
        </p:txBody>
      </p:sp>
      <p:sp>
        <p:nvSpPr>
          <p:cNvPr id="35" name="Google Shape;35;p8"/>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0C0C0C"/>
              </a:buClr>
              <a:buSzPts val="1400"/>
              <a:buFont typeface="Twentieth Century"/>
              <a:buNone/>
              <a:defRPr/>
            </a:lvl1pPr>
            <a:lvl2pPr lvl="1" algn="l">
              <a:spcBef>
                <a:spcPts val="0"/>
              </a:spcBef>
              <a:spcAft>
                <a:spcPts val="0"/>
              </a:spcAft>
              <a:buClr>
                <a:schemeClr val="dk1"/>
              </a:buClr>
              <a:buSzPts val="1400"/>
              <a:buFont typeface="Twentieth Century"/>
              <a:buNone/>
              <a:defRPr/>
            </a:lvl2pPr>
            <a:lvl3pPr lvl="2" algn="l">
              <a:spcBef>
                <a:spcPts val="0"/>
              </a:spcBef>
              <a:spcAft>
                <a:spcPts val="0"/>
              </a:spcAft>
              <a:buClr>
                <a:schemeClr val="dk1"/>
              </a:buClr>
              <a:buSzPts val="1400"/>
              <a:buFont typeface="Twentieth Century"/>
              <a:buNone/>
              <a:defRPr/>
            </a:lvl3pPr>
            <a:lvl4pPr lvl="3" algn="l">
              <a:spcBef>
                <a:spcPts val="0"/>
              </a:spcBef>
              <a:spcAft>
                <a:spcPts val="0"/>
              </a:spcAft>
              <a:buClr>
                <a:schemeClr val="dk1"/>
              </a:buClr>
              <a:buSzPts val="1400"/>
              <a:buFont typeface="Twentieth Century"/>
              <a:buNone/>
              <a:defRPr/>
            </a:lvl4pPr>
            <a:lvl5pPr lvl="4" algn="l">
              <a:spcBef>
                <a:spcPts val="0"/>
              </a:spcBef>
              <a:spcAft>
                <a:spcPts val="0"/>
              </a:spcAft>
              <a:buClr>
                <a:schemeClr val="dk1"/>
              </a:buClr>
              <a:buSzPts val="1400"/>
              <a:buFont typeface="Twentieth Century"/>
              <a:buNone/>
              <a:defRPr/>
            </a:lvl5pPr>
            <a:lvl6pPr lvl="5" algn="l">
              <a:spcBef>
                <a:spcPts val="0"/>
              </a:spcBef>
              <a:spcAft>
                <a:spcPts val="0"/>
              </a:spcAft>
              <a:buClr>
                <a:schemeClr val="dk1"/>
              </a:buClr>
              <a:buSzPts val="1400"/>
              <a:buFont typeface="Twentieth Century"/>
              <a:buNone/>
              <a:defRPr/>
            </a:lvl6pPr>
            <a:lvl7pPr lvl="6" algn="l">
              <a:spcBef>
                <a:spcPts val="0"/>
              </a:spcBef>
              <a:spcAft>
                <a:spcPts val="0"/>
              </a:spcAft>
              <a:buClr>
                <a:schemeClr val="dk1"/>
              </a:buClr>
              <a:buSzPts val="1400"/>
              <a:buFont typeface="Twentieth Century"/>
              <a:buNone/>
              <a:defRPr/>
            </a:lvl7pPr>
            <a:lvl8pPr lvl="7" algn="l">
              <a:spcBef>
                <a:spcPts val="0"/>
              </a:spcBef>
              <a:spcAft>
                <a:spcPts val="0"/>
              </a:spcAft>
              <a:buClr>
                <a:schemeClr val="dk1"/>
              </a:buClr>
              <a:buSzPts val="1400"/>
              <a:buFont typeface="Twentieth Century"/>
              <a:buNone/>
              <a:defRPr/>
            </a:lvl8pPr>
            <a:lvl9pPr lvl="8" algn="l">
              <a:spcBef>
                <a:spcPts val="0"/>
              </a:spcBef>
              <a:spcAft>
                <a:spcPts val="0"/>
              </a:spcAft>
              <a:buClr>
                <a:schemeClr val="dk1"/>
              </a:buClr>
              <a:buSzPts val="1400"/>
              <a:buFont typeface="Twentieth Century"/>
              <a:buNone/>
              <a:defRPr/>
            </a:lvl9pPr>
          </a:lstStyle>
          <a:p>
            <a:endParaRPr/>
          </a:p>
        </p:txBody>
      </p:sp>
      <p:sp>
        <p:nvSpPr>
          <p:cNvPr id="36" name="Google Shape;36;p8"/>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1024128"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300"/>
              <a:buNone/>
              <a:defRPr sz="2300" b="0" cap="none">
                <a:solidFill>
                  <a:schemeClr val="accent2"/>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0" name="Google Shape;40;p9"/>
          <p:cNvSpPr txBox="1">
            <a:spLocks noGrp="1"/>
          </p:cNvSpPr>
          <p:nvPr>
            <p:ph type="body" idx="2"/>
          </p:nvPr>
        </p:nvSpPr>
        <p:spPr>
          <a:xfrm>
            <a:off x="1024128" y="2967788"/>
            <a:ext cx="475488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 name="Google Shape;41;p9"/>
          <p:cNvSpPr txBox="1">
            <a:spLocks noGrp="1"/>
          </p:cNvSpPr>
          <p:nvPr>
            <p:ph type="body" idx="3"/>
          </p:nvPr>
        </p:nvSpPr>
        <p:spPr>
          <a:xfrm>
            <a:off x="5990888"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300"/>
              <a:buNone/>
              <a:defRPr sz="2300" b="0" cap="none">
                <a:solidFill>
                  <a:schemeClr val="accent2"/>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2" name="Google Shape;42;p9"/>
          <p:cNvSpPr txBox="1">
            <a:spLocks noGrp="1"/>
          </p:cNvSpPr>
          <p:nvPr>
            <p:ph type="body" idx="4"/>
          </p:nvPr>
        </p:nvSpPr>
        <p:spPr>
          <a:xfrm>
            <a:off x="5990888" y="2967788"/>
            <a:ext cx="475488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3" name="Google Shape;43;p9"/>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C0C0C"/>
              </a:buClr>
              <a:buSzPts val="1400"/>
              <a:buFont typeface="Twentieth Century"/>
              <a:buNone/>
              <a:defRPr/>
            </a:lvl1pPr>
            <a:lvl2pPr lvl="1" algn="l">
              <a:spcBef>
                <a:spcPts val="0"/>
              </a:spcBef>
              <a:spcAft>
                <a:spcPts val="0"/>
              </a:spcAft>
              <a:buClr>
                <a:schemeClr val="dk1"/>
              </a:buClr>
              <a:buSzPts val="1400"/>
              <a:buFont typeface="Twentieth Century"/>
              <a:buNone/>
              <a:defRPr/>
            </a:lvl2pPr>
            <a:lvl3pPr lvl="2" algn="l">
              <a:spcBef>
                <a:spcPts val="0"/>
              </a:spcBef>
              <a:spcAft>
                <a:spcPts val="0"/>
              </a:spcAft>
              <a:buClr>
                <a:schemeClr val="dk1"/>
              </a:buClr>
              <a:buSzPts val="1400"/>
              <a:buFont typeface="Twentieth Century"/>
              <a:buNone/>
              <a:defRPr/>
            </a:lvl3pPr>
            <a:lvl4pPr lvl="3" algn="l">
              <a:spcBef>
                <a:spcPts val="0"/>
              </a:spcBef>
              <a:spcAft>
                <a:spcPts val="0"/>
              </a:spcAft>
              <a:buClr>
                <a:schemeClr val="dk1"/>
              </a:buClr>
              <a:buSzPts val="1400"/>
              <a:buFont typeface="Twentieth Century"/>
              <a:buNone/>
              <a:defRPr/>
            </a:lvl4pPr>
            <a:lvl5pPr lvl="4" algn="l">
              <a:spcBef>
                <a:spcPts val="0"/>
              </a:spcBef>
              <a:spcAft>
                <a:spcPts val="0"/>
              </a:spcAft>
              <a:buClr>
                <a:schemeClr val="dk1"/>
              </a:buClr>
              <a:buSzPts val="1400"/>
              <a:buFont typeface="Twentieth Century"/>
              <a:buNone/>
              <a:defRPr/>
            </a:lvl5pPr>
            <a:lvl6pPr lvl="5" algn="l">
              <a:spcBef>
                <a:spcPts val="0"/>
              </a:spcBef>
              <a:spcAft>
                <a:spcPts val="0"/>
              </a:spcAft>
              <a:buClr>
                <a:schemeClr val="dk1"/>
              </a:buClr>
              <a:buSzPts val="1400"/>
              <a:buFont typeface="Twentieth Century"/>
              <a:buNone/>
              <a:defRPr/>
            </a:lvl6pPr>
            <a:lvl7pPr lvl="6" algn="l">
              <a:spcBef>
                <a:spcPts val="0"/>
              </a:spcBef>
              <a:spcAft>
                <a:spcPts val="0"/>
              </a:spcAft>
              <a:buClr>
                <a:schemeClr val="dk1"/>
              </a:buClr>
              <a:buSzPts val="1400"/>
              <a:buFont typeface="Twentieth Century"/>
              <a:buNone/>
              <a:defRPr/>
            </a:lvl7pPr>
            <a:lvl8pPr lvl="7" algn="l">
              <a:spcBef>
                <a:spcPts val="0"/>
              </a:spcBef>
              <a:spcAft>
                <a:spcPts val="0"/>
              </a:spcAft>
              <a:buClr>
                <a:schemeClr val="dk1"/>
              </a:buClr>
              <a:buSzPts val="1400"/>
              <a:buFont typeface="Twentieth Century"/>
              <a:buNone/>
              <a:defRPr/>
            </a:lvl8pPr>
            <a:lvl9pPr lvl="8" algn="l">
              <a:spcBef>
                <a:spcPts val="0"/>
              </a:spcBef>
              <a:spcAft>
                <a:spcPts val="0"/>
              </a:spcAft>
              <a:buClr>
                <a:schemeClr val="dk1"/>
              </a:buClr>
              <a:buSzPts val="1400"/>
              <a:buFont typeface="Twentieth Century"/>
              <a:buNone/>
              <a:defRPr/>
            </a:lvl9pPr>
          </a:lstStyle>
          <a:p>
            <a:endParaRPr/>
          </a:p>
        </p:txBody>
      </p:sp>
      <p:sp>
        <p:nvSpPr>
          <p:cNvPr id="44" name="Google Shape;44;p9"/>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0C0C0C"/>
              </a:buClr>
              <a:buSzPts val="1400"/>
              <a:buFont typeface="Twentieth Century"/>
              <a:buNone/>
              <a:defRPr/>
            </a:lvl1pPr>
            <a:lvl2pPr lvl="1" algn="l">
              <a:spcBef>
                <a:spcPts val="0"/>
              </a:spcBef>
              <a:spcAft>
                <a:spcPts val="0"/>
              </a:spcAft>
              <a:buClr>
                <a:schemeClr val="dk1"/>
              </a:buClr>
              <a:buSzPts val="1400"/>
              <a:buFont typeface="Twentieth Century"/>
              <a:buNone/>
              <a:defRPr/>
            </a:lvl2pPr>
            <a:lvl3pPr lvl="2" algn="l">
              <a:spcBef>
                <a:spcPts val="0"/>
              </a:spcBef>
              <a:spcAft>
                <a:spcPts val="0"/>
              </a:spcAft>
              <a:buClr>
                <a:schemeClr val="dk1"/>
              </a:buClr>
              <a:buSzPts val="1400"/>
              <a:buFont typeface="Twentieth Century"/>
              <a:buNone/>
              <a:defRPr/>
            </a:lvl3pPr>
            <a:lvl4pPr lvl="3" algn="l">
              <a:spcBef>
                <a:spcPts val="0"/>
              </a:spcBef>
              <a:spcAft>
                <a:spcPts val="0"/>
              </a:spcAft>
              <a:buClr>
                <a:schemeClr val="dk1"/>
              </a:buClr>
              <a:buSzPts val="1400"/>
              <a:buFont typeface="Twentieth Century"/>
              <a:buNone/>
              <a:defRPr/>
            </a:lvl4pPr>
            <a:lvl5pPr lvl="4" algn="l">
              <a:spcBef>
                <a:spcPts val="0"/>
              </a:spcBef>
              <a:spcAft>
                <a:spcPts val="0"/>
              </a:spcAft>
              <a:buClr>
                <a:schemeClr val="dk1"/>
              </a:buClr>
              <a:buSzPts val="1400"/>
              <a:buFont typeface="Twentieth Century"/>
              <a:buNone/>
              <a:defRPr/>
            </a:lvl5pPr>
            <a:lvl6pPr lvl="5" algn="l">
              <a:spcBef>
                <a:spcPts val="0"/>
              </a:spcBef>
              <a:spcAft>
                <a:spcPts val="0"/>
              </a:spcAft>
              <a:buClr>
                <a:schemeClr val="dk1"/>
              </a:buClr>
              <a:buSzPts val="1400"/>
              <a:buFont typeface="Twentieth Century"/>
              <a:buNone/>
              <a:defRPr/>
            </a:lvl6pPr>
            <a:lvl7pPr lvl="6" algn="l">
              <a:spcBef>
                <a:spcPts val="0"/>
              </a:spcBef>
              <a:spcAft>
                <a:spcPts val="0"/>
              </a:spcAft>
              <a:buClr>
                <a:schemeClr val="dk1"/>
              </a:buClr>
              <a:buSzPts val="1400"/>
              <a:buFont typeface="Twentieth Century"/>
              <a:buNone/>
              <a:defRPr/>
            </a:lvl7pPr>
            <a:lvl8pPr lvl="7" algn="l">
              <a:spcBef>
                <a:spcPts val="0"/>
              </a:spcBef>
              <a:spcAft>
                <a:spcPts val="0"/>
              </a:spcAft>
              <a:buClr>
                <a:schemeClr val="dk1"/>
              </a:buClr>
              <a:buSzPts val="1400"/>
              <a:buFont typeface="Twentieth Century"/>
              <a:buNone/>
              <a:defRPr/>
            </a:lvl8pPr>
            <a:lvl9pPr lvl="8" algn="l">
              <a:spcBef>
                <a:spcPts val="0"/>
              </a:spcBef>
              <a:spcAft>
                <a:spcPts val="0"/>
              </a:spcAft>
              <a:buClr>
                <a:schemeClr val="dk1"/>
              </a:buClr>
              <a:buSzPts val="1400"/>
              <a:buFont typeface="Twentieth Century"/>
              <a:buNone/>
              <a:defRPr/>
            </a:lvl9pPr>
          </a:lstStyle>
          <a:p>
            <a:endParaRPr/>
          </a:p>
        </p:txBody>
      </p:sp>
      <p:sp>
        <p:nvSpPr>
          <p:cNvPr id="45" name="Google Shape;45;p9"/>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C0C0C"/>
              </a:buClr>
              <a:buSzPts val="1400"/>
              <a:buFont typeface="Twentieth Century"/>
              <a:buNone/>
              <a:defRPr/>
            </a:lvl1pPr>
            <a:lvl2pPr lvl="1" algn="l">
              <a:spcBef>
                <a:spcPts val="0"/>
              </a:spcBef>
              <a:spcAft>
                <a:spcPts val="0"/>
              </a:spcAft>
              <a:buClr>
                <a:schemeClr val="dk1"/>
              </a:buClr>
              <a:buSzPts val="1400"/>
              <a:buFont typeface="Twentieth Century"/>
              <a:buNone/>
              <a:defRPr/>
            </a:lvl2pPr>
            <a:lvl3pPr lvl="2" algn="l">
              <a:spcBef>
                <a:spcPts val="0"/>
              </a:spcBef>
              <a:spcAft>
                <a:spcPts val="0"/>
              </a:spcAft>
              <a:buClr>
                <a:schemeClr val="dk1"/>
              </a:buClr>
              <a:buSzPts val="1400"/>
              <a:buFont typeface="Twentieth Century"/>
              <a:buNone/>
              <a:defRPr/>
            </a:lvl3pPr>
            <a:lvl4pPr lvl="3" algn="l">
              <a:spcBef>
                <a:spcPts val="0"/>
              </a:spcBef>
              <a:spcAft>
                <a:spcPts val="0"/>
              </a:spcAft>
              <a:buClr>
                <a:schemeClr val="dk1"/>
              </a:buClr>
              <a:buSzPts val="1400"/>
              <a:buFont typeface="Twentieth Century"/>
              <a:buNone/>
              <a:defRPr/>
            </a:lvl4pPr>
            <a:lvl5pPr lvl="4" algn="l">
              <a:spcBef>
                <a:spcPts val="0"/>
              </a:spcBef>
              <a:spcAft>
                <a:spcPts val="0"/>
              </a:spcAft>
              <a:buClr>
                <a:schemeClr val="dk1"/>
              </a:buClr>
              <a:buSzPts val="1400"/>
              <a:buFont typeface="Twentieth Century"/>
              <a:buNone/>
              <a:defRPr/>
            </a:lvl5pPr>
            <a:lvl6pPr lvl="5" algn="l">
              <a:spcBef>
                <a:spcPts val="0"/>
              </a:spcBef>
              <a:spcAft>
                <a:spcPts val="0"/>
              </a:spcAft>
              <a:buClr>
                <a:schemeClr val="dk1"/>
              </a:buClr>
              <a:buSzPts val="1400"/>
              <a:buFont typeface="Twentieth Century"/>
              <a:buNone/>
              <a:defRPr/>
            </a:lvl6pPr>
            <a:lvl7pPr lvl="6" algn="l">
              <a:spcBef>
                <a:spcPts val="0"/>
              </a:spcBef>
              <a:spcAft>
                <a:spcPts val="0"/>
              </a:spcAft>
              <a:buClr>
                <a:schemeClr val="dk1"/>
              </a:buClr>
              <a:buSzPts val="1400"/>
              <a:buFont typeface="Twentieth Century"/>
              <a:buNone/>
              <a:defRPr/>
            </a:lvl7pPr>
            <a:lvl8pPr lvl="7" algn="l">
              <a:spcBef>
                <a:spcPts val="0"/>
              </a:spcBef>
              <a:spcAft>
                <a:spcPts val="0"/>
              </a:spcAft>
              <a:buClr>
                <a:schemeClr val="dk1"/>
              </a:buClr>
              <a:buSzPts val="1400"/>
              <a:buFont typeface="Twentieth Century"/>
              <a:buNone/>
              <a:defRPr/>
            </a:lvl8pPr>
            <a:lvl9pPr lvl="8" algn="l">
              <a:spcBef>
                <a:spcPts val="0"/>
              </a:spcBef>
              <a:spcAft>
                <a:spcPts val="0"/>
              </a:spcAft>
              <a:buClr>
                <a:schemeClr val="dk1"/>
              </a:buClr>
              <a:buSzPts val="1400"/>
              <a:buFont typeface="Twentieth Century"/>
              <a:buNone/>
              <a:defRPr/>
            </a:lvl9pPr>
          </a:lstStyle>
          <a:p>
            <a:endParaRPr/>
          </a:p>
        </p:txBody>
      </p:sp>
      <p:sp>
        <p:nvSpPr>
          <p:cNvPr id="49" name="Google Shape;49;p10"/>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0C0C0C"/>
              </a:buClr>
              <a:buSzPts val="1400"/>
              <a:buFont typeface="Twentieth Century"/>
              <a:buNone/>
              <a:defRPr/>
            </a:lvl1pPr>
            <a:lvl2pPr lvl="1" algn="l">
              <a:spcBef>
                <a:spcPts val="0"/>
              </a:spcBef>
              <a:spcAft>
                <a:spcPts val="0"/>
              </a:spcAft>
              <a:buClr>
                <a:schemeClr val="dk1"/>
              </a:buClr>
              <a:buSzPts val="1400"/>
              <a:buFont typeface="Twentieth Century"/>
              <a:buNone/>
              <a:defRPr/>
            </a:lvl2pPr>
            <a:lvl3pPr lvl="2" algn="l">
              <a:spcBef>
                <a:spcPts val="0"/>
              </a:spcBef>
              <a:spcAft>
                <a:spcPts val="0"/>
              </a:spcAft>
              <a:buClr>
                <a:schemeClr val="dk1"/>
              </a:buClr>
              <a:buSzPts val="1400"/>
              <a:buFont typeface="Twentieth Century"/>
              <a:buNone/>
              <a:defRPr/>
            </a:lvl3pPr>
            <a:lvl4pPr lvl="3" algn="l">
              <a:spcBef>
                <a:spcPts val="0"/>
              </a:spcBef>
              <a:spcAft>
                <a:spcPts val="0"/>
              </a:spcAft>
              <a:buClr>
                <a:schemeClr val="dk1"/>
              </a:buClr>
              <a:buSzPts val="1400"/>
              <a:buFont typeface="Twentieth Century"/>
              <a:buNone/>
              <a:defRPr/>
            </a:lvl4pPr>
            <a:lvl5pPr lvl="4" algn="l">
              <a:spcBef>
                <a:spcPts val="0"/>
              </a:spcBef>
              <a:spcAft>
                <a:spcPts val="0"/>
              </a:spcAft>
              <a:buClr>
                <a:schemeClr val="dk1"/>
              </a:buClr>
              <a:buSzPts val="1400"/>
              <a:buFont typeface="Twentieth Century"/>
              <a:buNone/>
              <a:defRPr/>
            </a:lvl5pPr>
            <a:lvl6pPr lvl="5" algn="l">
              <a:spcBef>
                <a:spcPts val="0"/>
              </a:spcBef>
              <a:spcAft>
                <a:spcPts val="0"/>
              </a:spcAft>
              <a:buClr>
                <a:schemeClr val="dk1"/>
              </a:buClr>
              <a:buSzPts val="1400"/>
              <a:buFont typeface="Twentieth Century"/>
              <a:buNone/>
              <a:defRPr/>
            </a:lvl6pPr>
            <a:lvl7pPr lvl="6" algn="l">
              <a:spcBef>
                <a:spcPts val="0"/>
              </a:spcBef>
              <a:spcAft>
                <a:spcPts val="0"/>
              </a:spcAft>
              <a:buClr>
                <a:schemeClr val="dk1"/>
              </a:buClr>
              <a:buSzPts val="1400"/>
              <a:buFont typeface="Twentieth Century"/>
              <a:buNone/>
              <a:defRPr/>
            </a:lvl7pPr>
            <a:lvl8pPr lvl="7" algn="l">
              <a:spcBef>
                <a:spcPts val="0"/>
              </a:spcBef>
              <a:spcAft>
                <a:spcPts val="0"/>
              </a:spcAft>
              <a:buClr>
                <a:schemeClr val="dk1"/>
              </a:buClr>
              <a:buSzPts val="1400"/>
              <a:buFont typeface="Twentieth Century"/>
              <a:buNone/>
              <a:defRPr/>
            </a:lvl8pPr>
            <a:lvl9pPr lvl="8" algn="l">
              <a:spcBef>
                <a:spcPts val="0"/>
              </a:spcBef>
              <a:spcAft>
                <a:spcPts val="0"/>
              </a:spcAft>
              <a:buClr>
                <a:schemeClr val="dk1"/>
              </a:buClr>
              <a:buSzPts val="1400"/>
              <a:buFont typeface="Twentieth Century"/>
              <a:buNone/>
              <a:defRPr/>
            </a:lvl9pPr>
          </a:lstStyle>
          <a:p>
            <a:endParaRPr/>
          </a:p>
        </p:txBody>
      </p:sp>
      <p:sp>
        <p:nvSpPr>
          <p:cNvPr id="50" name="Google Shape;50;p10"/>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1"/>
        <p:cNvGrpSpPr/>
        <p:nvPr/>
      </p:nvGrpSpPr>
      <p:grpSpPr>
        <a:xfrm>
          <a:off x="0" y="0"/>
          <a:ext cx="0" cy="0"/>
          <a:chOff x="0" y="0"/>
          <a:chExt cx="0" cy="0"/>
        </a:xfrm>
      </p:grpSpPr>
      <p:sp>
        <p:nvSpPr>
          <p:cNvPr id="52" name="Google Shape;52;p11"/>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C0C0C"/>
              </a:buClr>
              <a:buSzPts val="1400"/>
              <a:buFont typeface="Twentieth Century"/>
              <a:buNone/>
              <a:defRPr/>
            </a:lvl1pPr>
            <a:lvl2pPr lvl="1" algn="l">
              <a:spcBef>
                <a:spcPts val="0"/>
              </a:spcBef>
              <a:spcAft>
                <a:spcPts val="0"/>
              </a:spcAft>
              <a:buClr>
                <a:schemeClr val="dk1"/>
              </a:buClr>
              <a:buSzPts val="1400"/>
              <a:buFont typeface="Twentieth Century"/>
              <a:buNone/>
              <a:defRPr/>
            </a:lvl2pPr>
            <a:lvl3pPr lvl="2" algn="l">
              <a:spcBef>
                <a:spcPts val="0"/>
              </a:spcBef>
              <a:spcAft>
                <a:spcPts val="0"/>
              </a:spcAft>
              <a:buClr>
                <a:schemeClr val="dk1"/>
              </a:buClr>
              <a:buSzPts val="1400"/>
              <a:buFont typeface="Twentieth Century"/>
              <a:buNone/>
              <a:defRPr/>
            </a:lvl3pPr>
            <a:lvl4pPr lvl="3" algn="l">
              <a:spcBef>
                <a:spcPts val="0"/>
              </a:spcBef>
              <a:spcAft>
                <a:spcPts val="0"/>
              </a:spcAft>
              <a:buClr>
                <a:schemeClr val="dk1"/>
              </a:buClr>
              <a:buSzPts val="1400"/>
              <a:buFont typeface="Twentieth Century"/>
              <a:buNone/>
              <a:defRPr/>
            </a:lvl4pPr>
            <a:lvl5pPr lvl="4" algn="l">
              <a:spcBef>
                <a:spcPts val="0"/>
              </a:spcBef>
              <a:spcAft>
                <a:spcPts val="0"/>
              </a:spcAft>
              <a:buClr>
                <a:schemeClr val="dk1"/>
              </a:buClr>
              <a:buSzPts val="1400"/>
              <a:buFont typeface="Twentieth Century"/>
              <a:buNone/>
              <a:defRPr/>
            </a:lvl5pPr>
            <a:lvl6pPr lvl="5" algn="l">
              <a:spcBef>
                <a:spcPts val="0"/>
              </a:spcBef>
              <a:spcAft>
                <a:spcPts val="0"/>
              </a:spcAft>
              <a:buClr>
                <a:schemeClr val="dk1"/>
              </a:buClr>
              <a:buSzPts val="1400"/>
              <a:buFont typeface="Twentieth Century"/>
              <a:buNone/>
              <a:defRPr/>
            </a:lvl6pPr>
            <a:lvl7pPr lvl="6" algn="l">
              <a:spcBef>
                <a:spcPts val="0"/>
              </a:spcBef>
              <a:spcAft>
                <a:spcPts val="0"/>
              </a:spcAft>
              <a:buClr>
                <a:schemeClr val="dk1"/>
              </a:buClr>
              <a:buSzPts val="1400"/>
              <a:buFont typeface="Twentieth Century"/>
              <a:buNone/>
              <a:defRPr/>
            </a:lvl7pPr>
            <a:lvl8pPr lvl="7" algn="l">
              <a:spcBef>
                <a:spcPts val="0"/>
              </a:spcBef>
              <a:spcAft>
                <a:spcPts val="0"/>
              </a:spcAft>
              <a:buClr>
                <a:schemeClr val="dk1"/>
              </a:buClr>
              <a:buSzPts val="1400"/>
              <a:buFont typeface="Twentieth Century"/>
              <a:buNone/>
              <a:defRPr/>
            </a:lvl8pPr>
            <a:lvl9pPr lvl="8" algn="l">
              <a:spcBef>
                <a:spcPts val="0"/>
              </a:spcBef>
              <a:spcAft>
                <a:spcPts val="0"/>
              </a:spcAft>
              <a:buClr>
                <a:schemeClr val="dk1"/>
              </a:buClr>
              <a:buSzPts val="1400"/>
              <a:buFont typeface="Twentieth Century"/>
              <a:buNone/>
              <a:defRPr/>
            </a:lvl9pPr>
          </a:lstStyle>
          <a:p>
            <a:endParaRPr/>
          </a:p>
        </p:txBody>
      </p:sp>
      <p:sp>
        <p:nvSpPr>
          <p:cNvPr id="53" name="Google Shape;53;p11"/>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0C0C0C"/>
              </a:buClr>
              <a:buSzPts val="1400"/>
              <a:buFont typeface="Twentieth Century"/>
              <a:buNone/>
              <a:defRPr/>
            </a:lvl1pPr>
            <a:lvl2pPr lvl="1" algn="l">
              <a:spcBef>
                <a:spcPts val="0"/>
              </a:spcBef>
              <a:spcAft>
                <a:spcPts val="0"/>
              </a:spcAft>
              <a:buClr>
                <a:schemeClr val="dk1"/>
              </a:buClr>
              <a:buSzPts val="1400"/>
              <a:buFont typeface="Twentieth Century"/>
              <a:buNone/>
              <a:defRPr/>
            </a:lvl2pPr>
            <a:lvl3pPr lvl="2" algn="l">
              <a:spcBef>
                <a:spcPts val="0"/>
              </a:spcBef>
              <a:spcAft>
                <a:spcPts val="0"/>
              </a:spcAft>
              <a:buClr>
                <a:schemeClr val="dk1"/>
              </a:buClr>
              <a:buSzPts val="1400"/>
              <a:buFont typeface="Twentieth Century"/>
              <a:buNone/>
              <a:defRPr/>
            </a:lvl3pPr>
            <a:lvl4pPr lvl="3" algn="l">
              <a:spcBef>
                <a:spcPts val="0"/>
              </a:spcBef>
              <a:spcAft>
                <a:spcPts val="0"/>
              </a:spcAft>
              <a:buClr>
                <a:schemeClr val="dk1"/>
              </a:buClr>
              <a:buSzPts val="1400"/>
              <a:buFont typeface="Twentieth Century"/>
              <a:buNone/>
              <a:defRPr/>
            </a:lvl4pPr>
            <a:lvl5pPr lvl="4" algn="l">
              <a:spcBef>
                <a:spcPts val="0"/>
              </a:spcBef>
              <a:spcAft>
                <a:spcPts val="0"/>
              </a:spcAft>
              <a:buClr>
                <a:schemeClr val="dk1"/>
              </a:buClr>
              <a:buSzPts val="1400"/>
              <a:buFont typeface="Twentieth Century"/>
              <a:buNone/>
              <a:defRPr/>
            </a:lvl5pPr>
            <a:lvl6pPr lvl="5" algn="l">
              <a:spcBef>
                <a:spcPts val="0"/>
              </a:spcBef>
              <a:spcAft>
                <a:spcPts val="0"/>
              </a:spcAft>
              <a:buClr>
                <a:schemeClr val="dk1"/>
              </a:buClr>
              <a:buSzPts val="1400"/>
              <a:buFont typeface="Twentieth Century"/>
              <a:buNone/>
              <a:defRPr/>
            </a:lvl6pPr>
            <a:lvl7pPr lvl="6" algn="l">
              <a:spcBef>
                <a:spcPts val="0"/>
              </a:spcBef>
              <a:spcAft>
                <a:spcPts val="0"/>
              </a:spcAft>
              <a:buClr>
                <a:schemeClr val="dk1"/>
              </a:buClr>
              <a:buSzPts val="1400"/>
              <a:buFont typeface="Twentieth Century"/>
              <a:buNone/>
              <a:defRPr/>
            </a:lvl7pPr>
            <a:lvl8pPr lvl="7" algn="l">
              <a:spcBef>
                <a:spcPts val="0"/>
              </a:spcBef>
              <a:spcAft>
                <a:spcPts val="0"/>
              </a:spcAft>
              <a:buClr>
                <a:schemeClr val="dk1"/>
              </a:buClr>
              <a:buSzPts val="1400"/>
              <a:buFont typeface="Twentieth Century"/>
              <a:buNone/>
              <a:defRPr/>
            </a:lvl8pPr>
            <a:lvl9pPr lvl="8" algn="l">
              <a:spcBef>
                <a:spcPts val="0"/>
              </a:spcBef>
              <a:spcAft>
                <a:spcPts val="0"/>
              </a:spcAft>
              <a:buClr>
                <a:schemeClr val="dk1"/>
              </a:buClr>
              <a:buSzPts val="1400"/>
              <a:buFont typeface="Twentieth Century"/>
              <a:buNone/>
              <a:defRPr/>
            </a:lvl9pPr>
          </a:lstStyle>
          <a:p>
            <a:endParaRPr/>
          </a:p>
        </p:txBody>
      </p:sp>
      <p:sp>
        <p:nvSpPr>
          <p:cNvPr id="54" name="Google Shape;54;p11"/>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1024128" y="471509"/>
            <a:ext cx="4389120" cy="1737360"/>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0C0C0C"/>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2"/>
          <p:cNvSpPr txBox="1">
            <a:spLocks noGrp="1"/>
          </p:cNvSpPr>
          <p:nvPr>
            <p:ph type="body" idx="1"/>
          </p:nvPr>
        </p:nvSpPr>
        <p:spPr>
          <a:xfrm>
            <a:off x="5715000" y="822960"/>
            <a:ext cx="5678424" cy="5184648"/>
          </a:xfrm>
          <a:prstGeom prst="rect">
            <a:avLst/>
          </a:prstGeom>
          <a:noFill/>
          <a:ln>
            <a:noFill/>
          </a:ln>
        </p:spPr>
        <p:txBody>
          <a:bodyPr spcFirstLastPara="1" wrap="square" lIns="45700" tIns="45700" rIns="45700" bIns="45700" anchor="t" anchorCtr="0">
            <a:normAutofit/>
          </a:bodyPr>
          <a:lstStyle>
            <a:lvl1pPr marL="457200" lvl="0" indent="-381000" algn="l">
              <a:lnSpc>
                <a:spcPct val="90000"/>
              </a:lnSpc>
              <a:spcBef>
                <a:spcPts val="1200"/>
              </a:spcBef>
              <a:spcAft>
                <a:spcPts val="0"/>
              </a:spcAft>
              <a:buSzPts val="2400"/>
              <a:buChar char=" "/>
              <a:defRPr sz="2400"/>
            </a:lvl1pPr>
            <a:lvl2pPr marL="914400" lvl="1" indent="-355600" algn="l">
              <a:lnSpc>
                <a:spcPct val="90000"/>
              </a:lnSpc>
              <a:spcBef>
                <a:spcPts val="200"/>
              </a:spcBef>
              <a:spcAft>
                <a:spcPts val="0"/>
              </a:spcAft>
              <a:buSzPts val="2000"/>
              <a:buChar char="?"/>
              <a:defRPr sz="2000"/>
            </a:lvl2pPr>
            <a:lvl3pPr marL="1371600" lvl="2" indent="-330200" algn="l">
              <a:lnSpc>
                <a:spcPct val="90000"/>
              </a:lnSpc>
              <a:spcBef>
                <a:spcPts val="400"/>
              </a:spcBef>
              <a:spcAft>
                <a:spcPts val="0"/>
              </a:spcAft>
              <a:buSzPts val="1600"/>
              <a:buChar char="?"/>
              <a:defRPr sz="1600"/>
            </a:lvl3pPr>
            <a:lvl4pPr marL="1828800" lvl="3" indent="-330200" algn="l">
              <a:lnSpc>
                <a:spcPct val="90000"/>
              </a:lnSpc>
              <a:spcBef>
                <a:spcPts val="400"/>
              </a:spcBef>
              <a:spcAft>
                <a:spcPts val="0"/>
              </a:spcAft>
              <a:buSzPts val="1600"/>
              <a:buChar char="?"/>
              <a:defRPr sz="1600"/>
            </a:lvl4pPr>
            <a:lvl5pPr marL="2286000" lvl="4" indent="-330200" algn="l">
              <a:lnSpc>
                <a:spcPct val="90000"/>
              </a:lnSpc>
              <a:spcBef>
                <a:spcPts val="400"/>
              </a:spcBef>
              <a:spcAft>
                <a:spcPts val="0"/>
              </a:spcAft>
              <a:buSzPts val="1600"/>
              <a:buChar char="?"/>
              <a:defRPr sz="1600"/>
            </a:lvl5pPr>
            <a:lvl6pPr marL="2743200" lvl="5" indent="-330200" algn="l">
              <a:lnSpc>
                <a:spcPct val="90000"/>
              </a:lnSpc>
              <a:spcBef>
                <a:spcPts val="400"/>
              </a:spcBef>
              <a:spcAft>
                <a:spcPts val="0"/>
              </a:spcAft>
              <a:buSzPts val="1600"/>
              <a:buChar char="?"/>
              <a:defRPr sz="1600"/>
            </a:lvl6pPr>
            <a:lvl7pPr marL="3200400" lvl="6" indent="-330200" algn="l">
              <a:lnSpc>
                <a:spcPct val="90000"/>
              </a:lnSpc>
              <a:spcBef>
                <a:spcPts val="400"/>
              </a:spcBef>
              <a:spcAft>
                <a:spcPts val="0"/>
              </a:spcAft>
              <a:buSzPts val="1600"/>
              <a:buChar char="?"/>
              <a:defRPr sz="1600"/>
            </a:lvl7pPr>
            <a:lvl8pPr marL="3657600" lvl="7" indent="-330200" algn="l">
              <a:lnSpc>
                <a:spcPct val="90000"/>
              </a:lnSpc>
              <a:spcBef>
                <a:spcPts val="400"/>
              </a:spcBef>
              <a:spcAft>
                <a:spcPts val="0"/>
              </a:spcAft>
              <a:buSzPts val="1600"/>
              <a:buChar char="?"/>
              <a:defRPr sz="1600"/>
            </a:lvl8pPr>
            <a:lvl9pPr marL="4114800" lvl="8" indent="-330200" algn="l">
              <a:lnSpc>
                <a:spcPct val="90000"/>
              </a:lnSpc>
              <a:spcBef>
                <a:spcPts val="400"/>
              </a:spcBef>
              <a:spcAft>
                <a:spcPts val="400"/>
              </a:spcAft>
              <a:buSzPts val="1600"/>
              <a:buChar char="?"/>
              <a:defRPr sz="1600"/>
            </a:lvl9pPr>
          </a:lstStyle>
          <a:p>
            <a:endParaRPr/>
          </a:p>
        </p:txBody>
      </p:sp>
      <p:sp>
        <p:nvSpPr>
          <p:cNvPr id="58" name="Google Shape;58;p12"/>
          <p:cNvSpPr txBox="1">
            <a:spLocks noGrp="1"/>
          </p:cNvSpPr>
          <p:nvPr>
            <p:ph type="body" idx="2"/>
          </p:nvPr>
        </p:nvSpPr>
        <p:spPr>
          <a:xfrm>
            <a:off x="1024128" y="2257506"/>
            <a:ext cx="4389120" cy="3762294"/>
          </a:xfrm>
          <a:prstGeom prst="rect">
            <a:avLst/>
          </a:prstGeom>
          <a:noFill/>
          <a:ln>
            <a:noFill/>
          </a:ln>
        </p:spPr>
        <p:txBody>
          <a:bodyPr spcFirstLastPara="1" wrap="square" lIns="91425" tIns="45700" rIns="91425" bIns="45700" anchor="t" anchorCtr="0">
            <a:normAutofit/>
          </a:bodyPr>
          <a:lstStyle>
            <a:lvl1pPr marL="457200" lvl="0" indent="-228600" algn="l">
              <a:lnSpc>
                <a:spcPct val="108000"/>
              </a:lnSpc>
              <a:spcBef>
                <a:spcPts val="600"/>
              </a:spcBef>
              <a:spcAft>
                <a:spcPts val="0"/>
              </a:spcAft>
              <a:buSzPts val="1600"/>
              <a:buNone/>
              <a:defRPr sz="1600"/>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59" name="Google Shape;59;p12"/>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C0C0C"/>
              </a:buClr>
              <a:buSzPts val="1400"/>
              <a:buFont typeface="Twentieth Century"/>
              <a:buNone/>
              <a:defRPr/>
            </a:lvl1pPr>
            <a:lvl2pPr lvl="1" algn="l">
              <a:spcBef>
                <a:spcPts val="0"/>
              </a:spcBef>
              <a:spcAft>
                <a:spcPts val="0"/>
              </a:spcAft>
              <a:buClr>
                <a:schemeClr val="dk1"/>
              </a:buClr>
              <a:buSzPts val="1400"/>
              <a:buFont typeface="Twentieth Century"/>
              <a:buNone/>
              <a:defRPr/>
            </a:lvl2pPr>
            <a:lvl3pPr lvl="2" algn="l">
              <a:spcBef>
                <a:spcPts val="0"/>
              </a:spcBef>
              <a:spcAft>
                <a:spcPts val="0"/>
              </a:spcAft>
              <a:buClr>
                <a:schemeClr val="dk1"/>
              </a:buClr>
              <a:buSzPts val="1400"/>
              <a:buFont typeface="Twentieth Century"/>
              <a:buNone/>
              <a:defRPr/>
            </a:lvl3pPr>
            <a:lvl4pPr lvl="3" algn="l">
              <a:spcBef>
                <a:spcPts val="0"/>
              </a:spcBef>
              <a:spcAft>
                <a:spcPts val="0"/>
              </a:spcAft>
              <a:buClr>
                <a:schemeClr val="dk1"/>
              </a:buClr>
              <a:buSzPts val="1400"/>
              <a:buFont typeface="Twentieth Century"/>
              <a:buNone/>
              <a:defRPr/>
            </a:lvl4pPr>
            <a:lvl5pPr lvl="4" algn="l">
              <a:spcBef>
                <a:spcPts val="0"/>
              </a:spcBef>
              <a:spcAft>
                <a:spcPts val="0"/>
              </a:spcAft>
              <a:buClr>
                <a:schemeClr val="dk1"/>
              </a:buClr>
              <a:buSzPts val="1400"/>
              <a:buFont typeface="Twentieth Century"/>
              <a:buNone/>
              <a:defRPr/>
            </a:lvl5pPr>
            <a:lvl6pPr lvl="5" algn="l">
              <a:spcBef>
                <a:spcPts val="0"/>
              </a:spcBef>
              <a:spcAft>
                <a:spcPts val="0"/>
              </a:spcAft>
              <a:buClr>
                <a:schemeClr val="dk1"/>
              </a:buClr>
              <a:buSzPts val="1400"/>
              <a:buFont typeface="Twentieth Century"/>
              <a:buNone/>
              <a:defRPr/>
            </a:lvl6pPr>
            <a:lvl7pPr lvl="6" algn="l">
              <a:spcBef>
                <a:spcPts val="0"/>
              </a:spcBef>
              <a:spcAft>
                <a:spcPts val="0"/>
              </a:spcAft>
              <a:buClr>
                <a:schemeClr val="dk1"/>
              </a:buClr>
              <a:buSzPts val="1400"/>
              <a:buFont typeface="Twentieth Century"/>
              <a:buNone/>
              <a:defRPr/>
            </a:lvl7pPr>
            <a:lvl8pPr lvl="7" algn="l">
              <a:spcBef>
                <a:spcPts val="0"/>
              </a:spcBef>
              <a:spcAft>
                <a:spcPts val="0"/>
              </a:spcAft>
              <a:buClr>
                <a:schemeClr val="dk1"/>
              </a:buClr>
              <a:buSzPts val="1400"/>
              <a:buFont typeface="Twentieth Century"/>
              <a:buNone/>
              <a:defRPr/>
            </a:lvl8pPr>
            <a:lvl9pPr lvl="8" algn="l">
              <a:spcBef>
                <a:spcPts val="0"/>
              </a:spcBef>
              <a:spcAft>
                <a:spcPts val="0"/>
              </a:spcAft>
              <a:buClr>
                <a:schemeClr val="dk1"/>
              </a:buClr>
              <a:buSzPts val="1400"/>
              <a:buFont typeface="Twentieth Century"/>
              <a:buNone/>
              <a:defRPr/>
            </a:lvl9pPr>
          </a:lstStyle>
          <a:p>
            <a:endParaRPr/>
          </a:p>
        </p:txBody>
      </p:sp>
      <p:sp>
        <p:nvSpPr>
          <p:cNvPr id="60" name="Google Shape;60;p12"/>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0C0C0C"/>
              </a:buClr>
              <a:buSzPts val="1400"/>
              <a:buFont typeface="Twentieth Century"/>
              <a:buNone/>
              <a:defRPr/>
            </a:lvl1pPr>
            <a:lvl2pPr lvl="1" algn="l">
              <a:spcBef>
                <a:spcPts val="0"/>
              </a:spcBef>
              <a:spcAft>
                <a:spcPts val="0"/>
              </a:spcAft>
              <a:buClr>
                <a:schemeClr val="dk1"/>
              </a:buClr>
              <a:buSzPts val="1400"/>
              <a:buFont typeface="Twentieth Century"/>
              <a:buNone/>
              <a:defRPr/>
            </a:lvl2pPr>
            <a:lvl3pPr lvl="2" algn="l">
              <a:spcBef>
                <a:spcPts val="0"/>
              </a:spcBef>
              <a:spcAft>
                <a:spcPts val="0"/>
              </a:spcAft>
              <a:buClr>
                <a:schemeClr val="dk1"/>
              </a:buClr>
              <a:buSzPts val="1400"/>
              <a:buFont typeface="Twentieth Century"/>
              <a:buNone/>
              <a:defRPr/>
            </a:lvl3pPr>
            <a:lvl4pPr lvl="3" algn="l">
              <a:spcBef>
                <a:spcPts val="0"/>
              </a:spcBef>
              <a:spcAft>
                <a:spcPts val="0"/>
              </a:spcAft>
              <a:buClr>
                <a:schemeClr val="dk1"/>
              </a:buClr>
              <a:buSzPts val="1400"/>
              <a:buFont typeface="Twentieth Century"/>
              <a:buNone/>
              <a:defRPr/>
            </a:lvl4pPr>
            <a:lvl5pPr lvl="4" algn="l">
              <a:spcBef>
                <a:spcPts val="0"/>
              </a:spcBef>
              <a:spcAft>
                <a:spcPts val="0"/>
              </a:spcAft>
              <a:buClr>
                <a:schemeClr val="dk1"/>
              </a:buClr>
              <a:buSzPts val="1400"/>
              <a:buFont typeface="Twentieth Century"/>
              <a:buNone/>
              <a:defRPr/>
            </a:lvl5pPr>
            <a:lvl6pPr lvl="5" algn="l">
              <a:spcBef>
                <a:spcPts val="0"/>
              </a:spcBef>
              <a:spcAft>
                <a:spcPts val="0"/>
              </a:spcAft>
              <a:buClr>
                <a:schemeClr val="dk1"/>
              </a:buClr>
              <a:buSzPts val="1400"/>
              <a:buFont typeface="Twentieth Century"/>
              <a:buNone/>
              <a:defRPr/>
            </a:lvl6pPr>
            <a:lvl7pPr lvl="6" algn="l">
              <a:spcBef>
                <a:spcPts val="0"/>
              </a:spcBef>
              <a:spcAft>
                <a:spcPts val="0"/>
              </a:spcAft>
              <a:buClr>
                <a:schemeClr val="dk1"/>
              </a:buClr>
              <a:buSzPts val="1400"/>
              <a:buFont typeface="Twentieth Century"/>
              <a:buNone/>
              <a:defRPr/>
            </a:lvl7pPr>
            <a:lvl8pPr lvl="7" algn="l">
              <a:spcBef>
                <a:spcPts val="0"/>
              </a:spcBef>
              <a:spcAft>
                <a:spcPts val="0"/>
              </a:spcAft>
              <a:buClr>
                <a:schemeClr val="dk1"/>
              </a:buClr>
              <a:buSzPts val="1400"/>
              <a:buFont typeface="Twentieth Century"/>
              <a:buNone/>
              <a:defRPr/>
            </a:lvl8pPr>
            <a:lvl9pPr lvl="8" algn="l">
              <a:spcBef>
                <a:spcPts val="0"/>
              </a:spcBef>
              <a:spcAft>
                <a:spcPts val="0"/>
              </a:spcAft>
              <a:buClr>
                <a:schemeClr val="dk1"/>
              </a:buClr>
              <a:buSzPts val="1400"/>
              <a:buFont typeface="Twentieth Century"/>
              <a:buNone/>
              <a:defRPr/>
            </a:lvl9pPr>
          </a:lstStyle>
          <a:p>
            <a:endParaRPr/>
          </a:p>
        </p:txBody>
      </p:sp>
      <p:sp>
        <p:nvSpPr>
          <p:cNvPr id="61" name="Google Shape;61;p12"/>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457200" y="4960138"/>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3"/>
          <p:cNvSpPr>
            <a:spLocks noGrp="1"/>
          </p:cNvSpPr>
          <p:nvPr>
            <p:ph type="pic" idx="2"/>
          </p:nvPr>
        </p:nvSpPr>
        <p:spPr>
          <a:xfrm>
            <a:off x="0" y="-1"/>
            <a:ext cx="12188952" cy="4572000"/>
          </a:xfrm>
          <a:prstGeom prst="rect">
            <a:avLst/>
          </a:prstGeom>
          <a:solidFill>
            <a:srgbClr val="9AD2D8"/>
          </a:solidFill>
          <a:ln>
            <a:noFill/>
          </a:ln>
        </p:spPr>
      </p:sp>
      <p:sp>
        <p:nvSpPr>
          <p:cNvPr id="65" name="Google Shape;65;p13"/>
          <p:cNvSpPr txBox="1">
            <a:spLocks noGrp="1"/>
          </p:cNvSpPr>
          <p:nvPr>
            <p:ph type="body" idx="1"/>
          </p:nvPr>
        </p:nvSpPr>
        <p:spPr>
          <a:xfrm>
            <a:off x="8610600" y="4960138"/>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None/>
              <a:defRPr sz="1800">
                <a:solidFill>
                  <a:srgbClr val="0C0C0C"/>
                </a:solidFill>
              </a:defRPr>
            </a:lvl1pPr>
            <a:lvl2pPr marL="914400" lvl="1" indent="-228600" algn="l">
              <a:lnSpc>
                <a:spcPct val="90000"/>
              </a:lnSpc>
              <a:spcBef>
                <a:spcPts val="200"/>
              </a:spcBef>
              <a:spcAft>
                <a:spcPts val="0"/>
              </a:spcAft>
              <a:buSzPts val="140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400"/>
              </a:spcBef>
              <a:spcAft>
                <a:spcPts val="0"/>
              </a:spcAft>
              <a:buSzPts val="1000"/>
              <a:buNone/>
              <a:defRPr sz="1000"/>
            </a:lvl6pPr>
            <a:lvl7pPr marL="3200400" lvl="6" indent="-228600" algn="l">
              <a:lnSpc>
                <a:spcPct val="90000"/>
              </a:lnSpc>
              <a:spcBef>
                <a:spcPts val="400"/>
              </a:spcBef>
              <a:spcAft>
                <a:spcPts val="0"/>
              </a:spcAft>
              <a:buSzPts val="1000"/>
              <a:buNone/>
              <a:defRPr sz="1000"/>
            </a:lvl7pPr>
            <a:lvl8pPr marL="3657600" lvl="7" indent="-228600" algn="l">
              <a:lnSpc>
                <a:spcPct val="90000"/>
              </a:lnSpc>
              <a:spcBef>
                <a:spcPts val="400"/>
              </a:spcBef>
              <a:spcAft>
                <a:spcPts val="0"/>
              </a:spcAft>
              <a:buSzPts val="1000"/>
              <a:buNone/>
              <a:defRPr sz="1000"/>
            </a:lvl8pPr>
            <a:lvl9pPr marL="4114800" lvl="8" indent="-228600" algn="l">
              <a:lnSpc>
                <a:spcPct val="90000"/>
              </a:lnSpc>
              <a:spcBef>
                <a:spcPts val="400"/>
              </a:spcBef>
              <a:spcAft>
                <a:spcPts val="400"/>
              </a:spcAft>
              <a:buSzPts val="1000"/>
              <a:buNone/>
              <a:defRPr sz="1000"/>
            </a:lvl9pPr>
          </a:lstStyle>
          <a:p>
            <a:endParaRPr/>
          </a:p>
        </p:txBody>
      </p:sp>
      <p:sp>
        <p:nvSpPr>
          <p:cNvPr id="66" name="Google Shape;66;p13"/>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C0C0C"/>
              </a:buClr>
              <a:buSzPts val="1400"/>
              <a:buFont typeface="Twentieth Century"/>
              <a:buNone/>
              <a:defRPr/>
            </a:lvl1pPr>
            <a:lvl2pPr lvl="1" algn="l">
              <a:spcBef>
                <a:spcPts val="0"/>
              </a:spcBef>
              <a:spcAft>
                <a:spcPts val="0"/>
              </a:spcAft>
              <a:buClr>
                <a:schemeClr val="dk1"/>
              </a:buClr>
              <a:buSzPts val="1400"/>
              <a:buFont typeface="Twentieth Century"/>
              <a:buNone/>
              <a:defRPr/>
            </a:lvl2pPr>
            <a:lvl3pPr lvl="2" algn="l">
              <a:spcBef>
                <a:spcPts val="0"/>
              </a:spcBef>
              <a:spcAft>
                <a:spcPts val="0"/>
              </a:spcAft>
              <a:buClr>
                <a:schemeClr val="dk1"/>
              </a:buClr>
              <a:buSzPts val="1400"/>
              <a:buFont typeface="Twentieth Century"/>
              <a:buNone/>
              <a:defRPr/>
            </a:lvl3pPr>
            <a:lvl4pPr lvl="3" algn="l">
              <a:spcBef>
                <a:spcPts val="0"/>
              </a:spcBef>
              <a:spcAft>
                <a:spcPts val="0"/>
              </a:spcAft>
              <a:buClr>
                <a:schemeClr val="dk1"/>
              </a:buClr>
              <a:buSzPts val="1400"/>
              <a:buFont typeface="Twentieth Century"/>
              <a:buNone/>
              <a:defRPr/>
            </a:lvl4pPr>
            <a:lvl5pPr lvl="4" algn="l">
              <a:spcBef>
                <a:spcPts val="0"/>
              </a:spcBef>
              <a:spcAft>
                <a:spcPts val="0"/>
              </a:spcAft>
              <a:buClr>
                <a:schemeClr val="dk1"/>
              </a:buClr>
              <a:buSzPts val="1400"/>
              <a:buFont typeface="Twentieth Century"/>
              <a:buNone/>
              <a:defRPr/>
            </a:lvl5pPr>
            <a:lvl6pPr lvl="5" algn="l">
              <a:spcBef>
                <a:spcPts val="0"/>
              </a:spcBef>
              <a:spcAft>
                <a:spcPts val="0"/>
              </a:spcAft>
              <a:buClr>
                <a:schemeClr val="dk1"/>
              </a:buClr>
              <a:buSzPts val="1400"/>
              <a:buFont typeface="Twentieth Century"/>
              <a:buNone/>
              <a:defRPr/>
            </a:lvl6pPr>
            <a:lvl7pPr lvl="6" algn="l">
              <a:spcBef>
                <a:spcPts val="0"/>
              </a:spcBef>
              <a:spcAft>
                <a:spcPts val="0"/>
              </a:spcAft>
              <a:buClr>
                <a:schemeClr val="dk1"/>
              </a:buClr>
              <a:buSzPts val="1400"/>
              <a:buFont typeface="Twentieth Century"/>
              <a:buNone/>
              <a:defRPr/>
            </a:lvl7pPr>
            <a:lvl8pPr lvl="7" algn="l">
              <a:spcBef>
                <a:spcPts val="0"/>
              </a:spcBef>
              <a:spcAft>
                <a:spcPts val="0"/>
              </a:spcAft>
              <a:buClr>
                <a:schemeClr val="dk1"/>
              </a:buClr>
              <a:buSzPts val="1400"/>
              <a:buFont typeface="Twentieth Century"/>
              <a:buNone/>
              <a:defRPr/>
            </a:lvl8pPr>
            <a:lvl9pPr lvl="8" algn="l">
              <a:spcBef>
                <a:spcPts val="0"/>
              </a:spcBef>
              <a:spcAft>
                <a:spcPts val="0"/>
              </a:spcAft>
              <a:buClr>
                <a:schemeClr val="dk1"/>
              </a:buClr>
              <a:buSzPts val="1400"/>
              <a:buFont typeface="Twentieth Century"/>
              <a:buNone/>
              <a:defRPr/>
            </a:lvl9pPr>
          </a:lstStyle>
          <a:p>
            <a:endParaRPr/>
          </a:p>
        </p:txBody>
      </p:sp>
      <p:sp>
        <p:nvSpPr>
          <p:cNvPr id="67" name="Google Shape;67;p13"/>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0C0C0C"/>
              </a:buClr>
              <a:buSzPts val="1400"/>
              <a:buFont typeface="Twentieth Century"/>
              <a:buNone/>
              <a:defRPr/>
            </a:lvl1pPr>
            <a:lvl2pPr lvl="1" algn="l">
              <a:spcBef>
                <a:spcPts val="0"/>
              </a:spcBef>
              <a:spcAft>
                <a:spcPts val="0"/>
              </a:spcAft>
              <a:buClr>
                <a:schemeClr val="dk1"/>
              </a:buClr>
              <a:buSzPts val="1400"/>
              <a:buFont typeface="Twentieth Century"/>
              <a:buNone/>
              <a:defRPr/>
            </a:lvl2pPr>
            <a:lvl3pPr lvl="2" algn="l">
              <a:spcBef>
                <a:spcPts val="0"/>
              </a:spcBef>
              <a:spcAft>
                <a:spcPts val="0"/>
              </a:spcAft>
              <a:buClr>
                <a:schemeClr val="dk1"/>
              </a:buClr>
              <a:buSzPts val="1400"/>
              <a:buFont typeface="Twentieth Century"/>
              <a:buNone/>
              <a:defRPr/>
            </a:lvl3pPr>
            <a:lvl4pPr lvl="3" algn="l">
              <a:spcBef>
                <a:spcPts val="0"/>
              </a:spcBef>
              <a:spcAft>
                <a:spcPts val="0"/>
              </a:spcAft>
              <a:buClr>
                <a:schemeClr val="dk1"/>
              </a:buClr>
              <a:buSzPts val="1400"/>
              <a:buFont typeface="Twentieth Century"/>
              <a:buNone/>
              <a:defRPr/>
            </a:lvl4pPr>
            <a:lvl5pPr lvl="4" algn="l">
              <a:spcBef>
                <a:spcPts val="0"/>
              </a:spcBef>
              <a:spcAft>
                <a:spcPts val="0"/>
              </a:spcAft>
              <a:buClr>
                <a:schemeClr val="dk1"/>
              </a:buClr>
              <a:buSzPts val="1400"/>
              <a:buFont typeface="Twentieth Century"/>
              <a:buNone/>
              <a:defRPr/>
            </a:lvl5pPr>
            <a:lvl6pPr lvl="5" algn="l">
              <a:spcBef>
                <a:spcPts val="0"/>
              </a:spcBef>
              <a:spcAft>
                <a:spcPts val="0"/>
              </a:spcAft>
              <a:buClr>
                <a:schemeClr val="dk1"/>
              </a:buClr>
              <a:buSzPts val="1400"/>
              <a:buFont typeface="Twentieth Century"/>
              <a:buNone/>
              <a:defRPr/>
            </a:lvl6pPr>
            <a:lvl7pPr lvl="6" algn="l">
              <a:spcBef>
                <a:spcPts val="0"/>
              </a:spcBef>
              <a:spcAft>
                <a:spcPts val="0"/>
              </a:spcAft>
              <a:buClr>
                <a:schemeClr val="dk1"/>
              </a:buClr>
              <a:buSzPts val="1400"/>
              <a:buFont typeface="Twentieth Century"/>
              <a:buNone/>
              <a:defRPr/>
            </a:lvl7pPr>
            <a:lvl8pPr lvl="7" algn="l">
              <a:spcBef>
                <a:spcPts val="0"/>
              </a:spcBef>
              <a:spcAft>
                <a:spcPts val="0"/>
              </a:spcAft>
              <a:buClr>
                <a:schemeClr val="dk1"/>
              </a:buClr>
              <a:buSzPts val="1400"/>
              <a:buFont typeface="Twentieth Century"/>
              <a:buNone/>
              <a:defRPr/>
            </a:lvl8pPr>
            <a:lvl9pPr lvl="8" algn="l">
              <a:spcBef>
                <a:spcPts val="0"/>
              </a:spcBef>
              <a:spcAft>
                <a:spcPts val="0"/>
              </a:spcAft>
              <a:buClr>
                <a:schemeClr val="dk1"/>
              </a:buClr>
              <a:buSzPts val="1400"/>
              <a:buFont typeface="Twentieth Century"/>
              <a:buNone/>
              <a:defRPr/>
            </a:lvl9pPr>
          </a:lstStyle>
          <a:p>
            <a:endParaRPr/>
          </a:p>
        </p:txBody>
      </p:sp>
      <p:sp>
        <p:nvSpPr>
          <p:cNvPr id="68" name="Google Shape;68;p13"/>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69" name="Google Shape;69;p13"/>
          <p:cNvCxnSpPr/>
          <p:nvPr/>
        </p:nvCxnSpPr>
        <p:spPr>
          <a:xfrm rot="10800000">
            <a:off x="8386843" y="5264106"/>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4"/>
          <p:cNvSpPr txBox="1">
            <a:spLocks noGrp="1"/>
          </p:cNvSpPr>
          <p:nvPr>
            <p:ph type="body" idx="1"/>
          </p:nvPr>
        </p:nvSpPr>
        <p:spPr>
          <a:xfrm rot="5400000">
            <a:off x="3872485" y="-562356"/>
            <a:ext cx="4023360" cy="9720073"/>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3" name="Google Shape;73;p14"/>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C0C0C"/>
              </a:buClr>
              <a:buSzPts val="1400"/>
              <a:buFont typeface="Twentieth Century"/>
              <a:buNone/>
              <a:defRPr/>
            </a:lvl1pPr>
            <a:lvl2pPr lvl="1" algn="l">
              <a:spcBef>
                <a:spcPts val="0"/>
              </a:spcBef>
              <a:spcAft>
                <a:spcPts val="0"/>
              </a:spcAft>
              <a:buClr>
                <a:schemeClr val="dk1"/>
              </a:buClr>
              <a:buSzPts val="1400"/>
              <a:buFont typeface="Twentieth Century"/>
              <a:buNone/>
              <a:defRPr/>
            </a:lvl2pPr>
            <a:lvl3pPr lvl="2" algn="l">
              <a:spcBef>
                <a:spcPts val="0"/>
              </a:spcBef>
              <a:spcAft>
                <a:spcPts val="0"/>
              </a:spcAft>
              <a:buClr>
                <a:schemeClr val="dk1"/>
              </a:buClr>
              <a:buSzPts val="1400"/>
              <a:buFont typeface="Twentieth Century"/>
              <a:buNone/>
              <a:defRPr/>
            </a:lvl3pPr>
            <a:lvl4pPr lvl="3" algn="l">
              <a:spcBef>
                <a:spcPts val="0"/>
              </a:spcBef>
              <a:spcAft>
                <a:spcPts val="0"/>
              </a:spcAft>
              <a:buClr>
                <a:schemeClr val="dk1"/>
              </a:buClr>
              <a:buSzPts val="1400"/>
              <a:buFont typeface="Twentieth Century"/>
              <a:buNone/>
              <a:defRPr/>
            </a:lvl4pPr>
            <a:lvl5pPr lvl="4" algn="l">
              <a:spcBef>
                <a:spcPts val="0"/>
              </a:spcBef>
              <a:spcAft>
                <a:spcPts val="0"/>
              </a:spcAft>
              <a:buClr>
                <a:schemeClr val="dk1"/>
              </a:buClr>
              <a:buSzPts val="1400"/>
              <a:buFont typeface="Twentieth Century"/>
              <a:buNone/>
              <a:defRPr/>
            </a:lvl5pPr>
            <a:lvl6pPr lvl="5" algn="l">
              <a:spcBef>
                <a:spcPts val="0"/>
              </a:spcBef>
              <a:spcAft>
                <a:spcPts val="0"/>
              </a:spcAft>
              <a:buClr>
                <a:schemeClr val="dk1"/>
              </a:buClr>
              <a:buSzPts val="1400"/>
              <a:buFont typeface="Twentieth Century"/>
              <a:buNone/>
              <a:defRPr/>
            </a:lvl6pPr>
            <a:lvl7pPr lvl="6" algn="l">
              <a:spcBef>
                <a:spcPts val="0"/>
              </a:spcBef>
              <a:spcAft>
                <a:spcPts val="0"/>
              </a:spcAft>
              <a:buClr>
                <a:schemeClr val="dk1"/>
              </a:buClr>
              <a:buSzPts val="1400"/>
              <a:buFont typeface="Twentieth Century"/>
              <a:buNone/>
              <a:defRPr/>
            </a:lvl7pPr>
            <a:lvl8pPr lvl="7" algn="l">
              <a:spcBef>
                <a:spcPts val="0"/>
              </a:spcBef>
              <a:spcAft>
                <a:spcPts val="0"/>
              </a:spcAft>
              <a:buClr>
                <a:schemeClr val="dk1"/>
              </a:buClr>
              <a:buSzPts val="1400"/>
              <a:buFont typeface="Twentieth Century"/>
              <a:buNone/>
              <a:defRPr/>
            </a:lvl8pPr>
            <a:lvl9pPr lvl="8" algn="l">
              <a:spcBef>
                <a:spcPts val="0"/>
              </a:spcBef>
              <a:spcAft>
                <a:spcPts val="0"/>
              </a:spcAft>
              <a:buClr>
                <a:schemeClr val="dk1"/>
              </a:buClr>
              <a:buSzPts val="1400"/>
              <a:buFont typeface="Twentieth Century"/>
              <a:buNone/>
              <a:defRPr/>
            </a:lvl9pPr>
          </a:lstStyle>
          <a:p>
            <a:endParaRPr/>
          </a:p>
        </p:txBody>
      </p:sp>
      <p:sp>
        <p:nvSpPr>
          <p:cNvPr id="74" name="Google Shape;74;p14"/>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0C0C0C"/>
              </a:buClr>
              <a:buSzPts val="1400"/>
              <a:buFont typeface="Twentieth Century"/>
              <a:buNone/>
              <a:defRPr/>
            </a:lvl1pPr>
            <a:lvl2pPr lvl="1" algn="l">
              <a:spcBef>
                <a:spcPts val="0"/>
              </a:spcBef>
              <a:spcAft>
                <a:spcPts val="0"/>
              </a:spcAft>
              <a:buClr>
                <a:schemeClr val="dk1"/>
              </a:buClr>
              <a:buSzPts val="1400"/>
              <a:buFont typeface="Twentieth Century"/>
              <a:buNone/>
              <a:defRPr/>
            </a:lvl2pPr>
            <a:lvl3pPr lvl="2" algn="l">
              <a:spcBef>
                <a:spcPts val="0"/>
              </a:spcBef>
              <a:spcAft>
                <a:spcPts val="0"/>
              </a:spcAft>
              <a:buClr>
                <a:schemeClr val="dk1"/>
              </a:buClr>
              <a:buSzPts val="1400"/>
              <a:buFont typeface="Twentieth Century"/>
              <a:buNone/>
              <a:defRPr/>
            </a:lvl3pPr>
            <a:lvl4pPr lvl="3" algn="l">
              <a:spcBef>
                <a:spcPts val="0"/>
              </a:spcBef>
              <a:spcAft>
                <a:spcPts val="0"/>
              </a:spcAft>
              <a:buClr>
                <a:schemeClr val="dk1"/>
              </a:buClr>
              <a:buSzPts val="1400"/>
              <a:buFont typeface="Twentieth Century"/>
              <a:buNone/>
              <a:defRPr/>
            </a:lvl4pPr>
            <a:lvl5pPr lvl="4" algn="l">
              <a:spcBef>
                <a:spcPts val="0"/>
              </a:spcBef>
              <a:spcAft>
                <a:spcPts val="0"/>
              </a:spcAft>
              <a:buClr>
                <a:schemeClr val="dk1"/>
              </a:buClr>
              <a:buSzPts val="1400"/>
              <a:buFont typeface="Twentieth Century"/>
              <a:buNone/>
              <a:defRPr/>
            </a:lvl5pPr>
            <a:lvl6pPr lvl="5" algn="l">
              <a:spcBef>
                <a:spcPts val="0"/>
              </a:spcBef>
              <a:spcAft>
                <a:spcPts val="0"/>
              </a:spcAft>
              <a:buClr>
                <a:schemeClr val="dk1"/>
              </a:buClr>
              <a:buSzPts val="1400"/>
              <a:buFont typeface="Twentieth Century"/>
              <a:buNone/>
              <a:defRPr/>
            </a:lvl6pPr>
            <a:lvl7pPr lvl="6" algn="l">
              <a:spcBef>
                <a:spcPts val="0"/>
              </a:spcBef>
              <a:spcAft>
                <a:spcPts val="0"/>
              </a:spcAft>
              <a:buClr>
                <a:schemeClr val="dk1"/>
              </a:buClr>
              <a:buSzPts val="1400"/>
              <a:buFont typeface="Twentieth Century"/>
              <a:buNone/>
              <a:defRPr/>
            </a:lvl7pPr>
            <a:lvl8pPr lvl="7" algn="l">
              <a:spcBef>
                <a:spcPts val="0"/>
              </a:spcBef>
              <a:spcAft>
                <a:spcPts val="0"/>
              </a:spcAft>
              <a:buClr>
                <a:schemeClr val="dk1"/>
              </a:buClr>
              <a:buSzPts val="1400"/>
              <a:buFont typeface="Twentieth Century"/>
              <a:buNone/>
              <a:defRPr/>
            </a:lvl8pPr>
            <a:lvl9pPr lvl="8" algn="l">
              <a:spcBef>
                <a:spcPts val="0"/>
              </a:spcBef>
              <a:spcAft>
                <a:spcPts val="0"/>
              </a:spcAft>
              <a:buClr>
                <a:schemeClr val="dk1"/>
              </a:buClr>
              <a:buSzPts val="1400"/>
              <a:buFont typeface="Twentieth Century"/>
              <a:buNone/>
              <a:defRPr/>
            </a:lvl9pPr>
          </a:lstStyle>
          <a:p>
            <a:endParaRPr/>
          </a:p>
        </p:txBody>
      </p:sp>
      <p:sp>
        <p:nvSpPr>
          <p:cNvPr id="75" name="Google Shape;75;p14"/>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marR="0" lvl="0" algn="l" rtl="0">
              <a:lnSpc>
                <a:spcPct val="80000"/>
              </a:lnSpc>
              <a:spcBef>
                <a:spcPts val="0"/>
              </a:spcBef>
              <a:spcAft>
                <a:spcPts val="0"/>
              </a:spcAft>
              <a:buClr>
                <a:srgbClr val="0C0C0C"/>
              </a:buClr>
              <a:buSzPts val="5000"/>
              <a:buFont typeface="Twentieth Century"/>
              <a:buNone/>
              <a:defRPr sz="5000" b="0" i="0" u="none" strike="noStrike" cap="none">
                <a:solidFill>
                  <a:srgbClr val="0C0C0C"/>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lvl1pPr marL="457200" marR="0" lvl="0" indent="-368300" algn="l" rtl="0">
              <a:lnSpc>
                <a:spcPct val="90000"/>
              </a:lnSpc>
              <a:spcBef>
                <a:spcPts val="1200"/>
              </a:spcBef>
              <a:spcAft>
                <a:spcPts val="0"/>
              </a:spcAft>
              <a:buClr>
                <a:schemeClr val="accent2"/>
              </a:buClr>
              <a:buSzPts val="2200"/>
              <a:buFont typeface="Twentieth Century"/>
              <a:buChar char=" "/>
              <a:defRPr sz="22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90000"/>
              </a:lnSpc>
              <a:spcBef>
                <a:spcPts val="20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 name="Google Shape;12;p5"/>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0C0C0C"/>
              </a:buClr>
              <a:buSzPts val="14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R="0" lvl="1" algn="l" rtl="0">
              <a:spcBef>
                <a:spcPts val="0"/>
              </a:spcBef>
              <a:spcAft>
                <a:spcPts val="0"/>
              </a:spcAft>
              <a:buClr>
                <a:schemeClr val="dk1"/>
              </a:buClr>
              <a:buSzPts val="1400"/>
              <a:buFont typeface="Twentieth Century"/>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Clr>
                <a:schemeClr val="dk1"/>
              </a:buClr>
              <a:buSzPts val="1400"/>
              <a:buFont typeface="Twentieth Century"/>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Clr>
                <a:schemeClr val="dk1"/>
              </a:buClr>
              <a:buSzPts val="1400"/>
              <a:buFont typeface="Twentieth Century"/>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Clr>
                <a:schemeClr val="dk1"/>
              </a:buClr>
              <a:buSzPts val="1400"/>
              <a:buFont typeface="Twentieth Century"/>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Clr>
                <a:schemeClr val="dk1"/>
              </a:buClr>
              <a:buSzPts val="1400"/>
              <a:buFont typeface="Twentieth Century"/>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Clr>
                <a:schemeClr val="dk1"/>
              </a:buClr>
              <a:buSzPts val="1400"/>
              <a:buFont typeface="Twentieth Century"/>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Clr>
                <a:schemeClr val="dk1"/>
              </a:buClr>
              <a:buSzPts val="1400"/>
              <a:buFont typeface="Twentieth Century"/>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Clr>
                <a:schemeClr val="dk1"/>
              </a:buClr>
              <a:buSzPts val="1400"/>
              <a:buFont typeface="Twentieth Century"/>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 name="Google Shape;13;p5"/>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Clr>
                <a:srgbClr val="0C0C0C"/>
              </a:buClr>
              <a:buSzPts val="14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R="0" lvl="1" algn="l" rtl="0">
              <a:spcBef>
                <a:spcPts val="0"/>
              </a:spcBef>
              <a:spcAft>
                <a:spcPts val="0"/>
              </a:spcAft>
              <a:buClr>
                <a:schemeClr val="dk1"/>
              </a:buClr>
              <a:buSzPts val="1400"/>
              <a:buFont typeface="Twentieth Century"/>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Clr>
                <a:schemeClr val="dk1"/>
              </a:buClr>
              <a:buSzPts val="1400"/>
              <a:buFont typeface="Twentieth Century"/>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Clr>
                <a:schemeClr val="dk1"/>
              </a:buClr>
              <a:buSzPts val="1400"/>
              <a:buFont typeface="Twentieth Century"/>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Clr>
                <a:schemeClr val="dk1"/>
              </a:buClr>
              <a:buSzPts val="1400"/>
              <a:buFont typeface="Twentieth Century"/>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Clr>
                <a:schemeClr val="dk1"/>
              </a:buClr>
              <a:buSzPts val="1400"/>
              <a:buFont typeface="Twentieth Century"/>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Clr>
                <a:schemeClr val="dk1"/>
              </a:buClr>
              <a:buSzPts val="1400"/>
              <a:buFont typeface="Twentieth Century"/>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Clr>
                <a:schemeClr val="dk1"/>
              </a:buClr>
              <a:buSzPts val="1400"/>
              <a:buFont typeface="Twentieth Century"/>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Clr>
                <a:schemeClr val="dk1"/>
              </a:buClr>
              <a:buSzPts val="1400"/>
              <a:buFont typeface="Twentieth Century"/>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4" name="Google Shape;14;p5"/>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15" name="Google Shape;15;p5"/>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body" idx="1"/>
          </p:nvPr>
        </p:nvSpPr>
        <p:spPr>
          <a:xfrm>
            <a:off x="825623" y="5022281"/>
            <a:ext cx="6120414" cy="146304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en-US" sz="2400" b="1" dirty="0"/>
              <a:t>SQL PROJECT -</a:t>
            </a:r>
            <a:endParaRPr dirty="0"/>
          </a:p>
          <a:p>
            <a:pPr marL="0" lvl="0" indent="0" algn="l" rtl="0">
              <a:lnSpc>
                <a:spcPct val="100000"/>
              </a:lnSpc>
              <a:spcBef>
                <a:spcPts val="200"/>
              </a:spcBef>
              <a:spcAft>
                <a:spcPts val="0"/>
              </a:spcAft>
              <a:buSzPts val="2400"/>
              <a:buNone/>
            </a:pPr>
            <a:r>
              <a:rPr lang="en-US" sz="2400" b="1" dirty="0"/>
              <a:t>CAR LAUNCH ANALYSIS IN UK MARKET</a:t>
            </a:r>
          </a:p>
          <a:p>
            <a:pPr marL="0" lvl="0" indent="0" algn="l" rtl="0">
              <a:lnSpc>
                <a:spcPct val="100000"/>
              </a:lnSpc>
              <a:spcBef>
                <a:spcPts val="200"/>
              </a:spcBef>
              <a:spcAft>
                <a:spcPts val="0"/>
              </a:spcAft>
              <a:buSzPts val="2400"/>
              <a:buNone/>
            </a:pPr>
            <a:r>
              <a:rPr lang="en-US" sz="2400" b="1" dirty="0"/>
              <a:t>By: Nikita S. </a:t>
            </a:r>
            <a:r>
              <a:rPr lang="en-US" sz="2400" b="1" dirty="0" err="1"/>
              <a:t>Gothale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3" descr="19,218 Multiple Cars Stock Photos, Pictures &amp; Royalty-Free Images - iStock"/>
          <p:cNvPicPr preferRelativeResize="0"/>
          <p:nvPr/>
        </p:nvPicPr>
        <p:blipFill rotWithShape="1">
          <a:blip r:embed="rId3">
            <a:alphaModFix/>
          </a:blip>
          <a:srcRect/>
          <a:stretch/>
        </p:blipFill>
        <p:spPr>
          <a:xfrm>
            <a:off x="10270156" y="6472"/>
            <a:ext cx="1914018" cy="1192892"/>
          </a:xfrm>
          <a:prstGeom prst="rect">
            <a:avLst/>
          </a:prstGeom>
          <a:noFill/>
          <a:ln>
            <a:noFill/>
          </a:ln>
        </p:spPr>
      </p:pic>
      <p:sp>
        <p:nvSpPr>
          <p:cNvPr id="100" name="Google Shape;100;p3"/>
          <p:cNvSpPr txBox="1">
            <a:spLocks noGrp="1"/>
          </p:cNvSpPr>
          <p:nvPr>
            <p:ph type="title"/>
          </p:nvPr>
        </p:nvSpPr>
        <p:spPr>
          <a:xfrm>
            <a:off x="1024128" y="585216"/>
            <a:ext cx="9380501" cy="1110419"/>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sz="4000" dirty="0">
                <a:solidFill>
                  <a:srgbClr val="6600CC"/>
                </a:solidFill>
                <a:latin typeface="Algerian" panose="04020705040A02060702" pitchFamily="82" charset="0"/>
              </a:rPr>
              <a:t>Sales Observations</a:t>
            </a:r>
            <a:endParaRPr sz="4000" dirty="0">
              <a:solidFill>
                <a:srgbClr val="6600CC"/>
              </a:solidFill>
              <a:latin typeface="Algerian" panose="04020705040A02060702" pitchFamily="82" charset="0"/>
            </a:endParaRPr>
          </a:p>
        </p:txBody>
      </p:sp>
      <p:sp>
        <p:nvSpPr>
          <p:cNvPr id="101" name="Google Shape;101;p3"/>
          <p:cNvSpPr txBox="1"/>
          <p:nvPr/>
        </p:nvSpPr>
        <p:spPr>
          <a:xfrm>
            <a:off x="878891" y="1778108"/>
            <a:ext cx="11176986" cy="4216499"/>
          </a:xfrm>
          <a:prstGeom prst="rect">
            <a:avLst/>
          </a:prstGeom>
          <a:noFill/>
          <a:ln>
            <a:noFill/>
          </a:ln>
        </p:spPr>
        <p:txBody>
          <a:bodyPr spcFirstLastPara="1" wrap="square" lIns="91425" tIns="45700" rIns="91425" bIns="45700" anchor="t" anchorCtr="0">
            <a:spAutoFit/>
          </a:bodyPr>
          <a:lstStyle/>
          <a:p>
            <a:pPr marL="285750" lvl="0" indent="-285750">
              <a:buSzPts val="1800"/>
              <a:buFont typeface="Arial" panose="020B0604020202020204" pitchFamily="34" charset="0"/>
              <a:buChar char="•"/>
            </a:pPr>
            <a:r>
              <a:rPr lang="en-IN" sz="1800" dirty="0">
                <a:latin typeface="Bodoni MT" panose="02070603080606020203" pitchFamily="18" charset="0"/>
              </a:rPr>
              <a:t>Most expensive car of all times is Mercedes of Model ID 32 (G class) and avg. price € 98,934 . Where as </a:t>
            </a:r>
            <a:r>
              <a:rPr lang="en-IN" sz="1800" dirty="0" err="1">
                <a:latin typeface="Bodoni MT" panose="02070603080606020203" pitchFamily="18" charset="0"/>
              </a:rPr>
              <a:t>Hyudai</a:t>
            </a:r>
            <a:r>
              <a:rPr lang="en-IN" sz="1800" dirty="0">
                <a:latin typeface="Bodoni MT" panose="02070603080606020203" pitchFamily="18" charset="0"/>
              </a:rPr>
              <a:t> of Model ID 22 (Accent) has avg. price € 1295.</a:t>
            </a:r>
          </a:p>
          <a:p>
            <a:pPr marL="285750" lvl="0" indent="-285750">
              <a:buSzPts val="1800"/>
              <a:buFont typeface="Arial" panose="020B0604020202020204" pitchFamily="34" charset="0"/>
              <a:buChar char="•"/>
            </a:pPr>
            <a:r>
              <a:rPr lang="en-IN" sz="1800" dirty="0">
                <a:latin typeface="Bodoni MT" panose="02070603080606020203" pitchFamily="18" charset="0"/>
              </a:rPr>
              <a:t>Dividing the range of price into three categories such as lower (below € 30000), middle (between € 30000-60000) and upper(above 60000).</a:t>
            </a:r>
          </a:p>
          <a:p>
            <a:pPr lvl="0">
              <a:buSzPts val="1800"/>
            </a:pPr>
            <a:r>
              <a:rPr lang="en-IN" sz="1800" dirty="0">
                <a:latin typeface="Bodoni MT" panose="02070603080606020203" pitchFamily="18" charset="0"/>
              </a:rPr>
              <a:t>	people of lower class preferred - Mercedes</a:t>
            </a:r>
          </a:p>
          <a:p>
            <a:pPr lvl="0">
              <a:buSzPts val="1800"/>
            </a:pPr>
            <a:r>
              <a:rPr lang="en-IN" sz="1800" dirty="0">
                <a:latin typeface="Bodoni MT" panose="02070603080606020203" pitchFamily="18" charset="0"/>
              </a:rPr>
              <a:t>	middle class - Mercedes</a:t>
            </a:r>
          </a:p>
          <a:p>
            <a:pPr lvl="0">
              <a:buSzPts val="1800"/>
            </a:pPr>
            <a:r>
              <a:rPr lang="en-IN" sz="1800" dirty="0">
                <a:latin typeface="Bodoni MT" panose="02070603080606020203" pitchFamily="18" charset="0"/>
              </a:rPr>
              <a:t>	upper class -  Hyundai</a:t>
            </a:r>
          </a:p>
          <a:p>
            <a:pPr marL="285750" lvl="0" indent="-285750">
              <a:buSzPts val="1800"/>
              <a:buFont typeface="Arial" panose="020B0604020202020204" pitchFamily="34" charset="0"/>
              <a:buChar char="•"/>
            </a:pPr>
            <a:r>
              <a:rPr lang="en-IN" sz="1800" dirty="0">
                <a:latin typeface="Bodoni MT" panose="02070603080606020203" pitchFamily="18" charset="0"/>
              </a:rPr>
              <a:t>Mercedes-25 (C class) has significant jump in sales in year 2019 with higher sales. As well as we can say Mercedes has been an old brand running for the longest time.  Model 25 (C class) was launched in 2002 and got hyped in 2019</a:t>
            </a:r>
          </a:p>
          <a:p>
            <a:pPr lvl="1">
              <a:buSzPts val="1800"/>
            </a:pPr>
            <a:r>
              <a:rPr lang="en-IN" sz="1800" dirty="0">
                <a:latin typeface="Bodoni MT" panose="02070603080606020203" pitchFamily="18" charset="0"/>
              </a:rPr>
              <a:t>	Longest Running model for Mercedes is 51 (M class) (2002-2019) </a:t>
            </a:r>
          </a:p>
          <a:p>
            <a:pPr marL="285750" lvl="3" indent="-285750">
              <a:buSzPts val="1800"/>
              <a:buFont typeface="Arial" panose="020B0604020202020204" pitchFamily="34" charset="0"/>
              <a:buChar char="•"/>
            </a:pPr>
            <a:endParaRPr lang="en-IN" sz="1800" dirty="0">
              <a:latin typeface="Bodoni MT" panose="02070603080606020203" pitchFamily="18" charset="0"/>
            </a:endParaRPr>
          </a:p>
          <a:p>
            <a:pPr marL="285750" lvl="0" indent="-285750">
              <a:buSzPts val="1800"/>
              <a:buFont typeface="Arial" panose="020B0604020202020204" pitchFamily="34" charset="0"/>
              <a:buChar char="•"/>
            </a:pPr>
            <a:r>
              <a:rPr lang="en-IN" sz="1800" dirty="0">
                <a:latin typeface="Bodoni MT" panose="02070603080606020203" pitchFamily="18" charset="0"/>
              </a:rPr>
              <a:t>For brands Audi , BMW and Hyundai with model ID 16 (A3) , 7 (3 series)and 81(Tucson) has highest sales respectively .</a:t>
            </a:r>
          </a:p>
          <a:p>
            <a:pPr marL="285750" lvl="0" indent="-285750">
              <a:buSzPts val="1800"/>
              <a:buFont typeface="Arial" panose="020B0604020202020204" pitchFamily="34" charset="0"/>
              <a:buChar char="•"/>
            </a:pPr>
            <a:endParaRPr lang="en-IN" sz="1600" dirty="0">
              <a:latin typeface="Bodoni MT" panose="020706030806060202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IN" sz="4000" dirty="0" err="1">
                <a:solidFill>
                  <a:srgbClr val="6600CC"/>
                </a:solidFill>
                <a:latin typeface="Algerian" panose="04020705040A02060702" pitchFamily="82" charset="0"/>
              </a:rPr>
              <a:t>Comparision</a:t>
            </a:r>
            <a:r>
              <a:rPr lang="en-IN" sz="4000" dirty="0">
                <a:solidFill>
                  <a:srgbClr val="6600CC"/>
                </a:solidFill>
                <a:latin typeface="Algerian" panose="04020705040A02060702" pitchFamily="82" charset="0"/>
              </a:rPr>
              <a:t> by different aspects</a:t>
            </a:r>
            <a:endParaRPr sz="4000" dirty="0">
              <a:solidFill>
                <a:srgbClr val="6600CC"/>
              </a:solidFill>
              <a:latin typeface="Algerian" panose="04020705040A02060702" pitchFamily="82" charset="0"/>
            </a:endParaRPr>
          </a:p>
        </p:txBody>
      </p:sp>
      <p:sp>
        <p:nvSpPr>
          <p:cNvPr id="107" name="Google Shape;107;p4"/>
          <p:cNvSpPr txBox="1"/>
          <p:nvPr/>
        </p:nvSpPr>
        <p:spPr>
          <a:xfrm>
            <a:off x="665749" y="2240102"/>
            <a:ext cx="11146200" cy="353939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en-US" sz="1600" dirty="0">
                <a:latin typeface="Bodoni MT" panose="02070603080606020203" pitchFamily="18" charset="0"/>
              </a:rPr>
              <a:t>Semi-auto Diesel cars are largely preferred by people. Also Manual -Petrol cars have good sales across the years.</a:t>
            </a: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en-US" sz="1600" b="0" i="0" u="none" strike="noStrike" cap="none" dirty="0">
                <a:solidFill>
                  <a:srgbClr val="000000"/>
                </a:solidFill>
                <a:latin typeface="Bodoni MT" panose="02070603080606020203" pitchFamily="18" charset="0"/>
                <a:sym typeface="Arial"/>
              </a:rPr>
              <a:t>Mercedes always had good sales even though </a:t>
            </a:r>
            <a:r>
              <a:rPr lang="en-US" sz="1600" dirty="0">
                <a:latin typeface="Bodoni MT" panose="02070603080606020203" pitchFamily="18" charset="0"/>
              </a:rPr>
              <a:t>having highest price among all.</a:t>
            </a: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en-US" sz="1600" b="0" i="0" u="none" strike="noStrike" cap="none" dirty="0">
                <a:solidFill>
                  <a:srgbClr val="000000"/>
                </a:solidFill>
                <a:latin typeface="Bodoni MT" panose="02070603080606020203" pitchFamily="18" charset="0"/>
                <a:sym typeface="Arial"/>
              </a:rPr>
              <a:t>Mercedes has been oldest and dominating </a:t>
            </a:r>
            <a:r>
              <a:rPr lang="en-US" sz="1600" dirty="0">
                <a:latin typeface="Bodoni MT" panose="02070603080606020203" pitchFamily="18" charset="0"/>
              </a:rPr>
              <a:t>brand of all the time.</a:t>
            </a: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en-US" sz="1600" b="0" i="0" u="none" strike="noStrike" cap="none" dirty="0">
                <a:solidFill>
                  <a:srgbClr val="000000"/>
                </a:solidFill>
                <a:latin typeface="Bodoni MT" panose="02070603080606020203" pitchFamily="18" charset="0"/>
                <a:sym typeface="Arial"/>
              </a:rPr>
              <a:t>B</a:t>
            </a:r>
            <a:r>
              <a:rPr lang="en-US" sz="1600" dirty="0">
                <a:latin typeface="Bodoni MT" panose="02070603080606020203" pitchFamily="18" charset="0"/>
              </a:rPr>
              <a:t>MW has decently higher sales by providing good mileage and lower price as compared to Mercedes.</a:t>
            </a: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en-US" sz="1600" b="0" i="0" u="none" strike="noStrike" cap="none" dirty="0">
                <a:solidFill>
                  <a:srgbClr val="000000"/>
                </a:solidFill>
                <a:latin typeface="Bodoni MT" panose="02070603080606020203" pitchFamily="18" charset="0"/>
                <a:sym typeface="Arial"/>
              </a:rPr>
              <a:t>Top </a:t>
            </a:r>
            <a:r>
              <a:rPr lang="en-US" sz="1600" dirty="0">
                <a:latin typeface="Bodoni MT" panose="02070603080606020203" pitchFamily="18" charset="0"/>
              </a:rPr>
              <a:t>5 cars by sales – Mercedes-25 (C class)</a:t>
            </a:r>
          </a:p>
          <a:p>
            <a:pPr marR="0" lvl="0" algn="l" rtl="0">
              <a:lnSpc>
                <a:spcPct val="100000"/>
              </a:lnSpc>
              <a:spcBef>
                <a:spcPts val="0"/>
              </a:spcBef>
              <a:spcAft>
                <a:spcPts val="0"/>
              </a:spcAft>
              <a:buClr>
                <a:srgbClr val="000000"/>
              </a:buClr>
              <a:buSzPts val="1800"/>
            </a:pPr>
            <a:r>
              <a:rPr lang="en-US" sz="1600" dirty="0">
                <a:latin typeface="Bodoni MT" panose="02070603080606020203" pitchFamily="18" charset="0"/>
              </a:rPr>
              <a:t>                                          Mercedes-13 (A class)</a:t>
            </a:r>
          </a:p>
          <a:p>
            <a:pPr lvl="0">
              <a:buSzPts val="1800"/>
            </a:pPr>
            <a:r>
              <a:rPr lang="en-US" sz="1600" dirty="0">
                <a:latin typeface="Bodoni MT" panose="02070603080606020203" pitchFamily="18" charset="0"/>
              </a:rPr>
              <a:t>                                          Mercedes-31 (E class)</a:t>
            </a:r>
          </a:p>
          <a:p>
            <a:pPr>
              <a:buSzPts val="1800"/>
            </a:pPr>
            <a:r>
              <a:rPr lang="en-US" sz="1600" dirty="0">
                <a:latin typeface="Bodoni MT" panose="02070603080606020203" pitchFamily="18" charset="0"/>
              </a:rPr>
              <a:t>                                          BMW-7 (3 series)</a:t>
            </a:r>
          </a:p>
          <a:p>
            <a:pPr>
              <a:buSzPts val="1800"/>
            </a:pPr>
            <a:r>
              <a:rPr lang="en-US" sz="1600" dirty="0">
                <a:latin typeface="Bodoni MT" panose="02070603080606020203" pitchFamily="18" charset="0"/>
              </a:rPr>
              <a:t>                                          BMW-1 (1 series)</a:t>
            </a:r>
          </a:p>
          <a:p>
            <a:pPr>
              <a:buSzPts val="1800"/>
            </a:pPr>
            <a:endParaRPr lang="en-US" sz="1600" dirty="0">
              <a:latin typeface="Bodoni MT" panose="02070603080606020203" pitchFamily="18" charset="0"/>
            </a:endParaRPr>
          </a:p>
          <a:p>
            <a:pPr>
              <a:buSzPts val="1800"/>
            </a:pPr>
            <a:endParaRPr lang="en-US" sz="1600" dirty="0">
              <a:latin typeface="Bodoni MT" panose="02070603080606020203" pitchFamily="18" charset="0"/>
            </a:endParaRPr>
          </a:p>
          <a:p>
            <a:pPr lvl="0">
              <a:buSzPts val="1800"/>
            </a:pPr>
            <a:endParaRPr lang="en-US" sz="1600" dirty="0">
              <a:latin typeface="Bodoni MT" panose="02070603080606020203" pitchFamily="18" charset="0"/>
            </a:endParaRPr>
          </a:p>
          <a:p>
            <a:pPr marR="0" lvl="0" algn="l" rtl="0">
              <a:lnSpc>
                <a:spcPct val="100000"/>
              </a:lnSpc>
              <a:spcBef>
                <a:spcPts val="0"/>
              </a:spcBef>
              <a:spcAft>
                <a:spcPts val="0"/>
              </a:spcAft>
              <a:buClr>
                <a:srgbClr val="000000"/>
              </a:buClr>
              <a:buSzPts val="1800"/>
            </a:pPr>
            <a:r>
              <a:rPr lang="en-US" sz="1600" dirty="0">
                <a:latin typeface="Bodoni MT" panose="02070603080606020203" pitchFamily="18" charset="0"/>
              </a:rPr>
              <a:t>     </a:t>
            </a:r>
          </a:p>
          <a:p>
            <a:pPr marR="0" lvl="0" algn="l" rtl="0">
              <a:lnSpc>
                <a:spcPct val="100000"/>
              </a:lnSpc>
              <a:spcBef>
                <a:spcPts val="0"/>
              </a:spcBef>
              <a:spcAft>
                <a:spcPts val="0"/>
              </a:spcAft>
              <a:buClr>
                <a:srgbClr val="000000"/>
              </a:buClr>
              <a:buSzPts val="1800"/>
            </a:pPr>
            <a:r>
              <a:rPr lang="en-US" sz="1600" b="0" i="0" u="none" strike="noStrike" cap="none" dirty="0">
                <a:solidFill>
                  <a:srgbClr val="000000"/>
                </a:solidFill>
                <a:latin typeface="Bodoni MT" panose="02070603080606020203" pitchFamily="18" charset="0"/>
                <a:sym typeface="Arial"/>
              </a:rPr>
              <a:t>                                           </a:t>
            </a:r>
          </a:p>
        </p:txBody>
      </p:sp>
      <p:pic>
        <p:nvPicPr>
          <p:cNvPr id="108" name="Google Shape;108;p4" descr="19,218 Multiple Cars Stock Photos, Pictures &amp; Royalty-Free Images - iStock"/>
          <p:cNvPicPr preferRelativeResize="0"/>
          <p:nvPr/>
        </p:nvPicPr>
        <p:blipFill rotWithShape="1">
          <a:blip r:embed="rId3">
            <a:alphaModFix/>
          </a:blip>
          <a:srcRect/>
          <a:stretch/>
        </p:blipFill>
        <p:spPr>
          <a:xfrm>
            <a:off x="10270156" y="6472"/>
            <a:ext cx="1914018" cy="1192892"/>
          </a:xfrm>
          <a:prstGeom prst="rect">
            <a:avLst/>
          </a:prstGeom>
          <a:noFill/>
          <a:ln>
            <a:noFill/>
          </a:ln>
        </p:spPr>
      </p:pic>
      <p:graphicFrame>
        <p:nvGraphicFramePr>
          <p:cNvPr id="2" name="Table 1">
            <a:extLst>
              <a:ext uri="{FF2B5EF4-FFF2-40B4-BE49-F238E27FC236}">
                <a16:creationId xmlns:a16="http://schemas.microsoft.com/office/drawing/2014/main" id="{740C91C2-C731-46B5-8FE2-4FFF9461DBE2}"/>
              </a:ext>
            </a:extLst>
          </p:cNvPr>
          <p:cNvGraphicFramePr>
            <a:graphicFrameLocks noGrp="1"/>
          </p:cNvGraphicFramePr>
          <p:nvPr>
            <p:extLst>
              <p:ext uri="{D42A27DB-BD31-4B8C-83A1-F6EECF244321}">
                <p14:modId xmlns:p14="http://schemas.microsoft.com/office/powerpoint/2010/main" val="4092720987"/>
              </p:ext>
            </p:extLst>
          </p:nvPr>
        </p:nvGraphicFramePr>
        <p:xfrm>
          <a:off x="1179743" y="4519308"/>
          <a:ext cx="8834270" cy="2225040"/>
        </p:xfrm>
        <a:graphic>
          <a:graphicData uri="http://schemas.openxmlformats.org/drawingml/2006/table">
            <a:tbl>
              <a:tblPr firstRow="1" bandRow="1">
                <a:tableStyleId>{35758FB7-9AC5-4552-8A53-C91805E547FA}</a:tableStyleId>
              </a:tblPr>
              <a:tblGrid>
                <a:gridCol w="1766854">
                  <a:extLst>
                    <a:ext uri="{9D8B030D-6E8A-4147-A177-3AD203B41FA5}">
                      <a16:colId xmlns:a16="http://schemas.microsoft.com/office/drawing/2014/main" val="2054500094"/>
                    </a:ext>
                  </a:extLst>
                </a:gridCol>
                <a:gridCol w="1766854">
                  <a:extLst>
                    <a:ext uri="{9D8B030D-6E8A-4147-A177-3AD203B41FA5}">
                      <a16:colId xmlns:a16="http://schemas.microsoft.com/office/drawing/2014/main" val="2916468572"/>
                    </a:ext>
                  </a:extLst>
                </a:gridCol>
                <a:gridCol w="1766854">
                  <a:extLst>
                    <a:ext uri="{9D8B030D-6E8A-4147-A177-3AD203B41FA5}">
                      <a16:colId xmlns:a16="http://schemas.microsoft.com/office/drawing/2014/main" val="19658530"/>
                    </a:ext>
                  </a:extLst>
                </a:gridCol>
                <a:gridCol w="1766854">
                  <a:extLst>
                    <a:ext uri="{9D8B030D-6E8A-4147-A177-3AD203B41FA5}">
                      <a16:colId xmlns:a16="http://schemas.microsoft.com/office/drawing/2014/main" val="3982703908"/>
                    </a:ext>
                  </a:extLst>
                </a:gridCol>
                <a:gridCol w="1766854">
                  <a:extLst>
                    <a:ext uri="{9D8B030D-6E8A-4147-A177-3AD203B41FA5}">
                      <a16:colId xmlns:a16="http://schemas.microsoft.com/office/drawing/2014/main" val="4285806382"/>
                    </a:ext>
                  </a:extLst>
                </a:gridCol>
              </a:tblGrid>
              <a:tr h="370840">
                <a:tc>
                  <a:txBody>
                    <a:bodyPr/>
                    <a:lstStyle/>
                    <a:p>
                      <a:pPr algn="ctr"/>
                      <a:r>
                        <a:rPr lang="en-IN" sz="1800" dirty="0">
                          <a:latin typeface="Garamond" panose="02020404030301010803" pitchFamily="18" charset="0"/>
                        </a:rPr>
                        <a:t>Car models</a:t>
                      </a:r>
                    </a:p>
                  </a:txBody>
                  <a:tcPr/>
                </a:tc>
                <a:tc>
                  <a:txBody>
                    <a:bodyPr/>
                    <a:lstStyle/>
                    <a:p>
                      <a:pPr algn="ctr"/>
                      <a:r>
                        <a:rPr lang="en-IN" sz="1800" dirty="0">
                          <a:latin typeface="Garamond" panose="02020404030301010803" pitchFamily="18" charset="0"/>
                        </a:rPr>
                        <a:t>Fuel type</a:t>
                      </a:r>
                    </a:p>
                  </a:txBody>
                  <a:tcPr/>
                </a:tc>
                <a:tc>
                  <a:txBody>
                    <a:bodyPr/>
                    <a:lstStyle/>
                    <a:p>
                      <a:pPr algn="ctr"/>
                      <a:r>
                        <a:rPr lang="en-IN" dirty="0"/>
                        <a:t>Transmission</a:t>
                      </a:r>
                    </a:p>
                  </a:txBody>
                  <a:tcPr/>
                </a:tc>
                <a:tc>
                  <a:txBody>
                    <a:bodyPr/>
                    <a:lstStyle/>
                    <a:p>
                      <a:pPr algn="ctr"/>
                      <a:r>
                        <a:rPr lang="en-IN" dirty="0"/>
                        <a:t>Avg. Mpg</a:t>
                      </a:r>
                    </a:p>
                  </a:txBody>
                  <a:tcPr/>
                </a:tc>
                <a:tc>
                  <a:txBody>
                    <a:bodyPr/>
                    <a:lstStyle/>
                    <a:p>
                      <a:pPr algn="ctr"/>
                      <a:r>
                        <a:rPr lang="en-IN" dirty="0"/>
                        <a:t>Engine size (cc)</a:t>
                      </a:r>
                    </a:p>
                  </a:txBody>
                  <a:tcPr/>
                </a:tc>
                <a:extLst>
                  <a:ext uri="{0D108BD9-81ED-4DB2-BD59-A6C34878D82A}">
                    <a16:rowId xmlns:a16="http://schemas.microsoft.com/office/drawing/2014/main" val="1845147202"/>
                  </a:ext>
                </a:extLst>
              </a:tr>
              <a:tr h="370840">
                <a:tc>
                  <a:txBody>
                    <a:bodyPr/>
                    <a:lstStyle/>
                    <a:p>
                      <a:pPr algn="ctr"/>
                      <a:r>
                        <a:rPr lang="en-IN" b="1" dirty="0">
                          <a:latin typeface="Candara" panose="020E0502030303020204" pitchFamily="34" charset="0"/>
                        </a:rPr>
                        <a:t>Mercedes-25</a:t>
                      </a:r>
                    </a:p>
                  </a:txBody>
                  <a:tcPr/>
                </a:tc>
                <a:tc>
                  <a:txBody>
                    <a:bodyPr/>
                    <a:lstStyle/>
                    <a:p>
                      <a:pPr algn="ctr"/>
                      <a:r>
                        <a:rPr lang="en-IN" dirty="0">
                          <a:latin typeface="Candara" panose="020E0502030303020204" pitchFamily="34" charset="0"/>
                        </a:rPr>
                        <a:t>Diesel</a:t>
                      </a:r>
                    </a:p>
                  </a:txBody>
                  <a:tcPr/>
                </a:tc>
                <a:tc>
                  <a:txBody>
                    <a:bodyPr/>
                    <a:lstStyle/>
                    <a:p>
                      <a:pPr algn="ctr"/>
                      <a:r>
                        <a:rPr lang="en-IN" dirty="0">
                          <a:latin typeface="Candara" panose="020E0502030303020204" pitchFamily="34" charset="0"/>
                        </a:rPr>
                        <a:t>Semi-Auto</a:t>
                      </a:r>
                    </a:p>
                  </a:txBody>
                  <a:tcPr/>
                </a:tc>
                <a:tc>
                  <a:txBody>
                    <a:bodyPr/>
                    <a:lstStyle/>
                    <a:p>
                      <a:pPr algn="ctr"/>
                      <a:r>
                        <a:rPr lang="en-IN" dirty="0">
                          <a:latin typeface="Candara" panose="020E0502030303020204" pitchFamily="34" charset="0"/>
                        </a:rPr>
                        <a:t>61.40</a:t>
                      </a:r>
                    </a:p>
                  </a:txBody>
                  <a:tcPr/>
                </a:tc>
                <a:tc>
                  <a:txBody>
                    <a:bodyPr/>
                    <a:lstStyle/>
                    <a:p>
                      <a:pPr algn="ctr"/>
                      <a:r>
                        <a:rPr lang="en-IN" dirty="0">
                          <a:latin typeface="Candara" panose="020E0502030303020204" pitchFamily="34" charset="0"/>
                        </a:rPr>
                        <a:t>2420</a:t>
                      </a:r>
                    </a:p>
                  </a:txBody>
                  <a:tcPr/>
                </a:tc>
                <a:extLst>
                  <a:ext uri="{0D108BD9-81ED-4DB2-BD59-A6C34878D82A}">
                    <a16:rowId xmlns:a16="http://schemas.microsoft.com/office/drawing/2014/main" val="2009268640"/>
                  </a:ext>
                </a:extLst>
              </a:tr>
              <a:tr h="370840">
                <a:tc>
                  <a:txBody>
                    <a:bodyPr/>
                    <a:lstStyle/>
                    <a:p>
                      <a:pPr algn="ctr"/>
                      <a:r>
                        <a:rPr lang="en-IN" b="1" dirty="0">
                          <a:latin typeface="Candara" panose="020E0502030303020204" pitchFamily="34" charset="0"/>
                        </a:rPr>
                        <a:t>Mercedes-13</a:t>
                      </a:r>
                    </a:p>
                  </a:txBody>
                  <a:tcPr/>
                </a:tc>
                <a:tc>
                  <a:txBody>
                    <a:bodyPr/>
                    <a:lstStyle/>
                    <a:p>
                      <a:pPr algn="ctr"/>
                      <a:r>
                        <a:rPr lang="en-IN" dirty="0">
                          <a:latin typeface="Candara" panose="020E0502030303020204" pitchFamily="34" charset="0"/>
                        </a:rPr>
                        <a:t>Diesel</a:t>
                      </a:r>
                    </a:p>
                  </a:txBody>
                  <a:tcPr/>
                </a:tc>
                <a:tc>
                  <a:txBody>
                    <a:bodyPr/>
                    <a:lstStyle/>
                    <a:p>
                      <a:pPr algn="ctr"/>
                      <a:r>
                        <a:rPr lang="en-IN" dirty="0">
                          <a:latin typeface="Candara" panose="020E0502030303020204" pitchFamily="34" charset="0"/>
                        </a:rPr>
                        <a:t>Semi-Auto</a:t>
                      </a:r>
                    </a:p>
                  </a:txBody>
                  <a:tcPr/>
                </a:tc>
                <a:tc>
                  <a:txBody>
                    <a:bodyPr/>
                    <a:lstStyle/>
                    <a:p>
                      <a:pPr algn="ctr"/>
                      <a:r>
                        <a:rPr lang="en-IN" dirty="0">
                          <a:latin typeface="Candara" panose="020E0502030303020204" pitchFamily="34" charset="0"/>
                        </a:rPr>
                        <a:t>66.54</a:t>
                      </a:r>
                    </a:p>
                  </a:txBody>
                  <a:tcPr/>
                </a:tc>
                <a:tc>
                  <a:txBody>
                    <a:bodyPr/>
                    <a:lstStyle/>
                    <a:p>
                      <a:pPr algn="ctr"/>
                      <a:r>
                        <a:rPr lang="en-IN" dirty="0">
                          <a:latin typeface="Candara" panose="020E0502030303020204" pitchFamily="34" charset="0"/>
                        </a:rPr>
                        <a:t>1000</a:t>
                      </a:r>
                    </a:p>
                  </a:txBody>
                  <a:tcPr/>
                </a:tc>
                <a:extLst>
                  <a:ext uri="{0D108BD9-81ED-4DB2-BD59-A6C34878D82A}">
                    <a16:rowId xmlns:a16="http://schemas.microsoft.com/office/drawing/2014/main" val="280411343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b="1" dirty="0">
                          <a:latin typeface="Candara" panose="020E0502030303020204" pitchFamily="34" charset="0"/>
                        </a:rPr>
                        <a:t>Mercedes-31</a:t>
                      </a:r>
                    </a:p>
                  </a:txBody>
                  <a:tcPr/>
                </a:tc>
                <a:tc>
                  <a:txBody>
                    <a:bodyPr/>
                    <a:lstStyle/>
                    <a:p>
                      <a:pPr algn="ctr"/>
                      <a:r>
                        <a:rPr lang="en-IN" dirty="0">
                          <a:latin typeface="Candara" panose="020E0502030303020204" pitchFamily="34" charset="0"/>
                        </a:rPr>
                        <a:t>Diesel</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Candara" panose="020E0502030303020204" pitchFamily="34" charset="0"/>
                        </a:rPr>
                        <a:t>Semi-Auto</a:t>
                      </a:r>
                    </a:p>
                  </a:txBody>
                  <a:tcPr/>
                </a:tc>
                <a:tc>
                  <a:txBody>
                    <a:bodyPr/>
                    <a:lstStyle/>
                    <a:p>
                      <a:pPr algn="ctr"/>
                      <a:r>
                        <a:rPr lang="en-IN" dirty="0">
                          <a:latin typeface="Candara" panose="020E0502030303020204" pitchFamily="34" charset="0"/>
                        </a:rPr>
                        <a:t>61.70</a:t>
                      </a:r>
                    </a:p>
                  </a:txBody>
                  <a:tcPr/>
                </a:tc>
                <a:tc>
                  <a:txBody>
                    <a:bodyPr/>
                    <a:lstStyle/>
                    <a:p>
                      <a:pPr algn="ctr"/>
                      <a:r>
                        <a:rPr lang="en-IN" dirty="0">
                          <a:latin typeface="Candara" panose="020E0502030303020204" pitchFamily="34" charset="0"/>
                        </a:rPr>
                        <a:t>2239</a:t>
                      </a:r>
                    </a:p>
                  </a:txBody>
                  <a:tcPr/>
                </a:tc>
                <a:extLst>
                  <a:ext uri="{0D108BD9-81ED-4DB2-BD59-A6C34878D82A}">
                    <a16:rowId xmlns:a16="http://schemas.microsoft.com/office/drawing/2014/main" val="5554579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b="1" dirty="0">
                          <a:latin typeface="Candara" panose="020E0502030303020204" pitchFamily="34" charset="0"/>
                        </a:rPr>
                        <a:t>BMW-7</a:t>
                      </a:r>
                    </a:p>
                  </a:txBody>
                  <a:tcPr/>
                </a:tc>
                <a:tc>
                  <a:txBody>
                    <a:bodyPr/>
                    <a:lstStyle/>
                    <a:p>
                      <a:pPr algn="ctr"/>
                      <a:r>
                        <a:rPr lang="en-IN" dirty="0">
                          <a:latin typeface="Candara" panose="020E0502030303020204" pitchFamily="34" charset="0"/>
                        </a:rPr>
                        <a:t>Diesel</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Candara" panose="020E0502030303020204" pitchFamily="34" charset="0"/>
                        </a:rPr>
                        <a:t>Semi-Auto</a:t>
                      </a:r>
                    </a:p>
                  </a:txBody>
                  <a:tcPr/>
                </a:tc>
                <a:tc>
                  <a:txBody>
                    <a:bodyPr/>
                    <a:lstStyle/>
                    <a:p>
                      <a:pPr algn="ctr"/>
                      <a:r>
                        <a:rPr lang="en-IN" dirty="0">
                          <a:latin typeface="Candara" panose="020E0502030303020204" pitchFamily="34" charset="0"/>
                        </a:rPr>
                        <a:t>55.87</a:t>
                      </a:r>
                    </a:p>
                  </a:txBody>
                  <a:tcPr/>
                </a:tc>
                <a:tc>
                  <a:txBody>
                    <a:bodyPr/>
                    <a:lstStyle/>
                    <a:p>
                      <a:pPr algn="ctr"/>
                      <a:r>
                        <a:rPr lang="en-IN" dirty="0">
                          <a:latin typeface="Candara" panose="020E0502030303020204" pitchFamily="34" charset="0"/>
                        </a:rPr>
                        <a:t>1695</a:t>
                      </a:r>
                    </a:p>
                  </a:txBody>
                  <a:tcPr/>
                </a:tc>
                <a:extLst>
                  <a:ext uri="{0D108BD9-81ED-4DB2-BD59-A6C34878D82A}">
                    <a16:rowId xmlns:a16="http://schemas.microsoft.com/office/drawing/2014/main" val="394731364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b="1" dirty="0">
                          <a:latin typeface="Candara" panose="020E0502030303020204" pitchFamily="34" charset="0"/>
                        </a:rPr>
                        <a:t>BMW-1</a:t>
                      </a:r>
                    </a:p>
                  </a:txBody>
                  <a:tcPr/>
                </a:tc>
                <a:tc>
                  <a:txBody>
                    <a:bodyPr/>
                    <a:lstStyle/>
                    <a:p>
                      <a:pPr algn="ctr"/>
                      <a:r>
                        <a:rPr lang="en-IN" dirty="0">
                          <a:latin typeface="Candara" panose="020E0502030303020204" pitchFamily="34" charset="0"/>
                        </a:rPr>
                        <a:t>Diesel</a:t>
                      </a:r>
                    </a:p>
                  </a:txBody>
                  <a:tcPr/>
                </a:tc>
                <a:tc>
                  <a:txBody>
                    <a:bodyPr/>
                    <a:lstStyle/>
                    <a:p>
                      <a:pPr algn="ctr"/>
                      <a:r>
                        <a:rPr lang="en-IN" dirty="0">
                          <a:latin typeface="Candara" panose="020E0502030303020204" pitchFamily="34" charset="0"/>
                        </a:rPr>
                        <a:t>Manual</a:t>
                      </a:r>
                    </a:p>
                  </a:txBody>
                  <a:tcPr/>
                </a:tc>
                <a:tc>
                  <a:txBody>
                    <a:bodyPr/>
                    <a:lstStyle/>
                    <a:p>
                      <a:pPr algn="ctr"/>
                      <a:r>
                        <a:rPr lang="en-IN" dirty="0">
                          <a:latin typeface="Candara" panose="020E0502030303020204" pitchFamily="34" charset="0"/>
                        </a:rPr>
                        <a:t>69.60</a:t>
                      </a:r>
                    </a:p>
                  </a:txBody>
                  <a:tcPr/>
                </a:tc>
                <a:tc>
                  <a:txBody>
                    <a:bodyPr/>
                    <a:lstStyle/>
                    <a:p>
                      <a:pPr algn="ctr"/>
                      <a:r>
                        <a:rPr lang="en-IN" dirty="0">
                          <a:latin typeface="Candara" panose="020E0502030303020204" pitchFamily="34" charset="0"/>
                        </a:rPr>
                        <a:t>1210.4</a:t>
                      </a:r>
                    </a:p>
                  </a:txBody>
                  <a:tcPr/>
                </a:tc>
                <a:extLst>
                  <a:ext uri="{0D108BD9-81ED-4DB2-BD59-A6C34878D82A}">
                    <a16:rowId xmlns:a16="http://schemas.microsoft.com/office/drawing/2014/main" val="167172556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2406-C398-4A24-B3CA-55386B343E20}"/>
              </a:ext>
            </a:extLst>
          </p:cNvPr>
          <p:cNvSpPr>
            <a:spLocks noGrp="1"/>
          </p:cNvSpPr>
          <p:nvPr>
            <p:ph type="title"/>
          </p:nvPr>
        </p:nvSpPr>
        <p:spPr/>
        <p:txBody>
          <a:bodyPr>
            <a:normAutofit/>
          </a:bodyPr>
          <a:lstStyle/>
          <a:p>
            <a:r>
              <a:rPr lang="en-IN" sz="4000" dirty="0">
                <a:solidFill>
                  <a:srgbClr val="6600CC"/>
                </a:solidFill>
                <a:latin typeface="Algerian" panose="04020705040A02060702" pitchFamily="82" charset="0"/>
              </a:rPr>
              <a:t>Result</a:t>
            </a:r>
          </a:p>
        </p:txBody>
      </p:sp>
      <p:sp>
        <p:nvSpPr>
          <p:cNvPr id="3" name="Text Placeholder 2">
            <a:extLst>
              <a:ext uri="{FF2B5EF4-FFF2-40B4-BE49-F238E27FC236}">
                <a16:creationId xmlns:a16="http://schemas.microsoft.com/office/drawing/2014/main" id="{29780D2E-2749-4267-A5BD-909773A21420}"/>
              </a:ext>
            </a:extLst>
          </p:cNvPr>
          <p:cNvSpPr>
            <a:spLocks noGrp="1"/>
          </p:cNvSpPr>
          <p:nvPr>
            <p:ph type="body" idx="1"/>
          </p:nvPr>
        </p:nvSpPr>
        <p:spPr/>
        <p:txBody>
          <a:bodyPr>
            <a:normAutofit/>
          </a:bodyPr>
          <a:lstStyle/>
          <a:p>
            <a:pPr>
              <a:buClrTx/>
              <a:buFont typeface="Arial" panose="020B0604020202020204" pitchFamily="34" charset="0"/>
              <a:buChar char="•"/>
            </a:pPr>
            <a:r>
              <a:rPr lang="en-IN" sz="1800" dirty="0">
                <a:latin typeface="Bodoni MT" panose="02070603080606020203" pitchFamily="18" charset="0"/>
              </a:rPr>
              <a:t>We can launch two car brands such as Mercedes and BMW for better profitability.</a:t>
            </a:r>
          </a:p>
          <a:p>
            <a:pPr>
              <a:buClrTx/>
              <a:buFont typeface="Arial" panose="020B0604020202020204" pitchFamily="34" charset="0"/>
              <a:buChar char="•"/>
            </a:pPr>
            <a:r>
              <a:rPr lang="en-IN" sz="1800" dirty="0">
                <a:latin typeface="Bodoni MT" panose="02070603080606020203" pitchFamily="18" charset="0"/>
              </a:rPr>
              <a:t>Car should contain following features:</a:t>
            </a:r>
          </a:p>
          <a:p>
            <a:pPr marL="114300" indent="0">
              <a:buNone/>
            </a:pPr>
            <a:r>
              <a:rPr lang="en-IN" sz="1800" dirty="0">
                <a:latin typeface="Bodoni MT" panose="02070603080606020203" pitchFamily="18" charset="0"/>
              </a:rPr>
              <a:t>	Fuel type- Diesel</a:t>
            </a:r>
          </a:p>
          <a:p>
            <a:pPr marL="114300" indent="0">
              <a:buNone/>
            </a:pPr>
            <a:r>
              <a:rPr lang="en-IN" sz="1800" dirty="0">
                <a:latin typeface="Bodoni MT" panose="02070603080606020203" pitchFamily="18" charset="0"/>
              </a:rPr>
              <a:t>	Transmission- Semi-auto</a:t>
            </a:r>
          </a:p>
          <a:p>
            <a:pPr marL="114300" indent="0">
              <a:buNone/>
            </a:pPr>
            <a:r>
              <a:rPr lang="en-IN" sz="1800" dirty="0">
                <a:latin typeface="Bodoni MT" panose="02070603080606020203" pitchFamily="18" charset="0"/>
              </a:rPr>
              <a:t>	Avg. Mpg- 66 to 70 approximately</a:t>
            </a:r>
          </a:p>
          <a:p>
            <a:r>
              <a:rPr lang="en-IN" sz="1800" dirty="0">
                <a:latin typeface="Bodoni MT" panose="02070603080606020203" pitchFamily="18" charset="0"/>
              </a:rPr>
              <a:t>	Engine size- 1000cc to 1200cc </a:t>
            </a:r>
          </a:p>
          <a:p>
            <a:pPr>
              <a:buClr>
                <a:schemeClr val="tx1"/>
              </a:buClr>
              <a:buFont typeface="Arial" panose="020B0604020202020204" pitchFamily="34" charset="0"/>
              <a:buChar char="•"/>
            </a:pPr>
            <a:r>
              <a:rPr lang="en-IN" sz="1800" dirty="0">
                <a:latin typeface="Bodoni MT" panose="02070603080606020203" pitchFamily="18" charset="0"/>
              </a:rPr>
              <a:t>We can lower the engine size if possible because we can see as the engine size is decreasing Avg. Mpg is increasing which affects sales strongly.</a:t>
            </a:r>
          </a:p>
        </p:txBody>
      </p:sp>
    </p:spTree>
    <p:extLst>
      <p:ext uri="{BB962C8B-B14F-4D97-AF65-F5344CB8AC3E}">
        <p14:creationId xmlns:p14="http://schemas.microsoft.com/office/powerpoint/2010/main" val="900396934"/>
      </p:ext>
    </p:extLst>
  </p:cSld>
  <p:clrMapOvr>
    <a:masterClrMapping/>
  </p:clrMapOvr>
</p:sld>
</file>

<file path=ppt/theme/theme1.xml><?xml version="1.0" encoding="utf-8"?>
<a:theme xmlns:a="http://schemas.openxmlformats.org/drawingml/2006/main" name="Integral">
  <a:themeElements>
    <a:clrScheme name="Integral">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411</Words>
  <Application>Microsoft Office PowerPoint</Application>
  <PresentationFormat>Widescreen</PresentationFormat>
  <Paragraphs>66</Paragraphs>
  <Slides>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Algerian</vt:lpstr>
      <vt:lpstr>Arial</vt:lpstr>
      <vt:lpstr>Bodoni MT</vt:lpstr>
      <vt:lpstr>Calibri</vt:lpstr>
      <vt:lpstr>Candara</vt:lpstr>
      <vt:lpstr>Garamond</vt:lpstr>
      <vt:lpstr>Noto Sans Symbols</vt:lpstr>
      <vt:lpstr>Twentieth Century</vt:lpstr>
      <vt:lpstr>Integral</vt:lpstr>
      <vt:lpstr>PowerPoint Presentation</vt:lpstr>
      <vt:lpstr>Sales Observations</vt:lpstr>
      <vt:lpstr>Comparision by different aspects</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 Gupta</dc:creator>
  <cp:lastModifiedBy>SHUBHAM GOTHALE</cp:lastModifiedBy>
  <cp:revision>23</cp:revision>
  <dcterms:created xsi:type="dcterms:W3CDTF">2022-05-23T11:29:10Z</dcterms:created>
  <dcterms:modified xsi:type="dcterms:W3CDTF">2022-06-13T18:32:52Z</dcterms:modified>
</cp:coreProperties>
</file>