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00DE6-C95C-456C-93D1-20FC85D1D5E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A2E46-D5E3-408E-A9C5-B68DFFCC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2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7C83-162D-407C-9CBB-A21161392D28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8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071A-8B4C-448B-9C19-4144D8B95F82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23C4-1A90-449A-AF20-43F79ED5D969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0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0D64-3AF2-45DE-AB37-002D65AEAF79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6FE3-5630-4127-9B29-48F64F9FC845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6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90-675A-45C6-924E-79BDC5794980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2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0404-1913-4F3A-B03B-CA19F68D685B}" type="datetime1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8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9573-0B7D-4E69-B2D1-492E60735377}" type="datetime1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1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A170-D18F-4B7F-8B13-D2C43351C287}" type="datetime1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3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9879-9126-42CD-9D50-B3A7846D6EC1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E153-06D1-477C-AB0D-80E814A23566}" type="datetime1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35881-4333-417B-A616-AC727EE9A1D1}" type="datetime1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3482-3816-402C-BC1D-F052B831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F2AF-DA61-4E73-ADE8-C8EBFC6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15398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u="sng" dirty="0"/>
              <a:t>BIG DATA GROUP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Problem Statement &amp; Objective: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B69A6-3222-4C61-AA60-40444AEB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735816"/>
            <a:ext cx="10515600" cy="3236359"/>
          </a:xfrm>
        </p:spPr>
        <p:txBody>
          <a:bodyPr/>
          <a:lstStyle/>
          <a:p>
            <a:r>
              <a:rPr lang="en-US" dirty="0"/>
              <a:t>To create analytical report and visual presentation using HDP tools and techniques with data provided that will benefit decision-makers.</a:t>
            </a:r>
          </a:p>
          <a:p>
            <a:r>
              <a:rPr lang="en-US" dirty="0"/>
              <a:t>Use truck fleet data to refine and analyze trucking movement in order to meet the organizational goal of better understanding risk.</a:t>
            </a:r>
          </a:p>
          <a:p>
            <a:r>
              <a:rPr lang="en-US" dirty="0"/>
              <a:t>The objective is to identify dangerous commercial truck drivers nationwide, as truck accidents is a leading cause of injuries and deaths in United States.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9B5AE-00B1-44CB-9938-B17EDB6F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96225" y="6364841"/>
            <a:ext cx="4114800" cy="365125"/>
          </a:xfrm>
        </p:spPr>
        <p:txBody>
          <a:bodyPr/>
          <a:lstStyle/>
          <a:p>
            <a:r>
              <a:rPr lang="en-US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86221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F2AF-DA61-4E73-ADE8-C8EBFC6C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009"/>
            <a:ext cx="10515600" cy="1325563"/>
          </a:xfrm>
        </p:spPr>
        <p:txBody>
          <a:bodyPr/>
          <a:lstStyle/>
          <a:p>
            <a:r>
              <a:rPr lang="en-US" dirty="0"/>
              <a:t>Loading Data into Hadoop File System (HDFS)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8189E-930D-4047-9EB9-273A85CAC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34572"/>
            <a:ext cx="4009390" cy="173385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376F36-3C55-4739-98FD-77077CC63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386" y="1880126"/>
            <a:ext cx="1899821" cy="1899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2414B3-E2E6-4DAD-A3EF-D53C7C9A7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618" y="1944744"/>
            <a:ext cx="2914650" cy="1571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1F8054-BEFA-4DDD-B6F1-84AEA2417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180" y="4559331"/>
            <a:ext cx="2992627" cy="17357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749536-B215-4027-8750-D1A6C58117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957" y="2398029"/>
            <a:ext cx="1390930" cy="13909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998931-5544-49E4-969B-45C88DAA62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08" y="2261794"/>
            <a:ext cx="1390930" cy="13909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5307C1-26DB-46A2-A1F1-1970730FC5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06805" y="3516369"/>
            <a:ext cx="1390930" cy="139093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D2964-F23A-4602-A207-36EA4171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492875"/>
            <a:ext cx="4114800" cy="365125"/>
          </a:xfrm>
        </p:spPr>
        <p:txBody>
          <a:bodyPr/>
          <a:lstStyle/>
          <a:p>
            <a:r>
              <a:rPr lang="en-US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212599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0DA7-4F78-4AE8-9DF7-F12220C4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112"/>
            <a:ext cx="10515600" cy="1325563"/>
          </a:xfrm>
        </p:spPr>
        <p:txBody>
          <a:bodyPr/>
          <a:lstStyle/>
          <a:p>
            <a:r>
              <a:rPr lang="en-US" dirty="0"/>
              <a:t>Risk Factor Analysis: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A25178-5926-4EF7-95F0-D7F4A57F9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1046"/>
            <a:ext cx="10311581" cy="461353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1C072-9B82-4071-AFA9-BA2F205A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74888"/>
            <a:ext cx="4114800" cy="365125"/>
          </a:xfrm>
        </p:spPr>
        <p:txBody>
          <a:bodyPr/>
          <a:lstStyle/>
          <a:p>
            <a:r>
              <a:rPr lang="en-US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195531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 BIG DATA GROUP PROJECT  Problem Statement &amp; Objective:</vt:lpstr>
      <vt:lpstr>Loading Data into Hadoop File System (HDFS)</vt:lpstr>
      <vt:lpstr>Risk Factor Analysis: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Heimbuch, Jessica Melton</dc:creator>
  <cp:lastModifiedBy>Nikita</cp:lastModifiedBy>
  <cp:revision>9</cp:revision>
  <dcterms:created xsi:type="dcterms:W3CDTF">2016-12-14T14:37:16Z</dcterms:created>
  <dcterms:modified xsi:type="dcterms:W3CDTF">2019-07-25T13:44:20Z</dcterms:modified>
</cp:coreProperties>
</file>