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D7F1-B72D-4FA6-B48F-4B60928D873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0D43-7E2E-4552-9B70-EAC697034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D7F1-B72D-4FA6-B48F-4B60928D873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0D43-7E2E-4552-9B70-EAC697034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D7F1-B72D-4FA6-B48F-4B60928D873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0D43-7E2E-4552-9B70-EAC697034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D7F1-B72D-4FA6-B48F-4B60928D873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0D43-7E2E-4552-9B70-EAC697034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D7F1-B72D-4FA6-B48F-4B60928D873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0D43-7E2E-4552-9B70-EAC697034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D7F1-B72D-4FA6-B48F-4B60928D873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0D43-7E2E-4552-9B70-EAC697034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D7F1-B72D-4FA6-B48F-4B60928D873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0D43-7E2E-4552-9B70-EAC697034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D7F1-B72D-4FA6-B48F-4B60928D873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0D43-7E2E-4552-9B70-EAC697034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D7F1-B72D-4FA6-B48F-4B60928D873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0D43-7E2E-4552-9B70-EAC697034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D7F1-B72D-4FA6-B48F-4B60928D873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0D43-7E2E-4552-9B70-EAC697034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D7F1-B72D-4FA6-B48F-4B60928D873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0D43-7E2E-4552-9B70-EAC697034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FD7F1-B72D-4FA6-B48F-4B60928D873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0D43-7E2E-4552-9B70-EAC697034A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33400"/>
            <a:ext cx="7543800" cy="5562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>
                <a:solidFill>
                  <a:schemeClr val="tx1"/>
                </a:solidFill>
                <a:latin typeface="Arial Black" pitchFamily="34" charset="0"/>
              </a:rPr>
              <a:t>Strategic-Management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  <a:cs typeface="Arial" pitchFamily="34" charset="0"/>
              </a:rPr>
              <a:t>Introduction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Definition of strategic management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1.”Strategic management is defined as the dynamic process of  -formulation,implementation,execution and control of strategic to realize organization strategic intend”.</a:t>
            </a:r>
          </a:p>
          <a:p>
            <a:pPr>
              <a:buNone/>
            </a:pPr>
            <a:r>
              <a:rPr lang="en-US" dirty="0" smtClean="0"/>
              <a:t>2.”Strategic management is defined as the set of decisions and action in formulation and implementation of strategic designed to achieve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the objectives of an organization”.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Definition of strategy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Defined Strategy as, “the determination of the basic </a:t>
            </a:r>
            <a:r>
              <a:rPr lang="en-US" sz="2800" dirty="0" err="1" smtClean="0"/>
              <a:t>longterm</a:t>
            </a:r>
            <a:r>
              <a:rPr lang="en-US" sz="2800" dirty="0" smtClean="0"/>
              <a:t> goals and objectives of an enterprise, and the adoption of courses of action and allocation of resources necessary for carrying out there goals” </a:t>
            </a:r>
          </a:p>
          <a:p>
            <a:endParaRPr lang="en-US" sz="2800" dirty="0" smtClean="0"/>
          </a:p>
          <a:p>
            <a:r>
              <a:rPr lang="en-US" sz="2800" b="1" dirty="0" smtClean="0"/>
              <a:t>According to Henry Mint Z berg- </a:t>
            </a:r>
            <a:r>
              <a:rPr lang="en-US" sz="2800" dirty="0" smtClean="0"/>
              <a:t>He defined strategy as, “a pattern in a stream of decisions and actions.” 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Needs of strategic management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123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Introduction</vt:lpstr>
      <vt:lpstr>Definition of strategic management</vt:lpstr>
      <vt:lpstr>Definition of strategy</vt:lpstr>
      <vt:lpstr>Needs of strategic management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10</cp:revision>
  <dcterms:created xsi:type="dcterms:W3CDTF">2017-12-08T14:55:45Z</dcterms:created>
  <dcterms:modified xsi:type="dcterms:W3CDTF">2017-12-08T15:52:13Z</dcterms:modified>
</cp:coreProperties>
</file>