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4"/>
  </p:sldMasterIdLst>
  <p:notesMasterIdLst>
    <p:notesMasterId r:id="rId25"/>
  </p:notesMasterIdLst>
  <p:handoutMasterIdLst>
    <p:handoutMasterId r:id="rId26"/>
  </p:handoutMasterIdLst>
  <p:sldIdLst>
    <p:sldId id="278" r:id="rId5"/>
    <p:sldId id="284" r:id="rId6"/>
    <p:sldId id="293" r:id="rId7"/>
    <p:sldId id="286" r:id="rId8"/>
    <p:sldId id="294" r:id="rId9"/>
    <p:sldId id="295" r:id="rId10"/>
    <p:sldId id="296" r:id="rId11"/>
    <p:sldId id="287" r:id="rId12"/>
    <p:sldId id="297" r:id="rId13"/>
    <p:sldId id="299" r:id="rId14"/>
    <p:sldId id="301" r:id="rId15"/>
    <p:sldId id="303" r:id="rId16"/>
    <p:sldId id="302" r:id="rId17"/>
    <p:sldId id="300" r:id="rId18"/>
    <p:sldId id="304" r:id="rId19"/>
    <p:sldId id="305" r:id="rId20"/>
    <p:sldId id="306" r:id="rId21"/>
    <p:sldId id="307" r:id="rId22"/>
    <p:sldId id="308"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1F82A1-E9D7-4B4F-8C27-24E5D1085471}">
          <p14:sldIdLst>
            <p14:sldId id="278"/>
            <p14:sldId id="284"/>
            <p14:sldId id="293"/>
            <p14:sldId id="286"/>
            <p14:sldId id="294"/>
            <p14:sldId id="295"/>
            <p14:sldId id="296"/>
            <p14:sldId id="287"/>
            <p14:sldId id="297"/>
            <p14:sldId id="299"/>
            <p14:sldId id="301"/>
            <p14:sldId id="303"/>
            <p14:sldId id="302"/>
            <p14:sldId id="300"/>
            <p14:sldId id="304"/>
            <p14:sldId id="305"/>
            <p14:sldId id="306"/>
            <p14:sldId id="307"/>
            <p14:sldId id="308"/>
            <p14:sldId id="292"/>
          </p14:sldIdLst>
        </p14:section>
      </p14:sectionLst>
    </p:ex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B30F49-9AAB-9F57-567A-B98AF1E14467}" v="1150" dt="2025-02-26T10:14:44.960"/>
  </p1510:revLst>
</p1510:revInfo>
</file>

<file path=ppt/tableStyles.xml><?xml version="1.0" encoding="utf-8"?>
<a:tblStyleLst xmlns:a="http://schemas.openxmlformats.org/drawingml/2006/main" def="{72833802-FEF1-4C79-8D5D-14CF1EAF98D9}">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57" autoAdjust="0"/>
    <p:restoredTop sz="95388" autoAdjust="0"/>
  </p:normalViewPr>
  <p:slideViewPr>
    <p:cSldViewPr snapToGrid="0">
      <p:cViewPr varScale="1">
        <p:scale>
          <a:sx n="98" d="100"/>
          <a:sy n="98" d="100"/>
        </p:scale>
        <p:origin x="54" y="678"/>
      </p:cViewPr>
      <p:guideLst>
        <p:guide pos="3840"/>
        <p:guide orient="horz" pos="2160"/>
      </p:guideLst>
    </p:cSldViewPr>
  </p:slideViewPr>
  <p:outlineViewPr>
    <p:cViewPr>
      <p:scale>
        <a:sx n="33" d="100"/>
        <a:sy n="33" d="100"/>
      </p:scale>
      <p:origin x="0" y="-4320"/>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yush Gautam (Student)" userId="S::pgauta11@sundevils.asu.edu::b16c591e-683a-4f5e-b04c-ee586b78acf4" providerId="AD" clId="Web-{0DB30F49-9AAB-9F57-567A-B98AF1E14467}"/>
    <pc:docChg chg="addSld delSld modSld addSection delSection modSection">
      <pc:chgData name="Piyush Gautam (Student)" userId="S::pgauta11@sundevils.asu.edu::b16c591e-683a-4f5e-b04c-ee586b78acf4" providerId="AD" clId="Web-{0DB30F49-9AAB-9F57-567A-B98AF1E14467}" dt="2025-02-26T10:14:44.960" v="1168" actId="20577"/>
      <pc:docMkLst>
        <pc:docMk/>
      </pc:docMkLst>
      <pc:sldChg chg="del">
        <pc:chgData name="Piyush Gautam (Student)" userId="S::pgauta11@sundevils.asu.edu::b16c591e-683a-4f5e-b04c-ee586b78acf4" providerId="AD" clId="Web-{0DB30F49-9AAB-9F57-567A-B98AF1E14467}" dt="2025-02-26T09:07:55.548" v="43"/>
        <pc:sldMkLst>
          <pc:docMk/>
          <pc:sldMk cId="1839748091" sldId="271"/>
        </pc:sldMkLst>
      </pc:sldChg>
      <pc:sldChg chg="addSp modSp">
        <pc:chgData name="Piyush Gautam (Student)" userId="S::pgauta11@sundevils.asu.edu::b16c591e-683a-4f5e-b04c-ee586b78acf4" providerId="AD" clId="Web-{0DB30F49-9AAB-9F57-567A-B98AF1E14467}" dt="2025-02-26T09:16:27.745" v="198" actId="20577"/>
        <pc:sldMkLst>
          <pc:docMk/>
          <pc:sldMk cId="2803092014" sldId="278"/>
        </pc:sldMkLst>
        <pc:spChg chg="add mod">
          <ac:chgData name="Piyush Gautam (Student)" userId="S::pgauta11@sundevils.asu.edu::b16c591e-683a-4f5e-b04c-ee586b78acf4" providerId="AD" clId="Web-{0DB30F49-9AAB-9F57-567A-B98AF1E14467}" dt="2025-02-26T09:06:20.385" v="25" actId="14100"/>
          <ac:spMkLst>
            <pc:docMk/>
            <pc:sldMk cId="2803092014" sldId="278"/>
            <ac:spMk id="2" creationId="{96AC5981-4798-126F-8574-5AEBFFA34F29}"/>
          </ac:spMkLst>
        </pc:spChg>
        <pc:spChg chg="mod">
          <ac:chgData name="Piyush Gautam (Student)" userId="S::pgauta11@sundevils.asu.edu::b16c591e-683a-4f5e-b04c-ee586b78acf4" providerId="AD" clId="Web-{0DB30F49-9AAB-9F57-567A-B98AF1E14467}" dt="2025-02-26T09:16:27.745" v="198" actId="20577"/>
          <ac:spMkLst>
            <pc:docMk/>
            <pc:sldMk cId="2803092014" sldId="278"/>
            <ac:spMk id="4" creationId="{10047101-8D42-6100-9CEA-AEC0FAEAB606}"/>
          </ac:spMkLst>
        </pc:spChg>
        <pc:picChg chg="mod">
          <ac:chgData name="Piyush Gautam (Student)" userId="S::pgauta11@sundevils.asu.edu::b16c591e-683a-4f5e-b04c-ee586b78acf4" providerId="AD" clId="Web-{0DB30F49-9AAB-9F57-567A-B98AF1E14467}" dt="2025-02-26T09:06:14.931" v="23" actId="14100"/>
          <ac:picMkLst>
            <pc:docMk/>
            <pc:sldMk cId="2803092014" sldId="278"/>
            <ac:picMk id="8" creationId="{53227D59-33F9-9DDB-1C5C-A938A989EE51}"/>
          </ac:picMkLst>
        </pc:picChg>
      </pc:sldChg>
      <pc:sldChg chg="del">
        <pc:chgData name="Piyush Gautam (Student)" userId="S::pgauta11@sundevils.asu.edu::b16c591e-683a-4f5e-b04c-ee586b78acf4" providerId="AD" clId="Web-{0DB30F49-9AAB-9F57-567A-B98AF1E14467}" dt="2025-02-26T09:07:55.548" v="44"/>
        <pc:sldMkLst>
          <pc:docMk/>
          <pc:sldMk cId="2665045518" sldId="282"/>
        </pc:sldMkLst>
      </pc:sldChg>
      <pc:sldChg chg="del">
        <pc:chgData name="Piyush Gautam (Student)" userId="S::pgauta11@sundevils.asu.edu::b16c591e-683a-4f5e-b04c-ee586b78acf4" providerId="AD" clId="Web-{0DB30F49-9AAB-9F57-567A-B98AF1E14467}" dt="2025-02-26T09:07:55.548" v="42"/>
        <pc:sldMkLst>
          <pc:docMk/>
          <pc:sldMk cId="1388592114" sldId="283"/>
        </pc:sldMkLst>
      </pc:sldChg>
      <pc:sldChg chg="addSp delSp modSp mod modClrScheme chgLayout">
        <pc:chgData name="Piyush Gautam (Student)" userId="S::pgauta11@sundevils.asu.edu::b16c591e-683a-4f5e-b04c-ee586b78acf4" providerId="AD" clId="Web-{0DB30F49-9AAB-9F57-567A-B98AF1E14467}" dt="2025-02-26T09:15:42.804" v="175" actId="14100"/>
        <pc:sldMkLst>
          <pc:docMk/>
          <pc:sldMk cId="652841706" sldId="284"/>
        </pc:sldMkLst>
        <pc:spChg chg="mod ord">
          <ac:chgData name="Piyush Gautam (Student)" userId="S::pgauta11@sundevils.asu.edu::b16c591e-683a-4f5e-b04c-ee586b78acf4" providerId="AD" clId="Web-{0DB30F49-9AAB-9F57-567A-B98AF1E14467}" dt="2025-02-26T09:15:33.787" v="172" actId="20577"/>
          <ac:spMkLst>
            <pc:docMk/>
            <pc:sldMk cId="652841706" sldId="284"/>
            <ac:spMk id="2" creationId="{1C72343A-9CB0-F2AD-EF62-5DEE3E97F956}"/>
          </ac:spMkLst>
        </pc:spChg>
        <pc:spChg chg="del">
          <ac:chgData name="Piyush Gautam (Student)" userId="S::pgauta11@sundevils.asu.edu::b16c591e-683a-4f5e-b04c-ee586b78acf4" providerId="AD" clId="Web-{0DB30F49-9AAB-9F57-567A-B98AF1E14467}" dt="2025-02-26T09:07:21.280" v="35"/>
          <ac:spMkLst>
            <pc:docMk/>
            <pc:sldMk cId="652841706" sldId="284"/>
            <ac:spMk id="3" creationId="{1C6744DD-5BC8-42C8-4313-13CE95ED575B}"/>
          </ac:spMkLst>
        </pc:spChg>
        <pc:spChg chg="add del mod">
          <ac:chgData name="Piyush Gautam (Student)" userId="S::pgauta11@sundevils.asu.edu::b16c591e-683a-4f5e-b04c-ee586b78acf4" providerId="AD" clId="Web-{0DB30F49-9AAB-9F57-567A-B98AF1E14467}" dt="2025-02-26T09:07:24.312" v="36"/>
          <ac:spMkLst>
            <pc:docMk/>
            <pc:sldMk cId="652841706" sldId="284"/>
            <ac:spMk id="32" creationId="{09F15916-57CB-D85D-E235-492DE148B06C}"/>
          </ac:spMkLst>
        </pc:spChg>
        <pc:spChg chg="add del mod ord">
          <ac:chgData name="Piyush Gautam (Student)" userId="S::pgauta11@sundevils.asu.edu::b16c591e-683a-4f5e-b04c-ee586b78acf4" providerId="AD" clId="Web-{0DB30F49-9AAB-9F57-567A-B98AF1E14467}" dt="2025-02-26T09:08:35.036" v="50"/>
          <ac:spMkLst>
            <pc:docMk/>
            <pc:sldMk cId="652841706" sldId="284"/>
            <ac:spMk id="137" creationId="{8B30E6BE-996A-1384-F319-B5EF9E8D6A64}"/>
          </ac:spMkLst>
        </pc:spChg>
        <pc:graphicFrameChg chg="add mod modGraphic">
          <ac:chgData name="Piyush Gautam (Student)" userId="S::pgauta11@sundevils.asu.edu::b16c591e-683a-4f5e-b04c-ee586b78acf4" providerId="AD" clId="Web-{0DB30F49-9AAB-9F57-567A-B98AF1E14467}" dt="2025-02-26T09:15:42.804" v="175" actId="14100"/>
          <ac:graphicFrameMkLst>
            <pc:docMk/>
            <pc:sldMk cId="652841706" sldId="284"/>
            <ac:graphicFrameMk id="4" creationId="{A1D0303A-3BB1-4292-B75F-BE728AADB67F}"/>
          </ac:graphicFrameMkLst>
        </pc:graphicFrameChg>
      </pc:sldChg>
      <pc:sldChg chg="del">
        <pc:chgData name="Piyush Gautam (Student)" userId="S::pgauta11@sundevils.asu.edu::b16c591e-683a-4f5e-b04c-ee586b78acf4" providerId="AD" clId="Web-{0DB30F49-9AAB-9F57-567A-B98AF1E14467}" dt="2025-02-26T09:08:40.396" v="51"/>
        <pc:sldMkLst>
          <pc:docMk/>
          <pc:sldMk cId="2855514139" sldId="285"/>
        </pc:sldMkLst>
      </pc:sldChg>
      <pc:sldChg chg="addSp delSp modSp mod setBg">
        <pc:chgData name="Piyush Gautam (Student)" userId="S::pgauta11@sundevils.asu.edu::b16c591e-683a-4f5e-b04c-ee586b78acf4" providerId="AD" clId="Web-{0DB30F49-9AAB-9F57-567A-B98AF1E14467}" dt="2025-02-26T09:33:10.292" v="380" actId="20577"/>
        <pc:sldMkLst>
          <pc:docMk/>
          <pc:sldMk cId="233018862" sldId="286"/>
        </pc:sldMkLst>
        <pc:spChg chg="mod">
          <ac:chgData name="Piyush Gautam (Student)" userId="S::pgauta11@sundevils.asu.edu::b16c591e-683a-4f5e-b04c-ee586b78acf4" providerId="AD" clId="Web-{0DB30F49-9AAB-9F57-567A-B98AF1E14467}" dt="2025-02-26T09:14:48.159" v="169"/>
          <ac:spMkLst>
            <pc:docMk/>
            <pc:sldMk cId="233018862" sldId="286"/>
            <ac:spMk id="3" creationId="{476CC09F-7383-3A4C-555C-35DA0BB4B76E}"/>
          </ac:spMkLst>
        </pc:spChg>
        <pc:spChg chg="add del mod">
          <ac:chgData name="Piyush Gautam (Student)" userId="S::pgauta11@sundevils.asu.edu::b16c591e-683a-4f5e-b04c-ee586b78acf4" providerId="AD" clId="Web-{0DB30F49-9AAB-9F57-567A-B98AF1E14467}" dt="2025-02-26T09:14:41.533" v="168"/>
          <ac:spMkLst>
            <pc:docMk/>
            <pc:sldMk cId="233018862" sldId="286"/>
            <ac:spMk id="4" creationId="{34A47C57-9AFB-21E3-BC52-FF7EF4985A62}"/>
          </ac:spMkLst>
        </pc:spChg>
        <pc:spChg chg="mod ord">
          <ac:chgData name="Piyush Gautam (Student)" userId="S::pgauta11@sundevils.asu.edu::b16c591e-683a-4f5e-b04c-ee586b78acf4" providerId="AD" clId="Web-{0DB30F49-9AAB-9F57-567A-B98AF1E14467}" dt="2025-02-26T09:33:10.292" v="380" actId="20577"/>
          <ac:spMkLst>
            <pc:docMk/>
            <pc:sldMk cId="233018862" sldId="286"/>
            <ac:spMk id="6" creationId="{9BE7E655-DBBE-1E38-D543-EB34028F2F2B}"/>
          </ac:spMkLst>
        </pc:spChg>
        <pc:spChg chg="del">
          <ac:chgData name="Piyush Gautam (Student)" userId="S::pgauta11@sundevils.asu.edu::b16c591e-683a-4f5e-b04c-ee586b78acf4" providerId="AD" clId="Web-{0DB30F49-9AAB-9F57-567A-B98AF1E14467}" dt="2025-02-26T09:14:36.799" v="167"/>
          <ac:spMkLst>
            <pc:docMk/>
            <pc:sldMk cId="233018862" sldId="286"/>
            <ac:spMk id="7" creationId="{845A03A5-6D4D-7072-B3BD-F2DA38CADEB0}"/>
          </ac:spMkLst>
        </pc:spChg>
        <pc:spChg chg="add">
          <ac:chgData name="Piyush Gautam (Student)" userId="S::pgauta11@sundevils.asu.edu::b16c591e-683a-4f5e-b04c-ee586b78acf4" providerId="AD" clId="Web-{0DB30F49-9AAB-9F57-567A-B98AF1E14467}" dt="2025-02-26T09:14:48.159" v="169"/>
          <ac:spMkLst>
            <pc:docMk/>
            <pc:sldMk cId="233018862" sldId="286"/>
            <ac:spMk id="17" creationId="{A5931BE0-4B93-4D6C-878E-ACC59D6B4587}"/>
          </ac:spMkLst>
        </pc:spChg>
        <pc:grpChg chg="add">
          <ac:chgData name="Piyush Gautam (Student)" userId="S::pgauta11@sundevils.asu.edu::b16c591e-683a-4f5e-b04c-ee586b78acf4" providerId="AD" clId="Web-{0DB30F49-9AAB-9F57-567A-B98AF1E14467}" dt="2025-02-26T09:14:48.159" v="169"/>
          <ac:grpSpMkLst>
            <pc:docMk/>
            <pc:sldMk cId="233018862" sldId="286"/>
            <ac:grpSpMk id="11" creationId="{3BDBC526-6DCD-4FF6-8395-D8C22E46E527}"/>
          </ac:grpSpMkLst>
        </pc:grpChg>
        <pc:grpChg chg="add">
          <ac:chgData name="Piyush Gautam (Student)" userId="S::pgauta11@sundevils.asu.edu::b16c591e-683a-4f5e-b04c-ee586b78acf4" providerId="AD" clId="Web-{0DB30F49-9AAB-9F57-567A-B98AF1E14467}" dt="2025-02-26T09:14:48.159" v="169"/>
          <ac:grpSpMkLst>
            <pc:docMk/>
            <pc:sldMk cId="233018862" sldId="286"/>
            <ac:grpSpMk id="19" creationId="{D0342557-9691-41B1-9FFF-027845ED041F}"/>
          </ac:grpSpMkLst>
        </pc:grpChg>
        <pc:picChg chg="add mod ord">
          <ac:chgData name="Piyush Gautam (Student)" userId="S::pgauta11@sundevils.asu.edu::b16c591e-683a-4f5e-b04c-ee586b78acf4" providerId="AD" clId="Web-{0DB30F49-9AAB-9F57-567A-B98AF1E14467}" dt="2025-02-26T09:14:48.159" v="169"/>
          <ac:picMkLst>
            <pc:docMk/>
            <pc:sldMk cId="233018862" sldId="286"/>
            <ac:picMk id="5" creationId="{B9FA8945-1636-1907-1F5C-604FA451E8C2}"/>
          </ac:picMkLst>
        </pc:picChg>
      </pc:sldChg>
      <pc:sldChg chg="addSp delSp modSp mod setBg">
        <pc:chgData name="Piyush Gautam (Student)" userId="S::pgauta11@sundevils.asu.edu::b16c591e-683a-4f5e-b04c-ee586b78acf4" providerId="AD" clId="Web-{0DB30F49-9AAB-9F57-567A-B98AF1E14467}" dt="2025-02-26T09:33:50.998" v="385" actId="20577"/>
        <pc:sldMkLst>
          <pc:docMk/>
          <pc:sldMk cId="3353460760" sldId="287"/>
        </pc:sldMkLst>
        <pc:spChg chg="mod">
          <ac:chgData name="Piyush Gautam (Student)" userId="S::pgauta11@sundevils.asu.edu::b16c591e-683a-4f5e-b04c-ee586b78acf4" providerId="AD" clId="Web-{0DB30F49-9AAB-9F57-567A-B98AF1E14467}" dt="2025-02-26T09:29:04.882" v="332"/>
          <ac:spMkLst>
            <pc:docMk/>
            <pc:sldMk cId="3353460760" sldId="287"/>
            <ac:spMk id="3" creationId="{476CC09F-7383-3A4C-555C-35DA0BB4B76E}"/>
          </ac:spMkLst>
        </pc:spChg>
        <pc:spChg chg="add del mod">
          <ac:chgData name="Piyush Gautam (Student)" userId="S::pgauta11@sundevils.asu.edu::b16c591e-683a-4f5e-b04c-ee586b78acf4" providerId="AD" clId="Web-{0DB30F49-9AAB-9F57-567A-B98AF1E14467}" dt="2025-02-26T09:21:16.502" v="240"/>
          <ac:spMkLst>
            <pc:docMk/>
            <pc:sldMk cId="3353460760" sldId="287"/>
            <ac:spMk id="5" creationId="{53B66F5F-A977-1134-5FF0-AABEEED3BAD7}"/>
          </ac:spMkLst>
        </pc:spChg>
        <pc:spChg chg="del">
          <ac:chgData name="Piyush Gautam (Student)" userId="S::pgauta11@sundevils.asu.edu::b16c591e-683a-4f5e-b04c-ee586b78acf4" providerId="AD" clId="Web-{0DB30F49-9AAB-9F57-567A-B98AF1E14467}" dt="2025-02-26T09:21:11.454" v="239"/>
          <ac:spMkLst>
            <pc:docMk/>
            <pc:sldMk cId="3353460760" sldId="287"/>
            <ac:spMk id="6" creationId="{9BE7E655-DBBE-1E38-D543-EB34028F2F2B}"/>
          </ac:spMkLst>
        </pc:spChg>
        <pc:spChg chg="mod ord">
          <ac:chgData name="Piyush Gautam (Student)" userId="S::pgauta11@sundevils.asu.edu::b16c591e-683a-4f5e-b04c-ee586b78acf4" providerId="AD" clId="Web-{0DB30F49-9AAB-9F57-567A-B98AF1E14467}" dt="2025-02-26T09:33:50.998" v="385" actId="20577"/>
          <ac:spMkLst>
            <pc:docMk/>
            <pc:sldMk cId="3353460760" sldId="287"/>
            <ac:spMk id="7" creationId="{845A03A5-6D4D-7072-B3BD-F2DA38CADEB0}"/>
          </ac:spMkLst>
        </pc:spChg>
        <pc:spChg chg="add del">
          <ac:chgData name="Piyush Gautam (Student)" userId="S::pgauta11@sundevils.asu.edu::b16c591e-683a-4f5e-b04c-ee586b78acf4" providerId="AD" clId="Web-{0DB30F49-9AAB-9F57-567A-B98AF1E14467}" dt="2025-02-26T09:23:53.655" v="270"/>
          <ac:spMkLst>
            <pc:docMk/>
            <pc:sldMk cId="3353460760" sldId="287"/>
            <ac:spMk id="19" creationId="{A5931BE0-4B93-4D6C-878E-ACC59D6B4587}"/>
          </ac:spMkLst>
        </pc:spChg>
        <pc:spChg chg="add del">
          <ac:chgData name="Piyush Gautam (Student)" userId="S::pgauta11@sundevils.asu.edu::b16c591e-683a-4f5e-b04c-ee586b78acf4" providerId="AD" clId="Web-{0DB30F49-9AAB-9F57-567A-B98AF1E14467}" dt="2025-02-26T09:25:52.398" v="305"/>
          <ac:spMkLst>
            <pc:docMk/>
            <pc:sldMk cId="3353460760" sldId="287"/>
            <ac:spMk id="30" creationId="{A5931BE0-4B93-4D6C-878E-ACC59D6B4587}"/>
          </ac:spMkLst>
        </pc:spChg>
        <pc:spChg chg="add del">
          <ac:chgData name="Piyush Gautam (Student)" userId="S::pgauta11@sundevils.asu.edu::b16c591e-683a-4f5e-b04c-ee586b78acf4" providerId="AD" clId="Web-{0DB30F49-9AAB-9F57-567A-B98AF1E14467}" dt="2025-02-26T09:29:04.882" v="332"/>
          <ac:spMkLst>
            <pc:docMk/>
            <pc:sldMk cId="3353460760" sldId="287"/>
            <ac:spMk id="46" creationId="{A5931BE0-4B93-4D6C-878E-ACC59D6B4587}"/>
          </ac:spMkLst>
        </pc:spChg>
        <pc:spChg chg="add">
          <ac:chgData name="Piyush Gautam (Student)" userId="S::pgauta11@sundevils.asu.edu::b16c591e-683a-4f5e-b04c-ee586b78acf4" providerId="AD" clId="Web-{0DB30F49-9AAB-9F57-567A-B98AF1E14467}" dt="2025-02-26T09:29:04.882" v="332"/>
          <ac:spMkLst>
            <pc:docMk/>
            <pc:sldMk cId="3353460760" sldId="287"/>
            <ac:spMk id="57" creationId="{A5931BE0-4B93-4D6C-878E-ACC59D6B4587}"/>
          </ac:spMkLst>
        </pc:spChg>
        <pc:grpChg chg="add del">
          <ac:chgData name="Piyush Gautam (Student)" userId="S::pgauta11@sundevils.asu.edu::b16c591e-683a-4f5e-b04c-ee586b78acf4" providerId="AD" clId="Web-{0DB30F49-9AAB-9F57-567A-B98AF1E14467}" dt="2025-02-26T09:23:53.655" v="270"/>
          <ac:grpSpMkLst>
            <pc:docMk/>
            <pc:sldMk cId="3353460760" sldId="287"/>
            <ac:grpSpMk id="13" creationId="{3BDBC526-6DCD-4FF6-8395-D8C22E46E527}"/>
          </ac:grpSpMkLst>
        </pc:grpChg>
        <pc:grpChg chg="add del">
          <ac:chgData name="Piyush Gautam (Student)" userId="S::pgauta11@sundevils.asu.edu::b16c591e-683a-4f5e-b04c-ee586b78acf4" providerId="AD" clId="Web-{0DB30F49-9AAB-9F57-567A-B98AF1E14467}" dt="2025-02-26T09:25:52.398" v="305"/>
          <ac:grpSpMkLst>
            <pc:docMk/>
            <pc:sldMk cId="3353460760" sldId="287"/>
            <ac:grpSpMk id="24" creationId="{3BDBC526-6DCD-4FF6-8395-D8C22E46E527}"/>
          </ac:grpSpMkLst>
        </pc:grpChg>
        <pc:grpChg chg="add del">
          <ac:chgData name="Piyush Gautam (Student)" userId="S::pgauta11@sundevils.asu.edu::b16c591e-683a-4f5e-b04c-ee586b78acf4" providerId="AD" clId="Web-{0DB30F49-9AAB-9F57-567A-B98AF1E14467}" dt="2025-02-26T09:25:52.398" v="305"/>
          <ac:grpSpMkLst>
            <pc:docMk/>
            <pc:sldMk cId="3353460760" sldId="287"/>
            <ac:grpSpMk id="32" creationId="{D0342557-9691-41B1-9FFF-027845ED041F}"/>
          </ac:grpSpMkLst>
        </pc:grpChg>
        <pc:grpChg chg="add del">
          <ac:chgData name="Piyush Gautam (Student)" userId="S::pgauta11@sundevils.asu.edu::b16c591e-683a-4f5e-b04c-ee586b78acf4" providerId="AD" clId="Web-{0DB30F49-9AAB-9F57-567A-B98AF1E14467}" dt="2025-02-26T09:29:04.882" v="332"/>
          <ac:grpSpMkLst>
            <pc:docMk/>
            <pc:sldMk cId="3353460760" sldId="287"/>
            <ac:grpSpMk id="40" creationId="{3BDBC526-6DCD-4FF6-8395-D8C22E46E527}"/>
          </ac:grpSpMkLst>
        </pc:grpChg>
        <pc:grpChg chg="add">
          <ac:chgData name="Piyush Gautam (Student)" userId="S::pgauta11@sundevils.asu.edu::b16c591e-683a-4f5e-b04c-ee586b78acf4" providerId="AD" clId="Web-{0DB30F49-9AAB-9F57-567A-B98AF1E14467}" dt="2025-02-26T09:29:04.882" v="332"/>
          <ac:grpSpMkLst>
            <pc:docMk/>
            <pc:sldMk cId="3353460760" sldId="287"/>
            <ac:grpSpMk id="51" creationId="{3BDBC526-6DCD-4FF6-8395-D8C22E46E527}"/>
          </ac:grpSpMkLst>
        </pc:grpChg>
        <pc:grpChg chg="add">
          <ac:chgData name="Piyush Gautam (Student)" userId="S::pgauta11@sundevils.asu.edu::b16c591e-683a-4f5e-b04c-ee586b78acf4" providerId="AD" clId="Web-{0DB30F49-9AAB-9F57-567A-B98AF1E14467}" dt="2025-02-26T09:29:04.882" v="332"/>
          <ac:grpSpMkLst>
            <pc:docMk/>
            <pc:sldMk cId="3353460760" sldId="287"/>
            <ac:grpSpMk id="59" creationId="{D0342557-9691-41B1-9FFF-027845ED041F}"/>
          </ac:grpSpMkLst>
        </pc:grpChg>
        <pc:picChg chg="add del mod">
          <ac:chgData name="Piyush Gautam (Student)" userId="S::pgauta11@sundevils.asu.edu::b16c591e-683a-4f5e-b04c-ee586b78acf4" providerId="AD" clId="Web-{0DB30F49-9AAB-9F57-567A-B98AF1E14467}" dt="2025-02-26T09:19:11.179" v="220"/>
          <ac:picMkLst>
            <pc:docMk/>
            <pc:sldMk cId="3353460760" sldId="287"/>
            <ac:picMk id="2" creationId="{789452F6-FEAC-B5E2-172D-E766C19083AD}"/>
          </ac:picMkLst>
        </pc:picChg>
        <pc:picChg chg="add mod">
          <ac:chgData name="Piyush Gautam (Student)" userId="S::pgauta11@sundevils.asu.edu::b16c591e-683a-4f5e-b04c-ee586b78acf4" providerId="AD" clId="Web-{0DB30F49-9AAB-9F57-567A-B98AF1E14467}" dt="2025-02-26T09:29:28.181" v="339" actId="1076"/>
          <ac:picMkLst>
            <pc:docMk/>
            <pc:sldMk cId="3353460760" sldId="287"/>
            <ac:picMk id="8" creationId="{622A0A56-9F5A-59E4-752F-760AFD99EA31}"/>
          </ac:picMkLst>
        </pc:picChg>
      </pc:sldChg>
      <pc:sldChg chg="del">
        <pc:chgData name="Piyush Gautam (Student)" userId="S::pgauta11@sundevils.asu.edu::b16c591e-683a-4f5e-b04c-ee586b78acf4" providerId="AD" clId="Web-{0DB30F49-9AAB-9F57-567A-B98AF1E14467}" dt="2025-02-26T10:02:47.685" v="1109"/>
        <pc:sldMkLst>
          <pc:docMk/>
          <pc:sldMk cId="414523832" sldId="288"/>
        </pc:sldMkLst>
      </pc:sldChg>
      <pc:sldChg chg="del">
        <pc:chgData name="Piyush Gautam (Student)" userId="S::pgauta11@sundevils.asu.edu::b16c591e-683a-4f5e-b04c-ee586b78acf4" providerId="AD" clId="Web-{0DB30F49-9AAB-9F57-567A-B98AF1E14467}" dt="2025-02-26T10:02:47.669" v="1108"/>
        <pc:sldMkLst>
          <pc:docMk/>
          <pc:sldMk cId="314440392" sldId="289"/>
        </pc:sldMkLst>
      </pc:sldChg>
      <pc:sldChg chg="del">
        <pc:chgData name="Piyush Gautam (Student)" userId="S::pgauta11@sundevils.asu.edu::b16c591e-683a-4f5e-b04c-ee586b78acf4" providerId="AD" clId="Web-{0DB30F49-9AAB-9F57-567A-B98AF1E14467}" dt="2025-02-26T10:02:47.669" v="1107"/>
        <pc:sldMkLst>
          <pc:docMk/>
          <pc:sldMk cId="118667928" sldId="290"/>
        </pc:sldMkLst>
      </pc:sldChg>
      <pc:sldChg chg="del">
        <pc:chgData name="Piyush Gautam (Student)" userId="S::pgauta11@sundevils.asu.edu::b16c591e-683a-4f5e-b04c-ee586b78acf4" providerId="AD" clId="Web-{0DB30F49-9AAB-9F57-567A-B98AF1E14467}" dt="2025-02-26T10:02:47.669" v="1106"/>
        <pc:sldMkLst>
          <pc:docMk/>
          <pc:sldMk cId="849465297" sldId="291"/>
        </pc:sldMkLst>
      </pc:sldChg>
      <pc:sldChg chg="delSp modSp">
        <pc:chgData name="Piyush Gautam (Student)" userId="S::pgauta11@sundevils.asu.edu::b16c591e-683a-4f5e-b04c-ee586b78acf4" providerId="AD" clId="Web-{0DB30F49-9AAB-9F57-567A-B98AF1E14467}" dt="2025-02-26T10:02:57.733" v="1111"/>
        <pc:sldMkLst>
          <pc:docMk/>
          <pc:sldMk cId="2547630249" sldId="292"/>
        </pc:sldMkLst>
        <pc:spChg chg="del mod">
          <ac:chgData name="Piyush Gautam (Student)" userId="S::pgauta11@sundevils.asu.edu::b16c591e-683a-4f5e-b04c-ee586b78acf4" providerId="AD" clId="Web-{0DB30F49-9AAB-9F57-567A-B98AF1E14467}" dt="2025-02-26T10:02:57.733" v="1111"/>
          <ac:spMkLst>
            <pc:docMk/>
            <pc:sldMk cId="2547630249" sldId="292"/>
            <ac:spMk id="3" creationId="{1BE98EFF-197D-3136-70B9-7BBD30A48931}"/>
          </ac:spMkLst>
        </pc:spChg>
      </pc:sldChg>
      <pc:sldChg chg="addSp modSp new">
        <pc:chgData name="Piyush Gautam (Student)" userId="S::pgauta11@sundevils.asu.edu::b16c591e-683a-4f5e-b04c-ee586b78acf4" providerId="AD" clId="Web-{0DB30F49-9AAB-9F57-567A-B98AF1E14467}" dt="2025-02-26T09:16:22.182" v="197" actId="20577"/>
        <pc:sldMkLst>
          <pc:docMk/>
          <pc:sldMk cId="720885835" sldId="293"/>
        </pc:sldMkLst>
        <pc:spChg chg="mod">
          <ac:chgData name="Piyush Gautam (Student)" userId="S::pgauta11@sundevils.asu.edu::b16c591e-683a-4f5e-b04c-ee586b78acf4" providerId="AD" clId="Web-{0DB30F49-9AAB-9F57-567A-B98AF1E14467}" dt="2025-02-26T09:16:17.822" v="195"/>
          <ac:spMkLst>
            <pc:docMk/>
            <pc:sldMk cId="720885835" sldId="293"/>
            <ac:spMk id="2" creationId="{965A0ABC-C839-7185-D85F-2A906B776C76}"/>
          </ac:spMkLst>
        </pc:spChg>
        <pc:spChg chg="mod">
          <ac:chgData name="Piyush Gautam (Student)" userId="S::pgauta11@sundevils.asu.edu::b16c591e-683a-4f5e-b04c-ee586b78acf4" providerId="AD" clId="Web-{0DB30F49-9AAB-9F57-567A-B98AF1E14467}" dt="2025-02-26T09:16:01.805" v="178" actId="20577"/>
          <ac:spMkLst>
            <pc:docMk/>
            <pc:sldMk cId="720885835" sldId="293"/>
            <ac:spMk id="3" creationId="{743C1D51-4033-1AE0-7B94-96C0E1A43D0C}"/>
          </ac:spMkLst>
        </pc:spChg>
        <pc:spChg chg="add mod">
          <ac:chgData name="Piyush Gautam (Student)" userId="S::pgauta11@sundevils.asu.edu::b16c591e-683a-4f5e-b04c-ee586b78acf4" providerId="AD" clId="Web-{0DB30F49-9AAB-9F57-567A-B98AF1E14467}" dt="2025-02-26T09:16:22.182" v="197" actId="20577"/>
          <ac:spMkLst>
            <pc:docMk/>
            <pc:sldMk cId="720885835" sldId="293"/>
            <ac:spMk id="4" creationId="{3A2280F0-8C31-D8AB-FB7E-B2327E570EF8}"/>
          </ac:spMkLst>
        </pc:spChg>
        <pc:graphicFrameChg chg="add mod modGraphic">
          <ac:chgData name="Piyush Gautam (Student)" userId="S::pgauta11@sundevils.asu.edu::b16c591e-683a-4f5e-b04c-ee586b78acf4" providerId="AD" clId="Web-{0DB30F49-9AAB-9F57-567A-B98AF1E14467}" dt="2025-02-26T09:16:04.837" v="194"/>
          <ac:graphicFrameMkLst>
            <pc:docMk/>
            <pc:sldMk cId="720885835" sldId="293"/>
            <ac:graphicFrameMk id="6" creationId="{FA2A682B-5D3B-C7B4-A6C3-22A20494436A}"/>
          </ac:graphicFrameMkLst>
        </pc:graphicFrameChg>
      </pc:sldChg>
      <pc:sldChg chg="addSp delSp modSp new mod setBg">
        <pc:chgData name="Piyush Gautam (Student)" userId="S::pgauta11@sundevils.asu.edu::b16c591e-683a-4f5e-b04c-ee586b78acf4" providerId="AD" clId="Web-{0DB30F49-9AAB-9F57-567A-B98AF1E14467}" dt="2025-02-26T09:17:32.719" v="206" actId="14100"/>
        <pc:sldMkLst>
          <pc:docMk/>
          <pc:sldMk cId="3484663313" sldId="294"/>
        </pc:sldMkLst>
        <pc:spChg chg="del mod">
          <ac:chgData name="Piyush Gautam (Student)" userId="S::pgauta11@sundevils.asu.edu::b16c591e-683a-4f5e-b04c-ee586b78acf4" providerId="AD" clId="Web-{0DB30F49-9AAB-9F57-567A-B98AF1E14467}" dt="2025-02-26T09:17:22.858" v="204"/>
          <ac:spMkLst>
            <pc:docMk/>
            <pc:sldMk cId="3484663313" sldId="294"/>
            <ac:spMk id="2" creationId="{0D0CB2A5-AE11-35AF-E286-923C06D1AB51}"/>
          </ac:spMkLst>
        </pc:spChg>
        <pc:spChg chg="del">
          <ac:chgData name="Piyush Gautam (Student)" userId="S::pgauta11@sundevils.asu.edu::b16c591e-683a-4f5e-b04c-ee586b78acf4" providerId="AD" clId="Web-{0DB30F49-9AAB-9F57-567A-B98AF1E14467}" dt="2025-02-26T09:17:14.905" v="202"/>
          <ac:spMkLst>
            <pc:docMk/>
            <pc:sldMk cId="3484663313" sldId="294"/>
            <ac:spMk id="3" creationId="{6D12655B-8F15-E4EE-8C46-D7BC68A96FC2}"/>
          </ac:spMkLst>
        </pc:spChg>
        <pc:spChg chg="del mod">
          <ac:chgData name="Piyush Gautam (Student)" userId="S::pgauta11@sundevils.asu.edu::b16c591e-683a-4f5e-b04c-ee586b78acf4" providerId="AD" clId="Web-{0DB30F49-9AAB-9F57-567A-B98AF1E14467}" dt="2025-02-26T09:17:25.718" v="205"/>
          <ac:spMkLst>
            <pc:docMk/>
            <pc:sldMk cId="3484663313" sldId="294"/>
            <ac:spMk id="4" creationId="{5833DA55-0866-37FB-F886-3F572D0F6F3E}"/>
          </ac:spMkLst>
        </pc:spChg>
        <pc:spChg chg="add">
          <ac:chgData name="Piyush Gautam (Student)" userId="S::pgauta11@sundevils.asu.edu::b16c591e-683a-4f5e-b04c-ee586b78acf4" providerId="AD" clId="Web-{0DB30F49-9AAB-9F57-567A-B98AF1E14467}" dt="2025-02-26T09:17:20.139" v="203"/>
          <ac:spMkLst>
            <pc:docMk/>
            <pc:sldMk cId="3484663313" sldId="294"/>
            <ac:spMk id="16" creationId="{A5931BE0-4B93-4D6C-878E-ACC59D6B4587}"/>
          </ac:spMkLst>
        </pc:spChg>
        <pc:spChg chg="add">
          <ac:chgData name="Piyush Gautam (Student)" userId="S::pgauta11@sundevils.asu.edu::b16c591e-683a-4f5e-b04c-ee586b78acf4" providerId="AD" clId="Web-{0DB30F49-9AAB-9F57-567A-B98AF1E14467}" dt="2025-02-26T09:17:20.139" v="203"/>
          <ac:spMkLst>
            <pc:docMk/>
            <pc:sldMk cId="3484663313" sldId="294"/>
            <ac:spMk id="18" creationId="{FD3E50C4-0603-4524-A349-442067B88BF6}"/>
          </ac:spMkLst>
        </pc:spChg>
        <pc:grpChg chg="add">
          <ac:chgData name="Piyush Gautam (Student)" userId="S::pgauta11@sundevils.asu.edu::b16c591e-683a-4f5e-b04c-ee586b78acf4" providerId="AD" clId="Web-{0DB30F49-9AAB-9F57-567A-B98AF1E14467}" dt="2025-02-26T09:17:20.139" v="203"/>
          <ac:grpSpMkLst>
            <pc:docMk/>
            <pc:sldMk cId="3484663313" sldId="294"/>
            <ac:grpSpMk id="10" creationId="{3BDBC526-6DCD-4FF6-8395-D8C22E46E527}"/>
          </ac:grpSpMkLst>
        </pc:grpChg>
        <pc:picChg chg="add mod ord">
          <ac:chgData name="Piyush Gautam (Student)" userId="S::pgauta11@sundevils.asu.edu::b16c591e-683a-4f5e-b04c-ee586b78acf4" providerId="AD" clId="Web-{0DB30F49-9AAB-9F57-567A-B98AF1E14467}" dt="2025-02-26T09:17:32.719" v="206" actId="14100"/>
          <ac:picMkLst>
            <pc:docMk/>
            <pc:sldMk cId="3484663313" sldId="294"/>
            <ac:picMk id="5" creationId="{4ED03659-D29A-4BCB-357E-33E669543A5A}"/>
          </ac:picMkLst>
        </pc:picChg>
      </pc:sldChg>
      <pc:sldChg chg="addSp delSp modSp new mod setBg">
        <pc:chgData name="Piyush Gautam (Student)" userId="S::pgauta11@sundevils.asu.edu::b16c591e-683a-4f5e-b04c-ee586b78acf4" providerId="AD" clId="Web-{0DB30F49-9AAB-9F57-567A-B98AF1E14467}" dt="2025-02-26T09:33:35.231" v="383" actId="20577"/>
        <pc:sldMkLst>
          <pc:docMk/>
          <pc:sldMk cId="218223582" sldId="295"/>
        </pc:sldMkLst>
        <pc:spChg chg="mod">
          <ac:chgData name="Piyush Gautam (Student)" userId="S::pgauta11@sundevils.asu.edu::b16c591e-683a-4f5e-b04c-ee586b78acf4" providerId="AD" clId="Web-{0DB30F49-9AAB-9F57-567A-B98AF1E14467}" dt="2025-02-26T09:18:47.412" v="217"/>
          <ac:spMkLst>
            <pc:docMk/>
            <pc:sldMk cId="218223582" sldId="295"/>
            <ac:spMk id="2" creationId="{B7F113AC-0052-0AC8-2F81-0D43F9FE25D0}"/>
          </ac:spMkLst>
        </pc:spChg>
        <pc:spChg chg="mod ord">
          <ac:chgData name="Piyush Gautam (Student)" userId="S::pgauta11@sundevils.asu.edu::b16c591e-683a-4f5e-b04c-ee586b78acf4" providerId="AD" clId="Web-{0DB30F49-9AAB-9F57-567A-B98AF1E14467}" dt="2025-02-26T09:33:35.231" v="383" actId="20577"/>
          <ac:spMkLst>
            <pc:docMk/>
            <pc:sldMk cId="218223582" sldId="295"/>
            <ac:spMk id="3" creationId="{5942D04B-D393-8180-3F64-93C8E9ACFA5B}"/>
          </ac:spMkLst>
        </pc:spChg>
        <pc:spChg chg="del">
          <ac:chgData name="Piyush Gautam (Student)" userId="S::pgauta11@sundevils.asu.edu::b16c591e-683a-4f5e-b04c-ee586b78acf4" providerId="AD" clId="Web-{0DB30F49-9AAB-9F57-567A-B98AF1E14467}" dt="2025-02-26T09:18:38.208" v="214"/>
          <ac:spMkLst>
            <pc:docMk/>
            <pc:sldMk cId="218223582" sldId="295"/>
            <ac:spMk id="4" creationId="{3A3BFFB9-C46A-5D04-70CE-212E84176380}"/>
          </ac:spMkLst>
        </pc:spChg>
        <pc:spChg chg="add del">
          <ac:chgData name="Piyush Gautam (Student)" userId="S::pgauta11@sundevils.asu.edu::b16c591e-683a-4f5e-b04c-ee586b78acf4" providerId="AD" clId="Web-{0DB30F49-9AAB-9F57-567A-B98AF1E14467}" dt="2025-02-26T09:18:47.396" v="216"/>
          <ac:spMkLst>
            <pc:docMk/>
            <pc:sldMk cId="218223582" sldId="295"/>
            <ac:spMk id="16" creationId="{A5931BE0-4B93-4D6C-878E-ACC59D6B4587}"/>
          </ac:spMkLst>
        </pc:spChg>
        <pc:spChg chg="add">
          <ac:chgData name="Piyush Gautam (Student)" userId="S::pgauta11@sundevils.asu.edu::b16c591e-683a-4f5e-b04c-ee586b78acf4" providerId="AD" clId="Web-{0DB30F49-9AAB-9F57-567A-B98AF1E14467}" dt="2025-02-26T09:18:47.412" v="217"/>
          <ac:spMkLst>
            <pc:docMk/>
            <pc:sldMk cId="218223582" sldId="295"/>
            <ac:spMk id="22" creationId="{3E6AA126-9DDC-4FBE-AEE6-8D0E982B0E2C}"/>
          </ac:spMkLst>
        </pc:spChg>
        <pc:spChg chg="add del">
          <ac:chgData name="Piyush Gautam (Student)" userId="S::pgauta11@sundevils.asu.edu::b16c591e-683a-4f5e-b04c-ee586b78acf4" providerId="AD" clId="Web-{0DB30F49-9AAB-9F57-567A-B98AF1E14467}" dt="2025-02-26T09:18:47.396" v="216"/>
          <ac:spMkLst>
            <pc:docMk/>
            <pc:sldMk cId="218223582" sldId="295"/>
            <ac:spMk id="23" creationId="{D166A8AB-8924-421C-BCED-B54DBC4054E0}"/>
          </ac:spMkLst>
        </pc:spChg>
        <pc:spChg chg="add">
          <ac:chgData name="Piyush Gautam (Student)" userId="S::pgauta11@sundevils.asu.edu::b16c591e-683a-4f5e-b04c-ee586b78acf4" providerId="AD" clId="Web-{0DB30F49-9AAB-9F57-567A-B98AF1E14467}" dt="2025-02-26T09:18:47.412" v="217"/>
          <ac:spMkLst>
            <pc:docMk/>
            <pc:sldMk cId="218223582" sldId="295"/>
            <ac:spMk id="26" creationId="{A5931BE0-4B93-4D6C-878E-ACC59D6B4587}"/>
          </ac:spMkLst>
        </pc:spChg>
        <pc:grpChg chg="add del">
          <ac:chgData name="Piyush Gautam (Student)" userId="S::pgauta11@sundevils.asu.edu::b16c591e-683a-4f5e-b04c-ee586b78acf4" providerId="AD" clId="Web-{0DB30F49-9AAB-9F57-567A-B98AF1E14467}" dt="2025-02-26T09:18:47.396" v="216"/>
          <ac:grpSpMkLst>
            <pc:docMk/>
            <pc:sldMk cId="218223582" sldId="295"/>
            <ac:grpSpMk id="10" creationId="{3BDBC526-6DCD-4FF6-8395-D8C22E46E527}"/>
          </ac:grpSpMkLst>
        </pc:grpChg>
        <pc:grpChg chg="add del">
          <ac:chgData name="Piyush Gautam (Student)" userId="S::pgauta11@sundevils.asu.edu::b16c591e-683a-4f5e-b04c-ee586b78acf4" providerId="AD" clId="Web-{0DB30F49-9AAB-9F57-567A-B98AF1E14467}" dt="2025-02-26T09:18:47.396" v="216"/>
          <ac:grpSpMkLst>
            <pc:docMk/>
            <pc:sldMk cId="218223582" sldId="295"/>
            <ac:grpSpMk id="18" creationId="{9F2D4ED5-DC78-4C88-97AA-483206C53E90}"/>
          </ac:grpSpMkLst>
        </pc:grpChg>
        <pc:grpChg chg="add">
          <ac:chgData name="Piyush Gautam (Student)" userId="S::pgauta11@sundevils.asu.edu::b16c591e-683a-4f5e-b04c-ee586b78acf4" providerId="AD" clId="Web-{0DB30F49-9AAB-9F57-567A-B98AF1E14467}" dt="2025-02-26T09:18:47.412" v="217"/>
          <ac:grpSpMkLst>
            <pc:docMk/>
            <pc:sldMk cId="218223582" sldId="295"/>
            <ac:grpSpMk id="25" creationId="{3BDBC526-6DCD-4FF6-8395-D8C22E46E527}"/>
          </ac:grpSpMkLst>
        </pc:grpChg>
        <pc:grpChg chg="add">
          <ac:chgData name="Piyush Gautam (Student)" userId="S::pgauta11@sundevils.asu.edu::b16c591e-683a-4f5e-b04c-ee586b78acf4" providerId="AD" clId="Web-{0DB30F49-9AAB-9F57-567A-B98AF1E14467}" dt="2025-02-26T09:18:47.412" v="217"/>
          <ac:grpSpMkLst>
            <pc:docMk/>
            <pc:sldMk cId="218223582" sldId="295"/>
            <ac:grpSpMk id="27" creationId="{11F8F457-0192-4F9A-9EEF-D784521FAC11}"/>
          </ac:grpSpMkLst>
        </pc:grpChg>
        <pc:picChg chg="add mod ord">
          <ac:chgData name="Piyush Gautam (Student)" userId="S::pgauta11@sundevils.asu.edu::b16c591e-683a-4f5e-b04c-ee586b78acf4" providerId="AD" clId="Web-{0DB30F49-9AAB-9F57-567A-B98AF1E14467}" dt="2025-02-26T09:18:47.412" v="217"/>
          <ac:picMkLst>
            <pc:docMk/>
            <pc:sldMk cId="218223582" sldId="295"/>
            <ac:picMk id="5" creationId="{1C4D2C47-B486-352B-7891-798A85F19523}"/>
          </ac:picMkLst>
        </pc:picChg>
      </pc:sldChg>
      <pc:sldChg chg="addSp delSp modSp new">
        <pc:chgData name="Piyush Gautam (Student)" userId="S::pgauta11@sundevils.asu.edu::b16c591e-683a-4f5e-b04c-ee586b78acf4" providerId="AD" clId="Web-{0DB30F49-9AAB-9F57-567A-B98AF1E14467}" dt="2025-02-26T09:20:04.746" v="231" actId="1076"/>
        <pc:sldMkLst>
          <pc:docMk/>
          <pc:sldMk cId="3724818020" sldId="296"/>
        </pc:sldMkLst>
        <pc:spChg chg="del">
          <ac:chgData name="Piyush Gautam (Student)" userId="S::pgauta11@sundevils.asu.edu::b16c591e-683a-4f5e-b04c-ee586b78acf4" providerId="AD" clId="Web-{0DB30F49-9AAB-9F57-567A-B98AF1E14467}" dt="2025-02-26T09:19:36.181" v="223"/>
          <ac:spMkLst>
            <pc:docMk/>
            <pc:sldMk cId="3724818020" sldId="296"/>
            <ac:spMk id="2" creationId="{4F90CCA2-2067-8AA3-9E59-408780F1F1C0}"/>
          </ac:spMkLst>
        </pc:spChg>
        <pc:spChg chg="del">
          <ac:chgData name="Piyush Gautam (Student)" userId="S::pgauta11@sundevils.asu.edu::b16c591e-683a-4f5e-b04c-ee586b78acf4" providerId="AD" clId="Web-{0DB30F49-9AAB-9F57-567A-B98AF1E14467}" dt="2025-02-26T09:19:36.822" v="224"/>
          <ac:spMkLst>
            <pc:docMk/>
            <pc:sldMk cId="3724818020" sldId="296"/>
            <ac:spMk id="3" creationId="{C3D7B954-7DDB-4C79-E1C5-EF9D8F8821AB}"/>
          </ac:spMkLst>
        </pc:spChg>
        <pc:spChg chg="del">
          <ac:chgData name="Piyush Gautam (Student)" userId="S::pgauta11@sundevils.asu.edu::b16c591e-683a-4f5e-b04c-ee586b78acf4" providerId="AD" clId="Web-{0DB30F49-9AAB-9F57-567A-B98AF1E14467}" dt="2025-02-26T09:19:47.542" v="227"/>
          <ac:spMkLst>
            <pc:docMk/>
            <pc:sldMk cId="3724818020" sldId="296"/>
            <ac:spMk id="4" creationId="{2D8EAC7E-44A2-F403-76CE-E7C8825F4101}"/>
          </ac:spMkLst>
        </pc:spChg>
        <pc:spChg chg="add del mod">
          <ac:chgData name="Piyush Gautam (Student)" userId="S::pgauta11@sundevils.asu.edu::b16c591e-683a-4f5e-b04c-ee586b78acf4" providerId="AD" clId="Web-{0DB30F49-9AAB-9F57-567A-B98AF1E14467}" dt="2025-02-26T09:19:57.621" v="229"/>
          <ac:spMkLst>
            <pc:docMk/>
            <pc:sldMk cId="3724818020" sldId="296"/>
            <ac:spMk id="13" creationId="{FFD4FA09-EC8E-75DB-5EF3-BFBBBD806910}"/>
          </ac:spMkLst>
        </pc:spChg>
        <pc:graphicFrameChg chg="add del mod ord modGraphic">
          <ac:chgData name="Piyush Gautam (Student)" userId="S::pgauta11@sundevils.asu.edu::b16c591e-683a-4f5e-b04c-ee586b78acf4" providerId="AD" clId="Web-{0DB30F49-9AAB-9F57-567A-B98AF1E14467}" dt="2025-02-26T09:19:40.822" v="225"/>
          <ac:graphicFrameMkLst>
            <pc:docMk/>
            <pc:sldMk cId="3724818020" sldId="296"/>
            <ac:graphicFrameMk id="5" creationId="{3FB886C2-C437-D6C9-0262-BBBA8CFE649F}"/>
          </ac:graphicFrameMkLst>
        </pc:graphicFrameChg>
        <pc:graphicFrameChg chg="add del">
          <ac:chgData name="Piyush Gautam (Student)" userId="S::pgauta11@sundevils.asu.edu::b16c591e-683a-4f5e-b04c-ee586b78acf4" providerId="AD" clId="Web-{0DB30F49-9AAB-9F57-567A-B98AF1E14467}" dt="2025-02-26T09:19:54.323" v="228"/>
          <ac:graphicFrameMkLst>
            <pc:docMk/>
            <pc:sldMk cId="3724818020" sldId="296"/>
            <ac:graphicFrameMk id="14" creationId="{3FB886C2-C437-D6C9-0262-BBBA8CFE649F}"/>
          </ac:graphicFrameMkLst>
        </pc:graphicFrameChg>
        <pc:picChg chg="add mod ord">
          <ac:chgData name="Piyush Gautam (Student)" userId="S::pgauta11@sundevils.asu.edu::b16c591e-683a-4f5e-b04c-ee586b78acf4" providerId="AD" clId="Web-{0DB30F49-9AAB-9F57-567A-B98AF1E14467}" dt="2025-02-26T09:20:04.746" v="231" actId="1076"/>
          <ac:picMkLst>
            <pc:docMk/>
            <pc:sldMk cId="3724818020" sldId="296"/>
            <ac:picMk id="21" creationId="{99CB66BA-CADB-8C7E-B05D-F42CFF1CE304}"/>
          </ac:picMkLst>
        </pc:picChg>
      </pc:sldChg>
      <pc:sldChg chg="addSp delSp modSp new mod setBg">
        <pc:chgData name="Piyush Gautam (Student)" userId="S::pgauta11@sundevils.asu.edu::b16c591e-683a-4f5e-b04c-ee586b78acf4" providerId="AD" clId="Web-{0DB30F49-9AAB-9F57-567A-B98AF1E14467}" dt="2025-02-26T09:34:51.159" v="401" actId="14100"/>
        <pc:sldMkLst>
          <pc:docMk/>
          <pc:sldMk cId="784028437" sldId="297"/>
        </pc:sldMkLst>
        <pc:spChg chg="mod">
          <ac:chgData name="Piyush Gautam (Student)" userId="S::pgauta11@sundevils.asu.edu::b16c591e-683a-4f5e-b04c-ee586b78acf4" providerId="AD" clId="Web-{0DB30F49-9AAB-9F57-567A-B98AF1E14467}" dt="2025-02-26T09:34:46.159" v="400" actId="1076"/>
          <ac:spMkLst>
            <pc:docMk/>
            <pc:sldMk cId="784028437" sldId="297"/>
            <ac:spMk id="2" creationId="{381E7797-FFA5-A068-EC1B-CBEA0660F530}"/>
          </ac:spMkLst>
        </pc:spChg>
        <pc:spChg chg="del">
          <ac:chgData name="Piyush Gautam (Student)" userId="S::pgauta11@sundevils.asu.edu::b16c591e-683a-4f5e-b04c-ee586b78acf4" providerId="AD" clId="Web-{0DB30F49-9AAB-9F57-567A-B98AF1E14467}" dt="2025-02-26T09:31:27.925" v="354"/>
          <ac:spMkLst>
            <pc:docMk/>
            <pc:sldMk cId="784028437" sldId="297"/>
            <ac:spMk id="3" creationId="{6EB76075-CC89-9CB9-EF76-611C6F80F603}"/>
          </ac:spMkLst>
        </pc:spChg>
        <pc:spChg chg="mod">
          <ac:chgData name="Piyush Gautam (Student)" userId="S::pgauta11@sundevils.asu.edu::b16c591e-683a-4f5e-b04c-ee586b78acf4" providerId="AD" clId="Web-{0DB30F49-9AAB-9F57-567A-B98AF1E14467}" dt="2025-02-26T09:34:51.159" v="401" actId="14100"/>
          <ac:spMkLst>
            <pc:docMk/>
            <pc:sldMk cId="784028437" sldId="297"/>
            <ac:spMk id="4" creationId="{FE707119-EC33-F51F-3195-C471D2CE2A64}"/>
          </ac:spMkLst>
        </pc:spChg>
        <pc:spChg chg="add">
          <ac:chgData name="Piyush Gautam (Student)" userId="S::pgauta11@sundevils.asu.edu::b16c591e-683a-4f5e-b04c-ee586b78acf4" providerId="AD" clId="Web-{0DB30F49-9AAB-9F57-567A-B98AF1E14467}" dt="2025-02-26T09:32:02.380" v="365"/>
          <ac:spMkLst>
            <pc:docMk/>
            <pc:sldMk cId="784028437" sldId="297"/>
            <ac:spMk id="16" creationId="{A5931BE0-4B93-4D6C-878E-ACC59D6B4587}"/>
          </ac:spMkLst>
        </pc:spChg>
        <pc:grpChg chg="add">
          <ac:chgData name="Piyush Gautam (Student)" userId="S::pgauta11@sundevils.asu.edu::b16c591e-683a-4f5e-b04c-ee586b78acf4" providerId="AD" clId="Web-{0DB30F49-9AAB-9F57-567A-B98AF1E14467}" dt="2025-02-26T09:32:02.380" v="365"/>
          <ac:grpSpMkLst>
            <pc:docMk/>
            <pc:sldMk cId="784028437" sldId="297"/>
            <ac:grpSpMk id="10" creationId="{3BDBC526-6DCD-4FF6-8395-D8C22E46E527}"/>
          </ac:grpSpMkLst>
        </pc:grpChg>
        <pc:picChg chg="add mod ord">
          <ac:chgData name="Piyush Gautam (Student)" userId="S::pgauta11@sundevils.asu.edu::b16c591e-683a-4f5e-b04c-ee586b78acf4" providerId="AD" clId="Web-{0DB30F49-9AAB-9F57-567A-B98AF1E14467}" dt="2025-02-26T09:34:25.438" v="395" actId="1076"/>
          <ac:picMkLst>
            <pc:docMk/>
            <pc:sldMk cId="784028437" sldId="297"/>
            <ac:picMk id="5" creationId="{BD347323-7A42-8223-BA15-690D08E25BD7}"/>
          </ac:picMkLst>
        </pc:picChg>
      </pc:sldChg>
      <pc:sldChg chg="new del">
        <pc:chgData name="Piyush Gautam (Student)" userId="S::pgauta11@sundevils.asu.edu::b16c591e-683a-4f5e-b04c-ee586b78acf4" providerId="AD" clId="Web-{0DB30F49-9AAB-9F57-567A-B98AF1E14467}" dt="2025-02-26T09:35:30.506" v="408"/>
        <pc:sldMkLst>
          <pc:docMk/>
          <pc:sldMk cId="418731511" sldId="298"/>
        </pc:sldMkLst>
      </pc:sldChg>
      <pc:sldChg chg="addSp modSp new">
        <pc:chgData name="Piyush Gautam (Student)" userId="S::pgauta11@sundevils.asu.edu::b16c591e-683a-4f5e-b04c-ee586b78acf4" providerId="AD" clId="Web-{0DB30F49-9AAB-9F57-567A-B98AF1E14467}" dt="2025-02-26T09:36:51.466" v="426" actId="1076"/>
        <pc:sldMkLst>
          <pc:docMk/>
          <pc:sldMk cId="824547660" sldId="299"/>
        </pc:sldMkLst>
        <pc:spChg chg="mod">
          <ac:chgData name="Piyush Gautam (Student)" userId="S::pgauta11@sundevils.asu.edu::b16c591e-683a-4f5e-b04c-ee586b78acf4" providerId="AD" clId="Web-{0DB30F49-9AAB-9F57-567A-B98AF1E14467}" dt="2025-02-26T09:36:02.930" v="414" actId="1076"/>
          <ac:spMkLst>
            <pc:docMk/>
            <pc:sldMk cId="824547660" sldId="299"/>
            <ac:spMk id="2" creationId="{7D458D19-AD3B-E17B-6E49-2B9140113A6D}"/>
          </ac:spMkLst>
        </pc:spChg>
        <pc:spChg chg="mod">
          <ac:chgData name="Piyush Gautam (Student)" userId="S::pgauta11@sundevils.asu.edu::b16c591e-683a-4f5e-b04c-ee586b78acf4" providerId="AD" clId="Web-{0DB30F49-9AAB-9F57-567A-B98AF1E14467}" dt="2025-02-26T09:36:40.527" v="424" actId="20577"/>
          <ac:spMkLst>
            <pc:docMk/>
            <pc:sldMk cId="824547660" sldId="299"/>
            <ac:spMk id="3" creationId="{5D16E1FB-EB9D-0A40-98CF-D7A09148537B}"/>
          </ac:spMkLst>
        </pc:spChg>
        <pc:picChg chg="add mod">
          <ac:chgData name="Piyush Gautam (Student)" userId="S::pgauta11@sundevils.asu.edu::b16c591e-683a-4f5e-b04c-ee586b78acf4" providerId="AD" clId="Web-{0DB30F49-9AAB-9F57-567A-B98AF1E14467}" dt="2025-02-26T09:36:51.466" v="426" actId="1076"/>
          <ac:picMkLst>
            <pc:docMk/>
            <pc:sldMk cId="824547660" sldId="299"/>
            <ac:picMk id="4" creationId="{84AB717A-1D60-3830-0211-78330FD21929}"/>
          </ac:picMkLst>
        </pc:picChg>
      </pc:sldChg>
      <pc:sldChg chg="addSp delSp modSp add mod replId setBg">
        <pc:chgData name="Piyush Gautam (Student)" userId="S::pgauta11@sundevils.asu.edu::b16c591e-683a-4f5e-b04c-ee586b78acf4" providerId="AD" clId="Web-{0DB30F49-9AAB-9F57-567A-B98AF1E14467}" dt="2025-02-26T09:56:30.171" v="973" actId="1076"/>
        <pc:sldMkLst>
          <pc:docMk/>
          <pc:sldMk cId="3303786162" sldId="300"/>
        </pc:sldMkLst>
        <pc:spChg chg="del">
          <ac:chgData name="Piyush Gautam (Student)" userId="S::pgauta11@sundevils.asu.edu::b16c591e-683a-4f5e-b04c-ee586b78acf4" providerId="AD" clId="Web-{0DB30F49-9AAB-9F57-567A-B98AF1E14467}" dt="2025-02-26T09:56:02.825" v="968"/>
          <ac:spMkLst>
            <pc:docMk/>
            <pc:sldMk cId="3303786162" sldId="300"/>
            <ac:spMk id="2" creationId="{851A53DA-3C9E-1872-C02D-CA142437BE7B}"/>
          </ac:spMkLst>
        </pc:spChg>
        <pc:spChg chg="del">
          <ac:chgData name="Piyush Gautam (Student)" userId="S::pgauta11@sundevils.asu.edu::b16c591e-683a-4f5e-b04c-ee586b78acf4" providerId="AD" clId="Web-{0DB30F49-9AAB-9F57-567A-B98AF1E14467}" dt="2025-02-26T09:56:12.873" v="969"/>
          <ac:spMkLst>
            <pc:docMk/>
            <pc:sldMk cId="3303786162" sldId="300"/>
            <ac:spMk id="3" creationId="{B80BB0A0-953A-CC36-31CA-B4827698FCAF}"/>
          </ac:spMkLst>
        </pc:spChg>
        <pc:spChg chg="add del">
          <ac:chgData name="Piyush Gautam (Student)" userId="S::pgauta11@sundevils.asu.edu::b16c591e-683a-4f5e-b04c-ee586b78acf4" providerId="AD" clId="Web-{0DB30F49-9AAB-9F57-567A-B98AF1E14467}" dt="2025-02-26T09:56:23.577" v="971"/>
          <ac:spMkLst>
            <pc:docMk/>
            <pc:sldMk cId="3303786162" sldId="300"/>
            <ac:spMk id="8" creationId="{A3BC150C-0EDF-A37E-C823-E8BC5DED4F45}"/>
          </ac:spMkLst>
        </pc:spChg>
        <pc:spChg chg="add">
          <ac:chgData name="Piyush Gautam (Student)" userId="S::pgauta11@sundevils.asu.edu::b16c591e-683a-4f5e-b04c-ee586b78acf4" providerId="AD" clId="Web-{0DB30F49-9AAB-9F57-567A-B98AF1E14467}" dt="2025-02-26T09:56:17.326" v="970"/>
          <ac:spMkLst>
            <pc:docMk/>
            <pc:sldMk cId="3303786162" sldId="300"/>
            <ac:spMk id="11" creationId="{A5931BE0-4B93-4D6C-878E-ACC59D6B4587}"/>
          </ac:spMkLst>
        </pc:spChg>
        <pc:grpChg chg="add">
          <ac:chgData name="Piyush Gautam (Student)" userId="S::pgauta11@sundevils.asu.edu::b16c591e-683a-4f5e-b04c-ee586b78acf4" providerId="AD" clId="Web-{0DB30F49-9AAB-9F57-567A-B98AF1E14467}" dt="2025-02-26T09:56:17.326" v="970"/>
          <ac:grpSpMkLst>
            <pc:docMk/>
            <pc:sldMk cId="3303786162" sldId="300"/>
            <ac:grpSpMk id="13" creationId="{D0342557-9691-41B1-9FFF-027845ED041F}"/>
          </ac:grpSpMkLst>
        </pc:grpChg>
        <pc:picChg chg="add mod ord">
          <ac:chgData name="Piyush Gautam (Student)" userId="S::pgauta11@sundevils.asu.edu::b16c591e-683a-4f5e-b04c-ee586b78acf4" providerId="AD" clId="Web-{0DB30F49-9AAB-9F57-567A-B98AF1E14467}" dt="2025-02-26T09:56:30.171" v="973" actId="1076"/>
          <ac:picMkLst>
            <pc:docMk/>
            <pc:sldMk cId="3303786162" sldId="300"/>
            <ac:picMk id="4" creationId="{6C6D3C03-4FCA-2543-92FB-10254FF93EBF}"/>
          </ac:picMkLst>
        </pc:picChg>
      </pc:sldChg>
      <pc:sldChg chg="addSp delSp modSp add mod replId setBg">
        <pc:chgData name="Piyush Gautam (Student)" userId="S::pgauta11@sundevils.asu.edu::b16c591e-683a-4f5e-b04c-ee586b78acf4" providerId="AD" clId="Web-{0DB30F49-9AAB-9F57-567A-B98AF1E14467}" dt="2025-02-26T10:14:44.960" v="1168" actId="20577"/>
        <pc:sldMkLst>
          <pc:docMk/>
          <pc:sldMk cId="3608472313" sldId="301"/>
        </pc:sldMkLst>
        <pc:spChg chg="mod">
          <ac:chgData name="Piyush Gautam (Student)" userId="S::pgauta11@sundevils.asu.edu::b16c591e-683a-4f5e-b04c-ee586b78acf4" providerId="AD" clId="Web-{0DB30F49-9AAB-9F57-567A-B98AF1E14467}" dt="2025-02-26T10:13:33.423" v="1160"/>
          <ac:spMkLst>
            <pc:docMk/>
            <pc:sldMk cId="3608472313" sldId="301"/>
            <ac:spMk id="2" creationId="{FABFDE29-A607-055E-ADD8-8AF47EC94730}"/>
          </ac:spMkLst>
        </pc:spChg>
        <pc:spChg chg="mod ord">
          <ac:chgData name="Piyush Gautam (Student)" userId="S::pgauta11@sundevils.asu.edu::b16c591e-683a-4f5e-b04c-ee586b78acf4" providerId="AD" clId="Web-{0DB30F49-9AAB-9F57-567A-B98AF1E14467}" dt="2025-02-26T10:14:44.960" v="1168" actId="20577"/>
          <ac:spMkLst>
            <pc:docMk/>
            <pc:sldMk cId="3608472313" sldId="301"/>
            <ac:spMk id="3" creationId="{E9CB0D07-5E38-979F-0CDD-04AFC00E8389}"/>
          </ac:spMkLst>
        </pc:spChg>
        <pc:spChg chg="add del">
          <ac:chgData name="Piyush Gautam (Student)" userId="S::pgauta11@sundevils.asu.edu::b16c591e-683a-4f5e-b04c-ee586b78acf4" providerId="AD" clId="Web-{0DB30F49-9AAB-9F57-567A-B98AF1E14467}" dt="2025-02-26T10:13:33.423" v="1160"/>
          <ac:spMkLst>
            <pc:docMk/>
            <pc:sldMk cId="3608472313" sldId="301"/>
            <ac:spMk id="10" creationId="{A5931BE0-4B93-4D6C-878E-ACC59D6B4587}"/>
          </ac:spMkLst>
        </pc:spChg>
        <pc:spChg chg="add">
          <ac:chgData name="Piyush Gautam (Student)" userId="S::pgauta11@sundevils.asu.edu::b16c591e-683a-4f5e-b04c-ee586b78acf4" providerId="AD" clId="Web-{0DB30F49-9AAB-9F57-567A-B98AF1E14467}" dt="2025-02-26T10:13:33.423" v="1160"/>
          <ac:spMkLst>
            <pc:docMk/>
            <pc:sldMk cId="3608472313" sldId="301"/>
            <ac:spMk id="15" creationId="{A5931BE0-4B93-4D6C-878E-ACC59D6B4587}"/>
          </ac:spMkLst>
        </pc:spChg>
        <pc:spChg chg="add">
          <ac:chgData name="Piyush Gautam (Student)" userId="S::pgauta11@sundevils.asu.edu::b16c591e-683a-4f5e-b04c-ee586b78acf4" providerId="AD" clId="Web-{0DB30F49-9AAB-9F57-567A-B98AF1E14467}" dt="2025-02-26T10:13:33.423" v="1160"/>
          <ac:spMkLst>
            <pc:docMk/>
            <pc:sldMk cId="3608472313" sldId="301"/>
            <ac:spMk id="21" creationId="{3E6AA126-9DDC-4FBE-AEE6-8D0E982B0E2C}"/>
          </ac:spMkLst>
        </pc:spChg>
        <pc:grpChg chg="add">
          <ac:chgData name="Piyush Gautam (Student)" userId="S::pgauta11@sundevils.asu.edu::b16c591e-683a-4f5e-b04c-ee586b78acf4" providerId="AD" clId="Web-{0DB30F49-9AAB-9F57-567A-B98AF1E14467}" dt="2025-02-26T10:13:33.423" v="1160"/>
          <ac:grpSpMkLst>
            <pc:docMk/>
            <pc:sldMk cId="3608472313" sldId="301"/>
            <ac:grpSpMk id="17" creationId="{11F8F457-0192-4F9A-9EEF-D784521FAC11}"/>
          </ac:grpSpMkLst>
        </pc:grpChg>
        <pc:picChg chg="add mod">
          <ac:chgData name="Piyush Gautam (Student)" userId="S::pgauta11@sundevils.asu.edu::b16c591e-683a-4f5e-b04c-ee586b78acf4" providerId="AD" clId="Web-{0DB30F49-9AAB-9F57-567A-B98AF1E14467}" dt="2025-02-26T10:13:33.423" v="1160"/>
          <ac:picMkLst>
            <pc:docMk/>
            <pc:sldMk cId="3608472313" sldId="301"/>
            <ac:picMk id="4" creationId="{096265B0-297F-6D8B-327A-1F477C002D22}"/>
          </ac:picMkLst>
        </pc:picChg>
        <pc:picChg chg="add del mod">
          <ac:chgData name="Piyush Gautam (Student)" userId="S::pgauta11@sundevils.asu.edu::b16c591e-683a-4f5e-b04c-ee586b78acf4" providerId="AD" clId="Web-{0DB30F49-9AAB-9F57-567A-B98AF1E14467}" dt="2025-02-26T10:13:28.876" v="1159"/>
          <ac:picMkLst>
            <pc:docMk/>
            <pc:sldMk cId="3608472313" sldId="301"/>
            <ac:picMk id="7" creationId="{ABECD939-899B-25C9-B819-B840AF2BD40B}"/>
          </ac:picMkLst>
        </pc:picChg>
      </pc:sldChg>
      <pc:sldChg chg="modSp add replId">
        <pc:chgData name="Piyush Gautam (Student)" userId="S::pgauta11@sundevils.asu.edu::b16c591e-683a-4f5e-b04c-ee586b78acf4" providerId="AD" clId="Web-{0DB30F49-9AAB-9F57-567A-B98AF1E14467}" dt="2025-02-26T09:55:57.731" v="967" actId="20577"/>
        <pc:sldMkLst>
          <pc:docMk/>
          <pc:sldMk cId="2416923250" sldId="302"/>
        </pc:sldMkLst>
        <pc:spChg chg="mod">
          <ac:chgData name="Piyush Gautam (Student)" userId="S::pgauta11@sundevils.asu.edu::b16c591e-683a-4f5e-b04c-ee586b78acf4" providerId="AD" clId="Web-{0DB30F49-9AAB-9F57-567A-B98AF1E14467}" dt="2025-02-26T09:49:50.074" v="823" actId="20577"/>
          <ac:spMkLst>
            <pc:docMk/>
            <pc:sldMk cId="2416923250" sldId="302"/>
            <ac:spMk id="2" creationId="{4DBDF37A-D4E8-9D0A-AFB2-78F8C3C69FFC}"/>
          </ac:spMkLst>
        </pc:spChg>
        <pc:spChg chg="mod">
          <ac:chgData name="Piyush Gautam (Student)" userId="S::pgauta11@sundevils.asu.edu::b16c591e-683a-4f5e-b04c-ee586b78acf4" providerId="AD" clId="Web-{0DB30F49-9AAB-9F57-567A-B98AF1E14467}" dt="2025-02-26T09:55:57.731" v="967" actId="20577"/>
          <ac:spMkLst>
            <pc:docMk/>
            <pc:sldMk cId="2416923250" sldId="302"/>
            <ac:spMk id="3" creationId="{969D9756-5FC0-08FB-787E-1AEB76727397}"/>
          </ac:spMkLst>
        </pc:spChg>
      </pc:sldChg>
      <pc:sldChg chg="addSp delSp modSp add replId">
        <pc:chgData name="Piyush Gautam (Student)" userId="S::pgauta11@sundevils.asu.edu::b16c591e-683a-4f5e-b04c-ee586b78acf4" providerId="AD" clId="Web-{0DB30F49-9AAB-9F57-567A-B98AF1E14467}" dt="2025-02-26T09:49:11.680" v="818" actId="1076"/>
        <pc:sldMkLst>
          <pc:docMk/>
          <pc:sldMk cId="3997598734" sldId="303"/>
        </pc:sldMkLst>
        <pc:spChg chg="mod">
          <ac:chgData name="Piyush Gautam (Student)" userId="S::pgauta11@sundevils.asu.edu::b16c591e-683a-4f5e-b04c-ee586b78acf4" providerId="AD" clId="Web-{0DB30F49-9AAB-9F57-567A-B98AF1E14467}" dt="2025-02-26T09:49:11.680" v="818" actId="1076"/>
          <ac:spMkLst>
            <pc:docMk/>
            <pc:sldMk cId="3997598734" sldId="303"/>
            <ac:spMk id="2" creationId="{7526120D-A940-DC43-E686-8C7BE308366E}"/>
          </ac:spMkLst>
        </pc:spChg>
        <pc:spChg chg="del">
          <ac:chgData name="Piyush Gautam (Student)" userId="S::pgauta11@sundevils.asu.edu::b16c591e-683a-4f5e-b04c-ee586b78acf4" providerId="AD" clId="Web-{0DB30F49-9AAB-9F57-567A-B98AF1E14467}" dt="2025-02-26T09:48:32.895" v="810"/>
          <ac:spMkLst>
            <pc:docMk/>
            <pc:sldMk cId="3997598734" sldId="303"/>
            <ac:spMk id="3" creationId="{C75E4AAE-9EE0-3156-AA31-D42F4B8585AC}"/>
          </ac:spMkLst>
        </pc:spChg>
        <pc:graphicFrameChg chg="add mod modGraphic">
          <ac:chgData name="Piyush Gautam (Student)" userId="S::pgauta11@sundevils.asu.edu::b16c591e-683a-4f5e-b04c-ee586b78acf4" providerId="AD" clId="Web-{0DB30F49-9AAB-9F57-567A-B98AF1E14467}" dt="2025-02-26T09:48:58.992" v="815" actId="14100"/>
          <ac:graphicFrameMkLst>
            <pc:docMk/>
            <pc:sldMk cId="3997598734" sldId="303"/>
            <ac:graphicFrameMk id="4" creationId="{49980F2C-BE89-D01C-B800-6DA99AC5F625}"/>
          </ac:graphicFrameMkLst>
        </pc:graphicFrameChg>
      </pc:sldChg>
      <pc:sldChg chg="addSp delSp modSp new">
        <pc:chgData name="Piyush Gautam (Student)" userId="S::pgauta11@sundevils.asu.edu::b16c591e-683a-4f5e-b04c-ee586b78acf4" providerId="AD" clId="Web-{0DB30F49-9AAB-9F57-567A-B98AF1E14467}" dt="2025-02-26T09:57:13.346" v="983" actId="1076"/>
        <pc:sldMkLst>
          <pc:docMk/>
          <pc:sldMk cId="2954976857" sldId="304"/>
        </pc:sldMkLst>
        <pc:spChg chg="del">
          <ac:chgData name="Piyush Gautam (Student)" userId="S::pgauta11@sundevils.asu.edu::b16c591e-683a-4f5e-b04c-ee586b78acf4" providerId="AD" clId="Web-{0DB30F49-9AAB-9F57-567A-B98AF1E14467}" dt="2025-02-26T09:56:52.626" v="978"/>
          <ac:spMkLst>
            <pc:docMk/>
            <pc:sldMk cId="2954976857" sldId="304"/>
            <ac:spMk id="2" creationId="{FB4B2279-66CB-63EC-EBAD-CE068E413314}"/>
          </ac:spMkLst>
        </pc:spChg>
        <pc:spChg chg="del">
          <ac:chgData name="Piyush Gautam (Student)" userId="S::pgauta11@sundevils.asu.edu::b16c591e-683a-4f5e-b04c-ee586b78acf4" providerId="AD" clId="Web-{0DB30F49-9AAB-9F57-567A-B98AF1E14467}" dt="2025-02-26T09:57:03.377" v="979"/>
          <ac:spMkLst>
            <pc:docMk/>
            <pc:sldMk cId="2954976857" sldId="304"/>
            <ac:spMk id="3" creationId="{46BDFEC7-4515-D048-B129-E2E3FA5A4837}"/>
          </ac:spMkLst>
        </pc:spChg>
        <pc:picChg chg="add mod ord">
          <ac:chgData name="Piyush Gautam (Student)" userId="S::pgauta11@sundevils.asu.edu::b16c591e-683a-4f5e-b04c-ee586b78acf4" providerId="AD" clId="Web-{0DB30F49-9AAB-9F57-567A-B98AF1E14467}" dt="2025-02-26T09:57:13.346" v="983" actId="1076"/>
          <ac:picMkLst>
            <pc:docMk/>
            <pc:sldMk cId="2954976857" sldId="304"/>
            <ac:picMk id="4" creationId="{98CD6EDD-C8DC-A74D-5866-6909BFF802F0}"/>
          </ac:picMkLst>
        </pc:picChg>
      </pc:sldChg>
      <pc:sldChg chg="addSp delSp modSp new">
        <pc:chgData name="Piyush Gautam (Student)" userId="S::pgauta11@sundevils.asu.edu::b16c591e-683a-4f5e-b04c-ee586b78acf4" providerId="AD" clId="Web-{0DB30F49-9AAB-9F57-567A-B98AF1E14467}" dt="2025-02-26T10:00:38.190" v="1085" actId="14100"/>
        <pc:sldMkLst>
          <pc:docMk/>
          <pc:sldMk cId="1242603138" sldId="305"/>
        </pc:sldMkLst>
        <pc:spChg chg="mod">
          <ac:chgData name="Piyush Gautam (Student)" userId="S::pgauta11@sundevils.asu.edu::b16c591e-683a-4f5e-b04c-ee586b78acf4" providerId="AD" clId="Web-{0DB30F49-9AAB-9F57-567A-B98AF1E14467}" dt="2025-02-26T09:59:13.918" v="1038" actId="20577"/>
          <ac:spMkLst>
            <pc:docMk/>
            <pc:sldMk cId="1242603138" sldId="305"/>
            <ac:spMk id="2" creationId="{FE6D52B3-EEE2-2F79-3F90-BBEF48CD7787}"/>
          </ac:spMkLst>
        </pc:spChg>
        <pc:spChg chg="del mod">
          <ac:chgData name="Piyush Gautam (Student)" userId="S::pgauta11@sundevils.asu.edu::b16c591e-683a-4f5e-b04c-ee586b78acf4" providerId="AD" clId="Web-{0DB30F49-9AAB-9F57-567A-B98AF1E14467}" dt="2025-02-26T10:00:07.094" v="1052"/>
          <ac:spMkLst>
            <pc:docMk/>
            <pc:sldMk cId="1242603138" sldId="305"/>
            <ac:spMk id="3" creationId="{77444AFA-257F-0B9B-DFE1-F0ADF6C52EC5}"/>
          </ac:spMkLst>
        </pc:spChg>
        <pc:graphicFrameChg chg="add mod modGraphic">
          <ac:chgData name="Piyush Gautam (Student)" userId="S::pgauta11@sundevils.asu.edu::b16c591e-683a-4f5e-b04c-ee586b78acf4" providerId="AD" clId="Web-{0DB30F49-9AAB-9F57-567A-B98AF1E14467}" dt="2025-02-26T10:00:19.048" v="1081"/>
          <ac:graphicFrameMkLst>
            <pc:docMk/>
            <pc:sldMk cId="1242603138" sldId="305"/>
            <ac:graphicFrameMk id="5" creationId="{4D0E25B2-7380-88DD-E345-0087E3A35D8D}"/>
          </ac:graphicFrameMkLst>
        </pc:graphicFrameChg>
        <pc:graphicFrameChg chg="add mod">
          <ac:chgData name="Piyush Gautam (Student)" userId="S::pgauta11@sundevils.asu.edu::b16c591e-683a-4f5e-b04c-ee586b78acf4" providerId="AD" clId="Web-{0DB30F49-9AAB-9F57-567A-B98AF1E14467}" dt="2025-02-26T10:00:30.393" v="1083" actId="14100"/>
          <ac:graphicFrameMkLst>
            <pc:docMk/>
            <pc:sldMk cId="1242603138" sldId="305"/>
            <ac:graphicFrameMk id="8" creationId="{13F6DF96-AC28-2998-D078-F1465D110EF8}"/>
          </ac:graphicFrameMkLst>
        </pc:graphicFrameChg>
        <pc:picChg chg="add mod">
          <ac:chgData name="Piyush Gautam (Student)" userId="S::pgauta11@sundevils.asu.edu::b16c591e-683a-4f5e-b04c-ee586b78acf4" providerId="AD" clId="Web-{0DB30F49-9AAB-9F57-567A-B98AF1E14467}" dt="2025-02-26T10:00:38.190" v="1085" actId="14100"/>
          <ac:picMkLst>
            <pc:docMk/>
            <pc:sldMk cId="1242603138" sldId="305"/>
            <ac:picMk id="6" creationId="{5566AE44-3D85-D584-958C-80D3AD7DC84E}"/>
          </ac:picMkLst>
        </pc:picChg>
      </pc:sldChg>
      <pc:sldChg chg="addSp delSp modSp new mod setBg">
        <pc:chgData name="Piyush Gautam (Student)" userId="S::pgauta11@sundevils.asu.edu::b16c591e-683a-4f5e-b04c-ee586b78acf4" providerId="AD" clId="Web-{0DB30F49-9AAB-9F57-567A-B98AF1E14467}" dt="2025-02-26T10:01:39.351" v="1095" actId="20577"/>
        <pc:sldMkLst>
          <pc:docMk/>
          <pc:sldMk cId="2796213154" sldId="306"/>
        </pc:sldMkLst>
        <pc:spChg chg="del">
          <ac:chgData name="Piyush Gautam (Student)" userId="S::pgauta11@sundevils.asu.edu::b16c591e-683a-4f5e-b04c-ee586b78acf4" providerId="AD" clId="Web-{0DB30F49-9AAB-9F57-567A-B98AF1E14467}" dt="2025-02-26T10:00:51.832" v="1086"/>
          <ac:spMkLst>
            <pc:docMk/>
            <pc:sldMk cId="2796213154" sldId="306"/>
            <ac:spMk id="2" creationId="{59B0B88D-5E64-7E37-77A3-2E88E1FE86F4}"/>
          </ac:spMkLst>
        </pc:spChg>
        <pc:spChg chg="mod ord">
          <ac:chgData name="Piyush Gautam (Student)" userId="S::pgauta11@sundevils.asu.edu::b16c591e-683a-4f5e-b04c-ee586b78acf4" providerId="AD" clId="Web-{0DB30F49-9AAB-9F57-567A-B98AF1E14467}" dt="2025-02-26T10:01:39.351" v="1095" actId="20577"/>
          <ac:spMkLst>
            <pc:docMk/>
            <pc:sldMk cId="2796213154" sldId="306"/>
            <ac:spMk id="3" creationId="{BEC1E8DC-E9A8-C0DC-5FAA-AC69A7DCDDAF}"/>
          </ac:spMkLst>
        </pc:spChg>
        <pc:spChg chg="add">
          <ac:chgData name="Piyush Gautam (Student)" userId="S::pgauta11@sundevils.asu.edu::b16c591e-683a-4f5e-b04c-ee586b78acf4" providerId="AD" clId="Web-{0DB30F49-9AAB-9F57-567A-B98AF1E14467}" dt="2025-02-26T10:01:24.116" v="1092"/>
          <ac:spMkLst>
            <pc:docMk/>
            <pc:sldMk cId="2796213154" sldId="306"/>
            <ac:spMk id="9" creationId="{A5931BE0-4B93-4D6C-878E-ACC59D6B4587}"/>
          </ac:spMkLst>
        </pc:spChg>
        <pc:picChg chg="add mod">
          <ac:chgData name="Piyush Gautam (Student)" userId="S::pgauta11@sundevils.asu.edu::b16c591e-683a-4f5e-b04c-ee586b78acf4" providerId="AD" clId="Web-{0DB30F49-9AAB-9F57-567A-B98AF1E14467}" dt="2025-02-26T10:01:24.116" v="1092"/>
          <ac:picMkLst>
            <pc:docMk/>
            <pc:sldMk cId="2796213154" sldId="306"/>
            <ac:picMk id="4" creationId="{924ED299-4561-41CB-9276-D923A8C8E138}"/>
          </ac:picMkLst>
        </pc:picChg>
      </pc:sldChg>
      <pc:sldChg chg="addSp delSp modSp new mod setBg">
        <pc:chgData name="Piyush Gautam (Student)" userId="S::pgauta11@sundevils.asu.edu::b16c591e-683a-4f5e-b04c-ee586b78acf4" providerId="AD" clId="Web-{0DB30F49-9AAB-9F57-567A-B98AF1E14467}" dt="2025-02-26T10:04:30.240" v="1132" actId="1076"/>
        <pc:sldMkLst>
          <pc:docMk/>
          <pc:sldMk cId="2672361010" sldId="307"/>
        </pc:sldMkLst>
        <pc:spChg chg="mod">
          <ac:chgData name="Piyush Gautam (Student)" userId="S::pgauta11@sundevils.asu.edu::b16c591e-683a-4f5e-b04c-ee586b78acf4" providerId="AD" clId="Web-{0DB30F49-9AAB-9F57-567A-B98AF1E14467}" dt="2025-02-26T10:04:20.317" v="1128" actId="20577"/>
          <ac:spMkLst>
            <pc:docMk/>
            <pc:sldMk cId="2672361010" sldId="307"/>
            <ac:spMk id="2" creationId="{B6C05956-BDDE-5DEE-D955-D0B79A3B63A4}"/>
          </ac:spMkLst>
        </pc:spChg>
        <pc:spChg chg="del">
          <ac:chgData name="Piyush Gautam (Student)" userId="S::pgauta11@sundevils.asu.edu::b16c591e-683a-4f5e-b04c-ee586b78acf4" providerId="AD" clId="Web-{0DB30F49-9AAB-9F57-567A-B98AF1E14467}" dt="2025-02-26T10:01:52.540" v="1096"/>
          <ac:spMkLst>
            <pc:docMk/>
            <pc:sldMk cId="2672361010" sldId="307"/>
            <ac:spMk id="3" creationId="{75686F41-EAF4-34EA-8F09-83762EFB9C60}"/>
          </ac:spMkLst>
        </pc:spChg>
        <pc:spChg chg="add del">
          <ac:chgData name="Piyush Gautam (Student)" userId="S::pgauta11@sundevils.asu.edu::b16c591e-683a-4f5e-b04c-ee586b78acf4" providerId="AD" clId="Web-{0DB30F49-9AAB-9F57-567A-B98AF1E14467}" dt="2025-02-26T10:02:08.197" v="1099"/>
          <ac:spMkLst>
            <pc:docMk/>
            <pc:sldMk cId="2672361010" sldId="307"/>
            <ac:spMk id="8" creationId="{146CD458-317B-CE72-07D9-42C3475E64C7}"/>
          </ac:spMkLst>
        </pc:spChg>
        <pc:spChg chg="add">
          <ac:chgData name="Piyush Gautam (Student)" userId="S::pgauta11@sundevils.asu.edu::b16c591e-683a-4f5e-b04c-ee586b78acf4" providerId="AD" clId="Web-{0DB30F49-9AAB-9F57-567A-B98AF1E14467}" dt="2025-02-26T10:01:57.759" v="1097"/>
          <ac:spMkLst>
            <pc:docMk/>
            <pc:sldMk cId="2672361010" sldId="307"/>
            <ac:spMk id="11" creationId="{A5931BE0-4B93-4D6C-878E-ACC59D6B4587}"/>
          </ac:spMkLst>
        </pc:spChg>
        <pc:spChg chg="add">
          <ac:chgData name="Piyush Gautam (Student)" userId="S::pgauta11@sundevils.asu.edu::b16c591e-683a-4f5e-b04c-ee586b78acf4" providerId="AD" clId="Web-{0DB30F49-9AAB-9F57-567A-B98AF1E14467}" dt="2025-02-26T10:01:57.759" v="1097"/>
          <ac:spMkLst>
            <pc:docMk/>
            <pc:sldMk cId="2672361010" sldId="307"/>
            <ac:spMk id="13" creationId="{FD3E50C4-0603-4524-A349-442067B88BF6}"/>
          </ac:spMkLst>
        </pc:spChg>
        <pc:picChg chg="add mod ord">
          <ac:chgData name="Piyush Gautam (Student)" userId="S::pgauta11@sundevils.asu.edu::b16c591e-683a-4f5e-b04c-ee586b78acf4" providerId="AD" clId="Web-{0DB30F49-9AAB-9F57-567A-B98AF1E14467}" dt="2025-02-26T10:04:30.240" v="1132" actId="1076"/>
          <ac:picMkLst>
            <pc:docMk/>
            <pc:sldMk cId="2672361010" sldId="307"/>
            <ac:picMk id="4" creationId="{8956D9BC-B6EA-4D9C-08BF-19AA16F2875C}"/>
          </ac:picMkLst>
        </pc:picChg>
      </pc:sldChg>
      <pc:sldChg chg="addSp delSp modSp add replId">
        <pc:chgData name="Piyush Gautam (Student)" userId="S::pgauta11@sundevils.asu.edu::b16c591e-683a-4f5e-b04c-ee586b78acf4" providerId="AD" clId="Web-{0DB30F49-9AAB-9F57-567A-B98AF1E14467}" dt="2025-02-26T10:03:51.815" v="1121" actId="1076"/>
        <pc:sldMkLst>
          <pc:docMk/>
          <pc:sldMk cId="919203039" sldId="308"/>
        </pc:sldMkLst>
        <pc:spChg chg="mod">
          <ac:chgData name="Piyush Gautam (Student)" userId="S::pgauta11@sundevils.asu.edu::b16c591e-683a-4f5e-b04c-ee586b78acf4" providerId="AD" clId="Web-{0DB30F49-9AAB-9F57-567A-B98AF1E14467}" dt="2025-02-26T10:03:43.986" v="1119" actId="1076"/>
          <ac:spMkLst>
            <pc:docMk/>
            <pc:sldMk cId="919203039" sldId="308"/>
            <ac:spMk id="2" creationId="{9373F187-EBBA-8864-6FEA-40729D483920}"/>
          </ac:spMkLst>
        </pc:spChg>
        <pc:spChg chg="del">
          <ac:chgData name="Piyush Gautam (Student)" userId="S::pgauta11@sundevils.asu.edu::b16c591e-683a-4f5e-b04c-ee586b78acf4" providerId="AD" clId="Web-{0DB30F49-9AAB-9F57-567A-B98AF1E14467}" dt="2025-02-26T10:03:17.484" v="1115"/>
          <ac:spMkLst>
            <pc:docMk/>
            <pc:sldMk cId="919203039" sldId="308"/>
            <ac:spMk id="11" creationId="{8A5DBF7B-70C3-CF6F-10E4-DE311BF30127}"/>
          </ac:spMkLst>
        </pc:spChg>
        <pc:spChg chg="del">
          <ac:chgData name="Piyush Gautam (Student)" userId="S::pgauta11@sundevils.asu.edu::b16c591e-683a-4f5e-b04c-ee586b78acf4" providerId="AD" clId="Web-{0DB30F49-9AAB-9F57-567A-B98AF1E14467}" dt="2025-02-26T10:03:17.484" v="1115"/>
          <ac:spMkLst>
            <pc:docMk/>
            <pc:sldMk cId="919203039" sldId="308"/>
            <ac:spMk id="13" creationId="{25E30E6F-986B-1BD6-4437-717855351F07}"/>
          </ac:spMkLst>
        </pc:spChg>
        <pc:spChg chg="add">
          <ac:chgData name="Piyush Gautam (Student)" userId="S::pgauta11@sundevils.asu.edu::b16c591e-683a-4f5e-b04c-ee586b78acf4" providerId="AD" clId="Web-{0DB30F49-9AAB-9F57-567A-B98AF1E14467}" dt="2025-02-26T10:03:17.484" v="1115"/>
          <ac:spMkLst>
            <pc:docMk/>
            <pc:sldMk cId="919203039" sldId="308"/>
            <ac:spMk id="18" creationId="{82184FF4-7029-4ED7-813A-192E60608764}"/>
          </ac:spMkLst>
        </pc:spChg>
        <pc:spChg chg="add">
          <ac:chgData name="Piyush Gautam (Student)" userId="S::pgauta11@sundevils.asu.edu::b16c591e-683a-4f5e-b04c-ee586b78acf4" providerId="AD" clId="Web-{0DB30F49-9AAB-9F57-567A-B98AF1E14467}" dt="2025-02-26T10:03:17.484" v="1115"/>
          <ac:spMkLst>
            <pc:docMk/>
            <pc:sldMk cId="919203039" sldId="308"/>
            <ac:spMk id="20" creationId="{AAA7AB09-557C-41AD-9113-FF9F68FA1035}"/>
          </ac:spMkLst>
        </pc:spChg>
        <pc:spChg chg="add">
          <ac:chgData name="Piyush Gautam (Student)" userId="S::pgauta11@sundevils.asu.edu::b16c591e-683a-4f5e-b04c-ee586b78acf4" providerId="AD" clId="Web-{0DB30F49-9AAB-9F57-567A-B98AF1E14467}" dt="2025-02-26T10:03:17.484" v="1115"/>
          <ac:spMkLst>
            <pc:docMk/>
            <pc:sldMk cId="919203039" sldId="308"/>
            <ac:spMk id="22" creationId="{EF99ECAA-1F11-4937-BBA6-51935AB44C9D}"/>
          </ac:spMkLst>
        </pc:spChg>
        <pc:spChg chg="add">
          <ac:chgData name="Piyush Gautam (Student)" userId="S::pgauta11@sundevils.asu.edu::b16c591e-683a-4f5e-b04c-ee586b78acf4" providerId="AD" clId="Web-{0DB30F49-9AAB-9F57-567A-B98AF1E14467}" dt="2025-02-26T10:03:17.484" v="1115"/>
          <ac:spMkLst>
            <pc:docMk/>
            <pc:sldMk cId="919203039" sldId="308"/>
            <ac:spMk id="30" creationId="{1DB043B4-68C6-45B9-82AC-A5800EADB8DB}"/>
          </ac:spMkLst>
        </pc:spChg>
        <pc:spChg chg="add">
          <ac:chgData name="Piyush Gautam (Student)" userId="S::pgauta11@sundevils.asu.edu::b16c591e-683a-4f5e-b04c-ee586b78acf4" providerId="AD" clId="Web-{0DB30F49-9AAB-9F57-567A-B98AF1E14467}" dt="2025-02-26T10:03:17.484" v="1115"/>
          <ac:spMkLst>
            <pc:docMk/>
            <pc:sldMk cId="919203039" sldId="308"/>
            <ac:spMk id="32" creationId="{61B0F92C-925A-4D2E-839E-EB381378C315}"/>
          </ac:spMkLst>
        </pc:spChg>
        <pc:grpChg chg="add">
          <ac:chgData name="Piyush Gautam (Student)" userId="S::pgauta11@sundevils.asu.edu::b16c591e-683a-4f5e-b04c-ee586b78acf4" providerId="AD" clId="Web-{0DB30F49-9AAB-9F57-567A-B98AF1E14467}" dt="2025-02-26T10:03:17.484" v="1115"/>
          <ac:grpSpMkLst>
            <pc:docMk/>
            <pc:sldMk cId="919203039" sldId="308"/>
            <ac:grpSpMk id="24" creationId="{79DE9FAB-6BBA-4CFE-B67D-77B47F01ECA4}"/>
          </ac:grpSpMkLst>
        </pc:grpChg>
        <pc:picChg chg="add mod">
          <ac:chgData name="Piyush Gautam (Student)" userId="S::pgauta11@sundevils.asu.edu::b16c591e-683a-4f5e-b04c-ee586b78acf4" providerId="AD" clId="Web-{0DB30F49-9AAB-9F57-567A-B98AF1E14467}" dt="2025-02-26T10:03:51.815" v="1121" actId="1076"/>
          <ac:picMkLst>
            <pc:docMk/>
            <pc:sldMk cId="919203039" sldId="308"/>
            <ac:picMk id="3" creationId="{EA63D7AA-3EBC-78F1-839E-D5D273421375}"/>
          </ac:picMkLst>
        </pc:picChg>
        <pc:picChg chg="del">
          <ac:chgData name="Piyush Gautam (Student)" userId="S::pgauta11@sundevils.asu.edu::b16c591e-683a-4f5e-b04c-ee586b78acf4" providerId="AD" clId="Web-{0DB30F49-9AAB-9F57-567A-B98AF1E14467}" dt="2025-02-26T10:03:14.171" v="1114"/>
          <ac:picMkLst>
            <pc:docMk/>
            <pc:sldMk cId="919203039" sldId="308"/>
            <ac:picMk id="4" creationId="{52AE2872-FF62-7C9E-3622-169EC0A2B528}"/>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21B1228-F424-47A3-BEB4-050EFF56693B}"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5A0E5CF0-EFBD-495D-83BA-93023CE8E0EE}">
      <dgm:prSet/>
      <dgm:spPr/>
      <dgm:t>
        <a:bodyPr/>
        <a:lstStyle/>
        <a:p>
          <a:pPr>
            <a:lnSpc>
              <a:spcPct val="100000"/>
            </a:lnSpc>
          </a:pPr>
          <a:r>
            <a:rPr lang="en-US" dirty="0">
              <a:latin typeface="Walbaum Display"/>
              <a:ea typeface="Calibri"/>
              <a:cs typeface="Calibri"/>
            </a:rPr>
            <a:t>This positioning analysis evaluates </a:t>
          </a:r>
          <a:r>
            <a:rPr lang="en-US" dirty="0" err="1">
              <a:latin typeface="Walbaum Display"/>
              <a:ea typeface="Calibri"/>
              <a:cs typeface="Calibri"/>
            </a:rPr>
            <a:t>ChaptGPT</a:t>
          </a:r>
          <a:r>
            <a:rPr lang="en-US" dirty="0">
              <a:latin typeface="Walbaum Display"/>
              <a:ea typeface="Calibri"/>
              <a:cs typeface="Calibri"/>
            </a:rPr>
            <a:t> and its  competitors (</a:t>
          </a:r>
          <a:r>
            <a:rPr lang="en-US" dirty="0" err="1">
              <a:latin typeface="Walbaum Display"/>
              <a:ea typeface="Calibri"/>
              <a:cs typeface="Calibri"/>
            </a:rPr>
            <a:t>DeepSeek</a:t>
          </a:r>
          <a:r>
            <a:rPr lang="en-US" dirty="0">
              <a:latin typeface="Walbaum Display"/>
              <a:ea typeface="Calibri"/>
              <a:cs typeface="Calibri"/>
            </a:rPr>
            <a:t>, Gemini, Copilot, and Claude) derived  from perceptual and preference data. This analysis is based on attributes such as  Ease of Use and Speed of Response being the dominant dimensions explaining variance of about 99.8% .</a:t>
          </a:r>
        </a:p>
      </dgm:t>
    </dgm:pt>
    <dgm:pt modelId="{2B8FCDBC-9072-448E-9BBC-0FCE75A1AE66}" type="parTrans" cxnId="{8C7CE94C-E0B3-4D25-AEF3-1FCA6A0DBDBC}">
      <dgm:prSet/>
      <dgm:spPr/>
      <dgm:t>
        <a:bodyPr/>
        <a:lstStyle/>
        <a:p>
          <a:endParaRPr lang="en-US"/>
        </a:p>
      </dgm:t>
    </dgm:pt>
    <dgm:pt modelId="{A09EC17F-F320-4647-B413-CB6BB739682D}" type="sibTrans" cxnId="{8C7CE94C-E0B3-4D25-AEF3-1FCA6A0DBDBC}">
      <dgm:prSet/>
      <dgm:spPr/>
      <dgm:t>
        <a:bodyPr/>
        <a:lstStyle/>
        <a:p>
          <a:endParaRPr lang="en-US"/>
        </a:p>
      </dgm:t>
    </dgm:pt>
    <dgm:pt modelId="{A2AFE117-C023-4FB2-B109-97A712CCCDAD}">
      <dgm:prSet/>
      <dgm:spPr/>
      <dgm:t>
        <a:bodyPr/>
        <a:lstStyle/>
        <a:p>
          <a:pPr>
            <a:lnSpc>
              <a:spcPct val="100000"/>
            </a:lnSpc>
          </a:pPr>
          <a:r>
            <a:rPr lang="en-US" dirty="0" err="1">
              <a:latin typeface="Walbaum Display"/>
              <a:ea typeface="Calibri"/>
              <a:cs typeface="Calibri"/>
            </a:rPr>
            <a:t>ChaptGPT</a:t>
          </a:r>
          <a:r>
            <a:rPr lang="en-US" dirty="0">
              <a:latin typeface="Walbaum Display"/>
              <a:ea typeface="Calibri"/>
              <a:cs typeface="Calibri"/>
            </a:rPr>
            <a:t> leads the AI assistant market, dominating key perceptual dimensions: "Ease of Use &amp; Speed of Response" (Dimension 1) and "Response Accuracy &amp; Innovation" (Dimension 2). Despite strong competition, consumer preference (7.74) is significantly higher than competitors like Copilot (4.18) and </a:t>
          </a:r>
          <a:r>
            <a:rPr lang="en-US" dirty="0" err="1">
              <a:latin typeface="Walbaum Display"/>
              <a:ea typeface="Calibri"/>
              <a:cs typeface="Calibri"/>
            </a:rPr>
            <a:t>DeepSeek</a:t>
          </a:r>
          <a:r>
            <a:rPr lang="en-US" dirty="0">
              <a:latin typeface="Walbaum Display"/>
              <a:ea typeface="Calibri"/>
              <a:cs typeface="Calibri"/>
            </a:rPr>
            <a:t> (3.92).</a:t>
          </a:r>
        </a:p>
      </dgm:t>
    </dgm:pt>
    <dgm:pt modelId="{A2A00041-DAC3-4BE9-9A26-60F4C53CC0D4}" type="parTrans" cxnId="{0D95AD53-0BA8-40CD-8F3D-2D05C210D62F}">
      <dgm:prSet/>
      <dgm:spPr/>
      <dgm:t>
        <a:bodyPr/>
        <a:lstStyle/>
        <a:p>
          <a:endParaRPr lang="en-US"/>
        </a:p>
      </dgm:t>
    </dgm:pt>
    <dgm:pt modelId="{3CE2347B-12BD-4DD0-95AB-C2508065203A}" type="sibTrans" cxnId="{0D95AD53-0BA8-40CD-8F3D-2D05C210D62F}">
      <dgm:prSet/>
      <dgm:spPr/>
      <dgm:t>
        <a:bodyPr/>
        <a:lstStyle/>
        <a:p>
          <a:endParaRPr lang="en-US"/>
        </a:p>
      </dgm:t>
    </dgm:pt>
    <dgm:pt modelId="{CFE4CCEF-1C1B-49C6-A74F-C8931A26EA9E}">
      <dgm:prSet/>
      <dgm:spPr/>
      <dgm:t>
        <a:bodyPr/>
        <a:lstStyle/>
        <a:p>
          <a:pPr>
            <a:lnSpc>
              <a:spcPct val="100000"/>
            </a:lnSpc>
          </a:pPr>
          <a:r>
            <a:rPr lang="en-US" dirty="0">
              <a:latin typeface="Walbaum Display"/>
              <a:ea typeface="Calibri"/>
              <a:cs typeface="Calibri"/>
            </a:rPr>
            <a:t> Trustworthiness remains a challenge across all AI models, presenting an opportunity for differentiation.</a:t>
          </a:r>
        </a:p>
      </dgm:t>
    </dgm:pt>
    <dgm:pt modelId="{408DE4A5-B327-4925-A07B-F9CFF6C579A5}" type="parTrans" cxnId="{EC6B9855-79C5-4283-9858-DEA5A5B0DA43}">
      <dgm:prSet/>
      <dgm:spPr/>
      <dgm:t>
        <a:bodyPr/>
        <a:lstStyle/>
        <a:p>
          <a:endParaRPr lang="en-US"/>
        </a:p>
      </dgm:t>
    </dgm:pt>
    <dgm:pt modelId="{B9F0FC66-2795-4562-87CC-78F03DD3FD15}" type="sibTrans" cxnId="{EC6B9855-79C5-4283-9858-DEA5A5B0DA43}">
      <dgm:prSet/>
      <dgm:spPr/>
      <dgm:t>
        <a:bodyPr/>
        <a:lstStyle/>
        <a:p>
          <a:endParaRPr lang="en-US"/>
        </a:p>
      </dgm:t>
    </dgm:pt>
    <dgm:pt modelId="{343F5BD0-DC06-47D2-B855-611BD5C0E92F}">
      <dgm:prSet/>
      <dgm:spPr/>
      <dgm:t>
        <a:bodyPr/>
        <a:lstStyle/>
        <a:p>
          <a:pPr>
            <a:lnSpc>
              <a:spcPct val="100000"/>
            </a:lnSpc>
          </a:pPr>
          <a:r>
            <a:rPr lang="en-US" dirty="0">
              <a:latin typeface="Walbaum Display"/>
              <a:ea typeface="Calibri"/>
              <a:cs typeface="Calibri"/>
            </a:rPr>
            <a:t>To sustain market leadership, </a:t>
          </a:r>
          <a:r>
            <a:rPr lang="en-US" dirty="0" err="1">
              <a:latin typeface="Walbaum Display"/>
              <a:ea typeface="Calibri"/>
              <a:cs typeface="Calibri"/>
            </a:rPr>
            <a:t>ChaptGPT</a:t>
          </a:r>
          <a:r>
            <a:rPr lang="en-US" dirty="0">
              <a:latin typeface="Walbaum Display"/>
              <a:ea typeface="Calibri"/>
              <a:cs typeface="Calibri"/>
            </a:rPr>
            <a:t> should reinforce its strengths while addressing trust concerns. A tiered pricing strategy (Freemium + Premium $20-$25/month) will maintain accessibility while monetizing high-value users.</a:t>
          </a:r>
        </a:p>
      </dgm:t>
    </dgm:pt>
    <dgm:pt modelId="{C0DD366D-0087-4534-BC38-0020B5689DBE}" type="parTrans" cxnId="{DD84A945-6328-48F0-9C62-C600A21B4A1F}">
      <dgm:prSet/>
      <dgm:spPr/>
      <dgm:t>
        <a:bodyPr/>
        <a:lstStyle/>
        <a:p>
          <a:endParaRPr lang="en-US"/>
        </a:p>
      </dgm:t>
    </dgm:pt>
    <dgm:pt modelId="{C317F76F-6C8C-47C5-8F06-568E2DDCDD06}" type="sibTrans" cxnId="{DD84A945-6328-48F0-9C62-C600A21B4A1F}">
      <dgm:prSet/>
      <dgm:spPr/>
      <dgm:t>
        <a:bodyPr/>
        <a:lstStyle/>
        <a:p>
          <a:endParaRPr lang="en-US"/>
        </a:p>
      </dgm:t>
    </dgm:pt>
    <dgm:pt modelId="{C80752AB-CE52-46DB-9803-F474078F6B83}">
      <dgm:prSet/>
      <dgm:spPr/>
      <dgm:t>
        <a:bodyPr/>
        <a:lstStyle/>
        <a:p>
          <a:pPr>
            <a:lnSpc>
              <a:spcPct val="100000"/>
            </a:lnSpc>
          </a:pPr>
          <a:r>
            <a:rPr lang="en-US" dirty="0">
              <a:latin typeface="Walbaum Display"/>
              <a:ea typeface="Calibri"/>
              <a:cs typeface="Calibri"/>
            </a:rPr>
            <a:t>Strategic Focus:</a:t>
          </a:r>
          <a:br>
            <a:rPr lang="en-US" dirty="0">
              <a:latin typeface="Walbaum Display"/>
              <a:ea typeface="Calibri"/>
              <a:cs typeface="Calibri"/>
            </a:rPr>
          </a:br>
          <a:r>
            <a:rPr lang="en-US" dirty="0">
              <a:latin typeface="Walbaum Display"/>
              <a:ea typeface="Calibri"/>
              <a:cs typeface="Calibri"/>
            </a:rPr>
            <a:t>Leverage Leadership in terms of Usability &amp; Speed – Maintain product superiority.</a:t>
          </a:r>
          <a:br>
            <a:rPr lang="en-US" dirty="0">
              <a:latin typeface="Walbaum Display"/>
              <a:ea typeface="Calibri"/>
              <a:cs typeface="Calibri"/>
            </a:rPr>
          </a:br>
          <a:r>
            <a:rPr lang="en-US" dirty="0">
              <a:latin typeface="Walbaum Display"/>
              <a:ea typeface="Calibri"/>
              <a:cs typeface="Calibri"/>
            </a:rPr>
            <a:t>Strengthen Trustworthiness – Transparency &amp; AI safety initiatives.</a:t>
          </a:r>
          <a:br>
            <a:rPr lang="en-US" dirty="0">
              <a:latin typeface="Walbaum Display"/>
              <a:ea typeface="Calibri"/>
              <a:cs typeface="Calibri"/>
            </a:rPr>
          </a:br>
          <a:r>
            <a:rPr lang="en-US" dirty="0">
              <a:latin typeface="Walbaum Display"/>
              <a:ea typeface="Calibri"/>
              <a:cs typeface="Calibri"/>
            </a:rPr>
            <a:t>Differentiate from Free Competitors (</a:t>
          </a:r>
          <a:r>
            <a:rPr lang="en-US" dirty="0" err="1">
              <a:latin typeface="Walbaum Display"/>
              <a:ea typeface="Calibri"/>
              <a:cs typeface="Calibri"/>
            </a:rPr>
            <a:t>DeepSeek</a:t>
          </a:r>
          <a:r>
            <a:rPr lang="en-US" dirty="0">
              <a:latin typeface="Walbaum Display"/>
              <a:ea typeface="Calibri"/>
              <a:cs typeface="Calibri"/>
            </a:rPr>
            <a:t>) – Highlight premium features &amp; reliability.</a:t>
          </a:r>
          <a:br>
            <a:rPr lang="en-US" dirty="0">
              <a:latin typeface="Walbaum Display"/>
              <a:ea typeface="Calibri"/>
              <a:cs typeface="Calibri"/>
            </a:rPr>
          </a:br>
          <a:r>
            <a:rPr lang="en-US" dirty="0">
              <a:latin typeface="Walbaum Display"/>
              <a:ea typeface="Calibri"/>
              <a:cs typeface="Calibri"/>
            </a:rPr>
            <a:t>Adopt Smart Pricing – Justify premium pricing while offering entry-level access.</a:t>
          </a:r>
        </a:p>
      </dgm:t>
    </dgm:pt>
    <dgm:pt modelId="{57FE0CB4-D1A7-4B8C-845A-E5E88EC55B72}" type="parTrans" cxnId="{394DBE61-8220-40D7-952F-F2BA07120471}">
      <dgm:prSet/>
      <dgm:spPr/>
      <dgm:t>
        <a:bodyPr/>
        <a:lstStyle/>
        <a:p>
          <a:endParaRPr lang="en-US"/>
        </a:p>
      </dgm:t>
    </dgm:pt>
    <dgm:pt modelId="{5DC57B65-8F3F-4B51-A107-145C5F847EA1}" type="sibTrans" cxnId="{394DBE61-8220-40D7-952F-F2BA07120471}">
      <dgm:prSet/>
      <dgm:spPr/>
      <dgm:t>
        <a:bodyPr/>
        <a:lstStyle/>
        <a:p>
          <a:endParaRPr lang="en-US"/>
        </a:p>
      </dgm:t>
    </dgm:pt>
    <dgm:pt modelId="{6C647CDC-C81A-4D8E-BD7F-84C3170B7EA1}">
      <dgm:prSet/>
      <dgm:spPr/>
      <dgm:t>
        <a:bodyPr/>
        <a:lstStyle/>
        <a:p>
          <a:pPr>
            <a:lnSpc>
              <a:spcPct val="100000"/>
            </a:lnSpc>
          </a:pPr>
          <a:r>
            <a:rPr lang="en-US" dirty="0">
              <a:latin typeface="Walbaum Display"/>
              <a:ea typeface="Calibri"/>
              <a:cs typeface="Calibri"/>
            </a:rPr>
            <a:t>Bottom Line:</a:t>
          </a:r>
          <a:br>
            <a:rPr lang="en-US" dirty="0">
              <a:latin typeface="Walbaum Display"/>
              <a:ea typeface="Calibri"/>
              <a:cs typeface="Calibri"/>
            </a:rPr>
          </a:br>
          <a:r>
            <a:rPr lang="en-US" dirty="0" err="1">
              <a:latin typeface="Walbaum Display"/>
              <a:ea typeface="Calibri"/>
              <a:cs typeface="Calibri"/>
            </a:rPr>
            <a:t>ChaptGPT</a:t>
          </a:r>
          <a:r>
            <a:rPr lang="en-US" dirty="0">
              <a:latin typeface="Walbaum Display"/>
              <a:ea typeface="Calibri"/>
              <a:cs typeface="Calibri"/>
            </a:rPr>
            <a:t> is the clear market leader but must proactively enhance trust and optimize pricing to sustain dominance.</a:t>
          </a:r>
        </a:p>
      </dgm:t>
    </dgm:pt>
    <dgm:pt modelId="{57000BFB-61C9-4FE9-A47B-D80DAA26DAC3}" type="parTrans" cxnId="{78357310-FDA0-4616-AD45-1C01060C41FB}">
      <dgm:prSet/>
      <dgm:spPr/>
      <dgm:t>
        <a:bodyPr/>
        <a:lstStyle/>
        <a:p>
          <a:endParaRPr lang="en-US"/>
        </a:p>
      </dgm:t>
    </dgm:pt>
    <dgm:pt modelId="{D5992C23-BEE3-49D6-B701-894463D63FEE}" type="sibTrans" cxnId="{78357310-FDA0-4616-AD45-1C01060C41FB}">
      <dgm:prSet/>
      <dgm:spPr/>
      <dgm:t>
        <a:bodyPr/>
        <a:lstStyle/>
        <a:p>
          <a:endParaRPr lang="en-US"/>
        </a:p>
      </dgm:t>
    </dgm:pt>
    <dgm:pt modelId="{2CECE408-1B71-40F7-9D6A-B3BB7735E916}" type="pres">
      <dgm:prSet presAssocID="{F21B1228-F424-47A3-BEB4-050EFF56693B}" presName="root" presStyleCnt="0">
        <dgm:presLayoutVars>
          <dgm:dir/>
          <dgm:resizeHandles val="exact"/>
        </dgm:presLayoutVars>
      </dgm:prSet>
      <dgm:spPr/>
    </dgm:pt>
    <dgm:pt modelId="{25535A8C-EF45-4B22-8ACF-987CEB5A2CA1}" type="pres">
      <dgm:prSet presAssocID="{5A0E5CF0-EFBD-495D-83BA-93023CE8E0EE}" presName="compNode" presStyleCnt="0"/>
      <dgm:spPr/>
    </dgm:pt>
    <dgm:pt modelId="{510E4465-9A71-4342-AD75-1202A35CB58E}" type="pres">
      <dgm:prSet presAssocID="{5A0E5CF0-EFBD-495D-83BA-93023CE8E0EE}"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stronaut"/>
        </a:ext>
      </dgm:extLst>
    </dgm:pt>
    <dgm:pt modelId="{5884B451-26A6-4C60-8260-4B636D931FA5}" type="pres">
      <dgm:prSet presAssocID="{5A0E5CF0-EFBD-495D-83BA-93023CE8E0EE}" presName="spaceRect" presStyleCnt="0"/>
      <dgm:spPr/>
    </dgm:pt>
    <dgm:pt modelId="{469102DB-61F9-421D-9BFF-E497A6DB7E67}" type="pres">
      <dgm:prSet presAssocID="{5A0E5CF0-EFBD-495D-83BA-93023CE8E0EE}" presName="textRect" presStyleLbl="revTx" presStyleIdx="0" presStyleCnt="6">
        <dgm:presLayoutVars>
          <dgm:chMax val="1"/>
          <dgm:chPref val="1"/>
        </dgm:presLayoutVars>
      </dgm:prSet>
      <dgm:spPr/>
    </dgm:pt>
    <dgm:pt modelId="{282958C9-A56B-41CD-8665-B44C0E1B9C36}" type="pres">
      <dgm:prSet presAssocID="{A09EC17F-F320-4647-B413-CB6BB739682D}" presName="sibTrans" presStyleCnt="0"/>
      <dgm:spPr/>
    </dgm:pt>
    <dgm:pt modelId="{A9D5A303-F82F-4EA3-B5E3-E65A66AB90F9}" type="pres">
      <dgm:prSet presAssocID="{A2AFE117-C023-4FB2-B109-97A712CCCDAD}" presName="compNode" presStyleCnt="0"/>
      <dgm:spPr/>
    </dgm:pt>
    <dgm:pt modelId="{F4F5CCFB-330C-43DC-992B-211CC915BF10}" type="pres">
      <dgm:prSet presAssocID="{A2AFE117-C023-4FB2-B109-97A712CCCDA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FB756388-7B8B-4FEF-AFF4-ED9F8EA7023B}" type="pres">
      <dgm:prSet presAssocID="{A2AFE117-C023-4FB2-B109-97A712CCCDAD}" presName="spaceRect" presStyleCnt="0"/>
      <dgm:spPr/>
    </dgm:pt>
    <dgm:pt modelId="{36E2FE71-C4EA-4C22-AC59-F739C7C12460}" type="pres">
      <dgm:prSet presAssocID="{A2AFE117-C023-4FB2-B109-97A712CCCDAD}" presName="textRect" presStyleLbl="revTx" presStyleIdx="1" presStyleCnt="6">
        <dgm:presLayoutVars>
          <dgm:chMax val="1"/>
          <dgm:chPref val="1"/>
        </dgm:presLayoutVars>
      </dgm:prSet>
      <dgm:spPr/>
    </dgm:pt>
    <dgm:pt modelId="{7E28A8C0-B824-4B80-A459-3419297B7CA1}" type="pres">
      <dgm:prSet presAssocID="{3CE2347B-12BD-4DD0-95AB-C2508065203A}" presName="sibTrans" presStyleCnt="0"/>
      <dgm:spPr/>
    </dgm:pt>
    <dgm:pt modelId="{7F253765-60FF-4E20-90A3-7780DBAF6216}" type="pres">
      <dgm:prSet presAssocID="{CFE4CCEF-1C1B-49C6-A74F-C8931A26EA9E}" presName="compNode" presStyleCnt="0"/>
      <dgm:spPr/>
    </dgm:pt>
    <dgm:pt modelId="{092FDF4A-7FC7-40CC-8EA3-DE9D5507BE82}" type="pres">
      <dgm:prSet presAssocID="{CFE4CCEF-1C1B-49C6-A74F-C8931A26EA9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B627074D-9F2D-410D-B599-39EFF59EA4E3}" type="pres">
      <dgm:prSet presAssocID="{CFE4CCEF-1C1B-49C6-A74F-C8931A26EA9E}" presName="spaceRect" presStyleCnt="0"/>
      <dgm:spPr/>
    </dgm:pt>
    <dgm:pt modelId="{A14279FE-0310-42A3-B2E0-B35A28787D5F}" type="pres">
      <dgm:prSet presAssocID="{CFE4CCEF-1C1B-49C6-A74F-C8931A26EA9E}" presName="textRect" presStyleLbl="revTx" presStyleIdx="2" presStyleCnt="6">
        <dgm:presLayoutVars>
          <dgm:chMax val="1"/>
          <dgm:chPref val="1"/>
        </dgm:presLayoutVars>
      </dgm:prSet>
      <dgm:spPr/>
    </dgm:pt>
    <dgm:pt modelId="{031FDCF9-4D7E-4E91-96A1-54C25DC9DC32}" type="pres">
      <dgm:prSet presAssocID="{B9F0FC66-2795-4562-87CC-78F03DD3FD15}" presName="sibTrans" presStyleCnt="0"/>
      <dgm:spPr/>
    </dgm:pt>
    <dgm:pt modelId="{48C067D4-AD7E-465D-A3FC-E046D14E28F3}" type="pres">
      <dgm:prSet presAssocID="{343F5BD0-DC06-47D2-B855-611BD5C0E92F}" presName="compNode" presStyleCnt="0"/>
      <dgm:spPr/>
    </dgm:pt>
    <dgm:pt modelId="{A51C63BC-159B-41FD-9822-3F390262E73E}" type="pres">
      <dgm:prSet presAssocID="{343F5BD0-DC06-47D2-B855-611BD5C0E92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dioactive"/>
        </a:ext>
      </dgm:extLst>
    </dgm:pt>
    <dgm:pt modelId="{20473106-11C9-4D60-97CC-C5BF89E2CEB8}" type="pres">
      <dgm:prSet presAssocID="{343F5BD0-DC06-47D2-B855-611BD5C0E92F}" presName="spaceRect" presStyleCnt="0"/>
      <dgm:spPr/>
    </dgm:pt>
    <dgm:pt modelId="{1FEA9182-6058-461F-9AB6-FE8066662982}" type="pres">
      <dgm:prSet presAssocID="{343F5BD0-DC06-47D2-B855-611BD5C0E92F}" presName="textRect" presStyleLbl="revTx" presStyleIdx="3" presStyleCnt="6">
        <dgm:presLayoutVars>
          <dgm:chMax val="1"/>
          <dgm:chPref val="1"/>
        </dgm:presLayoutVars>
      </dgm:prSet>
      <dgm:spPr/>
    </dgm:pt>
    <dgm:pt modelId="{D1473BE2-9A14-4995-8401-F5D738174210}" type="pres">
      <dgm:prSet presAssocID="{C317F76F-6C8C-47C5-8F06-568E2DDCDD06}" presName="sibTrans" presStyleCnt="0"/>
      <dgm:spPr/>
    </dgm:pt>
    <dgm:pt modelId="{087C926F-0343-4AFC-9BFA-3D78BF87F044}" type="pres">
      <dgm:prSet presAssocID="{C80752AB-CE52-46DB-9803-F474078F6B83}" presName="compNode" presStyleCnt="0"/>
      <dgm:spPr/>
    </dgm:pt>
    <dgm:pt modelId="{CA58EAFE-87D2-43BB-A427-15805FE1C456}" type="pres">
      <dgm:prSet presAssocID="{C80752AB-CE52-46DB-9803-F474078F6B8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nections"/>
        </a:ext>
      </dgm:extLst>
    </dgm:pt>
    <dgm:pt modelId="{DD94F4A4-A7B6-4AAB-9881-FB8810785B1D}" type="pres">
      <dgm:prSet presAssocID="{C80752AB-CE52-46DB-9803-F474078F6B83}" presName="spaceRect" presStyleCnt="0"/>
      <dgm:spPr/>
    </dgm:pt>
    <dgm:pt modelId="{77345C36-83D9-44C3-8150-821BE65C06B1}" type="pres">
      <dgm:prSet presAssocID="{C80752AB-CE52-46DB-9803-F474078F6B83}" presName="textRect" presStyleLbl="revTx" presStyleIdx="4" presStyleCnt="6">
        <dgm:presLayoutVars>
          <dgm:chMax val="1"/>
          <dgm:chPref val="1"/>
        </dgm:presLayoutVars>
      </dgm:prSet>
      <dgm:spPr/>
    </dgm:pt>
    <dgm:pt modelId="{7BE5E65E-67C0-4F80-A7E9-46AEB7695703}" type="pres">
      <dgm:prSet presAssocID="{5DC57B65-8F3F-4B51-A107-145C5F847EA1}" presName="sibTrans" presStyleCnt="0"/>
      <dgm:spPr/>
    </dgm:pt>
    <dgm:pt modelId="{32544C12-E8DA-47A7-8ECC-354DCEC223A5}" type="pres">
      <dgm:prSet presAssocID="{6C647CDC-C81A-4D8E-BD7F-84C3170B7EA1}" presName="compNode" presStyleCnt="0"/>
      <dgm:spPr/>
    </dgm:pt>
    <dgm:pt modelId="{C67C7BD4-1A57-43D9-ACFC-448E174C5BEC}" type="pres">
      <dgm:prSet presAssocID="{6C647CDC-C81A-4D8E-BD7F-84C3170B7EA1}"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Handshake"/>
        </a:ext>
      </dgm:extLst>
    </dgm:pt>
    <dgm:pt modelId="{CC7D22C9-B857-49F7-89F6-E89B7B35E560}" type="pres">
      <dgm:prSet presAssocID="{6C647CDC-C81A-4D8E-BD7F-84C3170B7EA1}" presName="spaceRect" presStyleCnt="0"/>
      <dgm:spPr/>
    </dgm:pt>
    <dgm:pt modelId="{95CE567D-1A5F-468C-BB25-449E82C16C3F}" type="pres">
      <dgm:prSet presAssocID="{6C647CDC-C81A-4D8E-BD7F-84C3170B7EA1}" presName="textRect" presStyleLbl="revTx" presStyleIdx="5" presStyleCnt="6">
        <dgm:presLayoutVars>
          <dgm:chMax val="1"/>
          <dgm:chPref val="1"/>
        </dgm:presLayoutVars>
      </dgm:prSet>
      <dgm:spPr/>
    </dgm:pt>
  </dgm:ptLst>
  <dgm:cxnLst>
    <dgm:cxn modelId="{10773B09-FD55-4E02-B5BB-C2F7AA9442CA}" type="presOf" srcId="{A2AFE117-C023-4FB2-B109-97A712CCCDAD}" destId="{36E2FE71-C4EA-4C22-AC59-F739C7C12460}" srcOrd="0" destOrd="0" presId="urn:microsoft.com/office/officeart/2018/2/layout/IconLabelList"/>
    <dgm:cxn modelId="{E207CB09-8D3C-4124-B5C7-D38203A92AB1}" type="presOf" srcId="{6C647CDC-C81A-4D8E-BD7F-84C3170B7EA1}" destId="{95CE567D-1A5F-468C-BB25-449E82C16C3F}" srcOrd="0" destOrd="0" presId="urn:microsoft.com/office/officeart/2018/2/layout/IconLabelList"/>
    <dgm:cxn modelId="{78357310-FDA0-4616-AD45-1C01060C41FB}" srcId="{F21B1228-F424-47A3-BEB4-050EFF56693B}" destId="{6C647CDC-C81A-4D8E-BD7F-84C3170B7EA1}" srcOrd="5" destOrd="0" parTransId="{57000BFB-61C9-4FE9-A47B-D80DAA26DAC3}" sibTransId="{D5992C23-BEE3-49D6-B701-894463D63FEE}"/>
    <dgm:cxn modelId="{C905755E-FC40-4E24-A771-7B6565233BD9}" type="presOf" srcId="{343F5BD0-DC06-47D2-B855-611BD5C0E92F}" destId="{1FEA9182-6058-461F-9AB6-FE8066662982}" srcOrd="0" destOrd="0" presId="urn:microsoft.com/office/officeart/2018/2/layout/IconLabelList"/>
    <dgm:cxn modelId="{394DBE61-8220-40D7-952F-F2BA07120471}" srcId="{F21B1228-F424-47A3-BEB4-050EFF56693B}" destId="{C80752AB-CE52-46DB-9803-F474078F6B83}" srcOrd="4" destOrd="0" parTransId="{57FE0CB4-D1A7-4B8C-845A-E5E88EC55B72}" sibTransId="{5DC57B65-8F3F-4B51-A107-145C5F847EA1}"/>
    <dgm:cxn modelId="{DD84A945-6328-48F0-9C62-C600A21B4A1F}" srcId="{F21B1228-F424-47A3-BEB4-050EFF56693B}" destId="{343F5BD0-DC06-47D2-B855-611BD5C0E92F}" srcOrd="3" destOrd="0" parTransId="{C0DD366D-0087-4534-BC38-0020B5689DBE}" sibTransId="{C317F76F-6C8C-47C5-8F06-568E2DDCDD06}"/>
    <dgm:cxn modelId="{8C7CE94C-E0B3-4D25-AEF3-1FCA6A0DBDBC}" srcId="{F21B1228-F424-47A3-BEB4-050EFF56693B}" destId="{5A0E5CF0-EFBD-495D-83BA-93023CE8E0EE}" srcOrd="0" destOrd="0" parTransId="{2B8FCDBC-9072-448E-9BBC-0FCE75A1AE66}" sibTransId="{A09EC17F-F320-4647-B413-CB6BB739682D}"/>
    <dgm:cxn modelId="{0D95AD53-0BA8-40CD-8F3D-2D05C210D62F}" srcId="{F21B1228-F424-47A3-BEB4-050EFF56693B}" destId="{A2AFE117-C023-4FB2-B109-97A712CCCDAD}" srcOrd="1" destOrd="0" parTransId="{A2A00041-DAC3-4BE9-9A26-60F4C53CC0D4}" sibTransId="{3CE2347B-12BD-4DD0-95AB-C2508065203A}"/>
    <dgm:cxn modelId="{EC6B9855-79C5-4283-9858-DEA5A5B0DA43}" srcId="{F21B1228-F424-47A3-BEB4-050EFF56693B}" destId="{CFE4CCEF-1C1B-49C6-A74F-C8931A26EA9E}" srcOrd="2" destOrd="0" parTransId="{408DE4A5-B327-4925-A07B-F9CFF6C579A5}" sibTransId="{B9F0FC66-2795-4562-87CC-78F03DD3FD15}"/>
    <dgm:cxn modelId="{6FB99077-A364-4869-A0B7-80A2BCB94CB6}" type="presOf" srcId="{C80752AB-CE52-46DB-9803-F474078F6B83}" destId="{77345C36-83D9-44C3-8150-821BE65C06B1}" srcOrd="0" destOrd="0" presId="urn:microsoft.com/office/officeart/2018/2/layout/IconLabelList"/>
    <dgm:cxn modelId="{5C1B37A7-E09D-41DB-B568-18875477E211}" type="presOf" srcId="{F21B1228-F424-47A3-BEB4-050EFF56693B}" destId="{2CECE408-1B71-40F7-9D6A-B3BB7735E916}" srcOrd="0" destOrd="0" presId="urn:microsoft.com/office/officeart/2018/2/layout/IconLabelList"/>
    <dgm:cxn modelId="{87EB8AAC-22A0-460A-8662-6D5E869E0CAA}" type="presOf" srcId="{5A0E5CF0-EFBD-495D-83BA-93023CE8E0EE}" destId="{469102DB-61F9-421D-9BFF-E497A6DB7E67}" srcOrd="0" destOrd="0" presId="urn:microsoft.com/office/officeart/2018/2/layout/IconLabelList"/>
    <dgm:cxn modelId="{6BA266DF-35B1-4ACD-B764-91017F8D4648}" type="presOf" srcId="{CFE4CCEF-1C1B-49C6-A74F-C8931A26EA9E}" destId="{A14279FE-0310-42A3-B2E0-B35A28787D5F}" srcOrd="0" destOrd="0" presId="urn:microsoft.com/office/officeart/2018/2/layout/IconLabelList"/>
    <dgm:cxn modelId="{317435A0-AF58-4847-9E51-8DFDAF93AF7D}" type="presParOf" srcId="{2CECE408-1B71-40F7-9D6A-B3BB7735E916}" destId="{25535A8C-EF45-4B22-8ACF-987CEB5A2CA1}" srcOrd="0" destOrd="0" presId="urn:microsoft.com/office/officeart/2018/2/layout/IconLabelList"/>
    <dgm:cxn modelId="{49C14277-BB3D-4ABB-87EC-F618375E0300}" type="presParOf" srcId="{25535A8C-EF45-4B22-8ACF-987CEB5A2CA1}" destId="{510E4465-9A71-4342-AD75-1202A35CB58E}" srcOrd="0" destOrd="0" presId="urn:microsoft.com/office/officeart/2018/2/layout/IconLabelList"/>
    <dgm:cxn modelId="{308FCB53-E0AC-4DE7-94A3-4027A90F1FF4}" type="presParOf" srcId="{25535A8C-EF45-4B22-8ACF-987CEB5A2CA1}" destId="{5884B451-26A6-4C60-8260-4B636D931FA5}" srcOrd="1" destOrd="0" presId="urn:microsoft.com/office/officeart/2018/2/layout/IconLabelList"/>
    <dgm:cxn modelId="{00DB3DE8-79E2-4E31-888C-3C4333226DA5}" type="presParOf" srcId="{25535A8C-EF45-4B22-8ACF-987CEB5A2CA1}" destId="{469102DB-61F9-421D-9BFF-E497A6DB7E67}" srcOrd="2" destOrd="0" presId="urn:microsoft.com/office/officeart/2018/2/layout/IconLabelList"/>
    <dgm:cxn modelId="{0B21F65C-789F-4EB0-9F8B-915F4526008D}" type="presParOf" srcId="{2CECE408-1B71-40F7-9D6A-B3BB7735E916}" destId="{282958C9-A56B-41CD-8665-B44C0E1B9C36}" srcOrd="1" destOrd="0" presId="urn:microsoft.com/office/officeart/2018/2/layout/IconLabelList"/>
    <dgm:cxn modelId="{F6C90FEF-C562-4DFA-ADD2-8AD3849B16D6}" type="presParOf" srcId="{2CECE408-1B71-40F7-9D6A-B3BB7735E916}" destId="{A9D5A303-F82F-4EA3-B5E3-E65A66AB90F9}" srcOrd="2" destOrd="0" presId="urn:microsoft.com/office/officeart/2018/2/layout/IconLabelList"/>
    <dgm:cxn modelId="{570E1914-C915-44EF-B751-907370F74D9E}" type="presParOf" srcId="{A9D5A303-F82F-4EA3-B5E3-E65A66AB90F9}" destId="{F4F5CCFB-330C-43DC-992B-211CC915BF10}" srcOrd="0" destOrd="0" presId="urn:microsoft.com/office/officeart/2018/2/layout/IconLabelList"/>
    <dgm:cxn modelId="{9C6F9F3B-D6AA-4798-A62C-6538BBF72D36}" type="presParOf" srcId="{A9D5A303-F82F-4EA3-B5E3-E65A66AB90F9}" destId="{FB756388-7B8B-4FEF-AFF4-ED9F8EA7023B}" srcOrd="1" destOrd="0" presId="urn:microsoft.com/office/officeart/2018/2/layout/IconLabelList"/>
    <dgm:cxn modelId="{F39EEA0C-FCBF-43CE-AC78-03E96208FF60}" type="presParOf" srcId="{A9D5A303-F82F-4EA3-B5E3-E65A66AB90F9}" destId="{36E2FE71-C4EA-4C22-AC59-F739C7C12460}" srcOrd="2" destOrd="0" presId="urn:microsoft.com/office/officeart/2018/2/layout/IconLabelList"/>
    <dgm:cxn modelId="{47CB6CB1-68BB-457E-87FA-2FF834B21B3F}" type="presParOf" srcId="{2CECE408-1B71-40F7-9D6A-B3BB7735E916}" destId="{7E28A8C0-B824-4B80-A459-3419297B7CA1}" srcOrd="3" destOrd="0" presId="urn:microsoft.com/office/officeart/2018/2/layout/IconLabelList"/>
    <dgm:cxn modelId="{2DAA52F4-349D-4ECF-B2BA-922265339CBB}" type="presParOf" srcId="{2CECE408-1B71-40F7-9D6A-B3BB7735E916}" destId="{7F253765-60FF-4E20-90A3-7780DBAF6216}" srcOrd="4" destOrd="0" presId="urn:microsoft.com/office/officeart/2018/2/layout/IconLabelList"/>
    <dgm:cxn modelId="{DE62F80E-0EE9-4209-ABD5-7523CC1CCB61}" type="presParOf" srcId="{7F253765-60FF-4E20-90A3-7780DBAF6216}" destId="{092FDF4A-7FC7-40CC-8EA3-DE9D5507BE82}" srcOrd="0" destOrd="0" presId="urn:microsoft.com/office/officeart/2018/2/layout/IconLabelList"/>
    <dgm:cxn modelId="{0ACC4B3D-F6DA-4365-93D5-D84CA9E7C1C5}" type="presParOf" srcId="{7F253765-60FF-4E20-90A3-7780DBAF6216}" destId="{B627074D-9F2D-410D-B599-39EFF59EA4E3}" srcOrd="1" destOrd="0" presId="urn:microsoft.com/office/officeart/2018/2/layout/IconLabelList"/>
    <dgm:cxn modelId="{59B26B32-D3A2-47A1-827C-ACEFFB728937}" type="presParOf" srcId="{7F253765-60FF-4E20-90A3-7780DBAF6216}" destId="{A14279FE-0310-42A3-B2E0-B35A28787D5F}" srcOrd="2" destOrd="0" presId="urn:microsoft.com/office/officeart/2018/2/layout/IconLabelList"/>
    <dgm:cxn modelId="{F415E658-3738-4719-8F99-2F9D617F4D25}" type="presParOf" srcId="{2CECE408-1B71-40F7-9D6A-B3BB7735E916}" destId="{031FDCF9-4D7E-4E91-96A1-54C25DC9DC32}" srcOrd="5" destOrd="0" presId="urn:microsoft.com/office/officeart/2018/2/layout/IconLabelList"/>
    <dgm:cxn modelId="{D24F55B9-4A83-4B76-A5B9-579991D159A1}" type="presParOf" srcId="{2CECE408-1B71-40F7-9D6A-B3BB7735E916}" destId="{48C067D4-AD7E-465D-A3FC-E046D14E28F3}" srcOrd="6" destOrd="0" presId="urn:microsoft.com/office/officeart/2018/2/layout/IconLabelList"/>
    <dgm:cxn modelId="{A25BD124-F887-41A8-85BC-C81CAC1125BE}" type="presParOf" srcId="{48C067D4-AD7E-465D-A3FC-E046D14E28F3}" destId="{A51C63BC-159B-41FD-9822-3F390262E73E}" srcOrd="0" destOrd="0" presId="urn:microsoft.com/office/officeart/2018/2/layout/IconLabelList"/>
    <dgm:cxn modelId="{37741FEF-24E0-4D24-9D1D-56423C453D68}" type="presParOf" srcId="{48C067D4-AD7E-465D-A3FC-E046D14E28F3}" destId="{20473106-11C9-4D60-97CC-C5BF89E2CEB8}" srcOrd="1" destOrd="0" presId="urn:microsoft.com/office/officeart/2018/2/layout/IconLabelList"/>
    <dgm:cxn modelId="{2FD22A7D-0EE8-4B15-A73A-B63F4465EDC3}" type="presParOf" srcId="{48C067D4-AD7E-465D-A3FC-E046D14E28F3}" destId="{1FEA9182-6058-461F-9AB6-FE8066662982}" srcOrd="2" destOrd="0" presId="urn:microsoft.com/office/officeart/2018/2/layout/IconLabelList"/>
    <dgm:cxn modelId="{647B44CE-9B39-4AE1-8F72-D6145C580C17}" type="presParOf" srcId="{2CECE408-1B71-40F7-9D6A-B3BB7735E916}" destId="{D1473BE2-9A14-4995-8401-F5D738174210}" srcOrd="7" destOrd="0" presId="urn:microsoft.com/office/officeart/2018/2/layout/IconLabelList"/>
    <dgm:cxn modelId="{9009AB56-BF03-4918-A1A7-E57375FA275D}" type="presParOf" srcId="{2CECE408-1B71-40F7-9D6A-B3BB7735E916}" destId="{087C926F-0343-4AFC-9BFA-3D78BF87F044}" srcOrd="8" destOrd="0" presId="urn:microsoft.com/office/officeart/2018/2/layout/IconLabelList"/>
    <dgm:cxn modelId="{26B82A96-5B4B-4C45-9EC4-926A25CD8C87}" type="presParOf" srcId="{087C926F-0343-4AFC-9BFA-3D78BF87F044}" destId="{CA58EAFE-87D2-43BB-A427-15805FE1C456}" srcOrd="0" destOrd="0" presId="urn:microsoft.com/office/officeart/2018/2/layout/IconLabelList"/>
    <dgm:cxn modelId="{DB53E819-1DAB-46A5-B689-AE840D41617B}" type="presParOf" srcId="{087C926F-0343-4AFC-9BFA-3D78BF87F044}" destId="{DD94F4A4-A7B6-4AAB-9881-FB8810785B1D}" srcOrd="1" destOrd="0" presId="urn:microsoft.com/office/officeart/2018/2/layout/IconLabelList"/>
    <dgm:cxn modelId="{87146A25-C6E6-4C96-ACCD-516C74D2C6F2}" type="presParOf" srcId="{087C926F-0343-4AFC-9BFA-3D78BF87F044}" destId="{77345C36-83D9-44C3-8150-821BE65C06B1}" srcOrd="2" destOrd="0" presId="urn:microsoft.com/office/officeart/2018/2/layout/IconLabelList"/>
    <dgm:cxn modelId="{00473D55-135A-4F47-A8EF-D8351073FFFA}" type="presParOf" srcId="{2CECE408-1B71-40F7-9D6A-B3BB7735E916}" destId="{7BE5E65E-67C0-4F80-A7E9-46AEB7695703}" srcOrd="9" destOrd="0" presId="urn:microsoft.com/office/officeart/2018/2/layout/IconLabelList"/>
    <dgm:cxn modelId="{7EB15562-2D08-4409-930F-3C0A366D5F87}" type="presParOf" srcId="{2CECE408-1B71-40F7-9D6A-B3BB7735E916}" destId="{32544C12-E8DA-47A7-8ECC-354DCEC223A5}" srcOrd="10" destOrd="0" presId="urn:microsoft.com/office/officeart/2018/2/layout/IconLabelList"/>
    <dgm:cxn modelId="{08E06172-2A0F-4A33-8EC4-61EA67B30867}" type="presParOf" srcId="{32544C12-E8DA-47A7-8ECC-354DCEC223A5}" destId="{C67C7BD4-1A57-43D9-ACFC-448E174C5BEC}" srcOrd="0" destOrd="0" presId="urn:microsoft.com/office/officeart/2018/2/layout/IconLabelList"/>
    <dgm:cxn modelId="{B3B39A5A-E5FE-4ED5-B5ED-DB3FE9D167EA}" type="presParOf" srcId="{32544C12-E8DA-47A7-8ECC-354DCEC223A5}" destId="{CC7D22C9-B857-49F7-89F6-E89B7B35E560}" srcOrd="1" destOrd="0" presId="urn:microsoft.com/office/officeart/2018/2/layout/IconLabelList"/>
    <dgm:cxn modelId="{F9D73FDC-1306-42D6-ABB2-AE8213D760E0}" type="presParOf" srcId="{32544C12-E8DA-47A7-8ECC-354DCEC223A5}" destId="{95CE567D-1A5F-468C-BB25-449E82C16C3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4E0996-C75E-4424-8A76-FE46B0433665}"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35A96AC2-CF9F-4116-87AC-92C6C7DE1F28}">
      <dgm:prSet/>
      <dgm:spPr/>
      <dgm:t>
        <a:bodyPr/>
        <a:lstStyle/>
        <a:p>
          <a:r>
            <a:rPr lang="en-US" b="1"/>
            <a:t>Sample Size Constraints</a:t>
          </a:r>
          <a:endParaRPr lang="en-US"/>
        </a:p>
      </dgm:t>
    </dgm:pt>
    <dgm:pt modelId="{87788F2F-4F60-4BAB-9540-B5808CE41572}" type="parTrans" cxnId="{42BA465A-FB18-41BE-9214-0037FE152ADE}">
      <dgm:prSet/>
      <dgm:spPr/>
      <dgm:t>
        <a:bodyPr/>
        <a:lstStyle/>
        <a:p>
          <a:endParaRPr lang="en-US"/>
        </a:p>
      </dgm:t>
    </dgm:pt>
    <dgm:pt modelId="{798DE43F-FE6C-485D-9586-9F2A92BDEDD2}" type="sibTrans" cxnId="{42BA465A-FB18-41BE-9214-0037FE152ADE}">
      <dgm:prSet/>
      <dgm:spPr/>
      <dgm:t>
        <a:bodyPr/>
        <a:lstStyle/>
        <a:p>
          <a:endParaRPr lang="en-US"/>
        </a:p>
      </dgm:t>
    </dgm:pt>
    <dgm:pt modelId="{BC3F386B-4781-414E-B459-9AF87608FE97}">
      <dgm:prSet/>
      <dgm:spPr/>
      <dgm:t>
        <a:bodyPr/>
        <a:lstStyle/>
        <a:p>
          <a:r>
            <a:rPr lang="en-US"/>
            <a:t>The analysis is based on </a:t>
          </a:r>
          <a:r>
            <a:rPr lang="en-US" b="1"/>
            <a:t>~39 survey responses</a:t>
          </a:r>
          <a:r>
            <a:rPr lang="en-US"/>
            <a:t>, which may not be fully representative of the broader AI market.</a:t>
          </a:r>
        </a:p>
      </dgm:t>
    </dgm:pt>
    <dgm:pt modelId="{DB7A320B-9671-46D1-8D7B-388F90526B75}" type="parTrans" cxnId="{72AE078C-E545-4E21-BA6B-3E3B4E786322}">
      <dgm:prSet/>
      <dgm:spPr/>
      <dgm:t>
        <a:bodyPr/>
        <a:lstStyle/>
        <a:p>
          <a:endParaRPr lang="en-US"/>
        </a:p>
      </dgm:t>
    </dgm:pt>
    <dgm:pt modelId="{A6EAB6EA-4813-4181-BEF3-23DA63CC2365}" type="sibTrans" cxnId="{72AE078C-E545-4E21-BA6B-3E3B4E786322}">
      <dgm:prSet/>
      <dgm:spPr/>
      <dgm:t>
        <a:bodyPr/>
        <a:lstStyle/>
        <a:p>
          <a:endParaRPr lang="en-US"/>
        </a:p>
      </dgm:t>
    </dgm:pt>
    <dgm:pt modelId="{0ED4BE63-92E8-4F21-A2FB-0DC6E05A4E09}">
      <dgm:prSet/>
      <dgm:spPr/>
      <dgm:t>
        <a:bodyPr/>
        <a:lstStyle/>
        <a:p>
          <a:r>
            <a:rPr lang="en-US"/>
            <a:t>A larger sample could provide more </a:t>
          </a:r>
          <a:r>
            <a:rPr lang="en-US" b="1"/>
            <a:t>statistical reliability and diverse consumer insights</a:t>
          </a:r>
          <a:r>
            <a:rPr lang="en-US"/>
            <a:t>.</a:t>
          </a:r>
        </a:p>
      </dgm:t>
    </dgm:pt>
    <dgm:pt modelId="{EF108D38-5E74-42EE-8352-3AD46570E826}" type="parTrans" cxnId="{BF53BC79-EDB8-4770-8F79-CEE6FF8F90D5}">
      <dgm:prSet/>
      <dgm:spPr/>
      <dgm:t>
        <a:bodyPr/>
        <a:lstStyle/>
        <a:p>
          <a:endParaRPr lang="en-US"/>
        </a:p>
      </dgm:t>
    </dgm:pt>
    <dgm:pt modelId="{5B88F6E1-4FC6-4674-AD00-F268620C835C}" type="sibTrans" cxnId="{BF53BC79-EDB8-4770-8F79-CEE6FF8F90D5}">
      <dgm:prSet/>
      <dgm:spPr/>
      <dgm:t>
        <a:bodyPr/>
        <a:lstStyle/>
        <a:p>
          <a:endParaRPr lang="en-US"/>
        </a:p>
      </dgm:t>
    </dgm:pt>
    <dgm:pt modelId="{5AB23161-86E2-4FDD-AC91-46DB57793BCE}">
      <dgm:prSet/>
      <dgm:spPr/>
      <dgm:t>
        <a:bodyPr/>
        <a:lstStyle/>
        <a:p>
          <a:r>
            <a:rPr lang="en-US" b="1"/>
            <a:t>Subjectivity in Perception Data</a:t>
          </a:r>
          <a:endParaRPr lang="en-US"/>
        </a:p>
      </dgm:t>
    </dgm:pt>
    <dgm:pt modelId="{7AD91662-8D9F-43CE-AE64-B6C09BF0CEB1}" type="parTrans" cxnId="{06ABF207-F24C-4D3D-98DD-FD1CB7012890}">
      <dgm:prSet/>
      <dgm:spPr/>
      <dgm:t>
        <a:bodyPr/>
        <a:lstStyle/>
        <a:p>
          <a:endParaRPr lang="en-US"/>
        </a:p>
      </dgm:t>
    </dgm:pt>
    <dgm:pt modelId="{F469AA2D-32B1-4C49-A9B1-9D1CAB2C5B65}" type="sibTrans" cxnId="{06ABF207-F24C-4D3D-98DD-FD1CB7012890}">
      <dgm:prSet/>
      <dgm:spPr/>
      <dgm:t>
        <a:bodyPr/>
        <a:lstStyle/>
        <a:p>
          <a:endParaRPr lang="en-US"/>
        </a:p>
      </dgm:t>
    </dgm:pt>
    <dgm:pt modelId="{D39D2DC7-D39B-4316-9F2D-7B2A8552DC7E}">
      <dgm:prSet/>
      <dgm:spPr/>
      <dgm:t>
        <a:bodyPr/>
        <a:lstStyle/>
        <a:p>
          <a:r>
            <a:rPr lang="en-US"/>
            <a:t>Perceptual ratings are </a:t>
          </a:r>
          <a:r>
            <a:rPr lang="en-US" b="1"/>
            <a:t>subjective</a:t>
          </a:r>
          <a:r>
            <a:rPr lang="en-US"/>
            <a:t> and influenced by personal biases.</a:t>
          </a:r>
        </a:p>
      </dgm:t>
    </dgm:pt>
    <dgm:pt modelId="{8AF7EAA6-C537-4995-BC43-F613CD3BC331}" type="parTrans" cxnId="{06721CF9-3C9F-4290-881A-F4F8FC6D815A}">
      <dgm:prSet/>
      <dgm:spPr/>
      <dgm:t>
        <a:bodyPr/>
        <a:lstStyle/>
        <a:p>
          <a:endParaRPr lang="en-US"/>
        </a:p>
      </dgm:t>
    </dgm:pt>
    <dgm:pt modelId="{7533E776-6438-4B1C-91F0-BF864DD58727}" type="sibTrans" cxnId="{06721CF9-3C9F-4290-881A-F4F8FC6D815A}">
      <dgm:prSet/>
      <dgm:spPr/>
      <dgm:t>
        <a:bodyPr/>
        <a:lstStyle/>
        <a:p>
          <a:endParaRPr lang="en-US"/>
        </a:p>
      </dgm:t>
    </dgm:pt>
    <dgm:pt modelId="{D6B9BD52-FBA6-448D-8085-40A0B0711D7E}">
      <dgm:prSet/>
      <dgm:spPr/>
      <dgm:t>
        <a:bodyPr/>
        <a:lstStyle/>
        <a:p>
          <a:r>
            <a:rPr lang="en-US"/>
            <a:t>Some </a:t>
          </a:r>
          <a:r>
            <a:rPr lang="en-US" b="1"/>
            <a:t>respondents may be more familiar with certain brands</a:t>
          </a:r>
          <a:r>
            <a:rPr lang="en-US"/>
            <a:t>, impacting ratings.</a:t>
          </a:r>
        </a:p>
      </dgm:t>
    </dgm:pt>
    <dgm:pt modelId="{FC73D23C-C351-429F-B84F-9E67C7954AAC}" type="parTrans" cxnId="{2D06EDFF-14E9-40DF-8F77-1A804B732A32}">
      <dgm:prSet/>
      <dgm:spPr/>
      <dgm:t>
        <a:bodyPr/>
        <a:lstStyle/>
        <a:p>
          <a:endParaRPr lang="en-US"/>
        </a:p>
      </dgm:t>
    </dgm:pt>
    <dgm:pt modelId="{E00F40B3-9302-4508-89BC-C6A48D63518D}" type="sibTrans" cxnId="{2D06EDFF-14E9-40DF-8F77-1A804B732A32}">
      <dgm:prSet/>
      <dgm:spPr/>
      <dgm:t>
        <a:bodyPr/>
        <a:lstStyle/>
        <a:p>
          <a:endParaRPr lang="en-US"/>
        </a:p>
      </dgm:t>
    </dgm:pt>
    <dgm:pt modelId="{371AD1F9-F346-4BAB-A2E0-F5C6806F4847}">
      <dgm:prSet/>
      <dgm:spPr/>
      <dgm:t>
        <a:bodyPr/>
        <a:lstStyle/>
        <a:p>
          <a:r>
            <a:rPr lang="en-US" b="1"/>
            <a:t>Competitor Pricing Not Considered</a:t>
          </a:r>
          <a:endParaRPr lang="en-US"/>
        </a:p>
      </dgm:t>
    </dgm:pt>
    <dgm:pt modelId="{831CEA82-AEAB-45F5-A5AA-F36FBA069077}" type="parTrans" cxnId="{C9802DC2-50E9-41A5-9210-7EEB4E0FF49E}">
      <dgm:prSet/>
      <dgm:spPr/>
      <dgm:t>
        <a:bodyPr/>
        <a:lstStyle/>
        <a:p>
          <a:endParaRPr lang="en-US"/>
        </a:p>
      </dgm:t>
    </dgm:pt>
    <dgm:pt modelId="{58707758-D8E5-4FE7-9101-17CA379B37EE}" type="sibTrans" cxnId="{C9802DC2-50E9-41A5-9210-7EEB4E0FF49E}">
      <dgm:prSet/>
      <dgm:spPr/>
      <dgm:t>
        <a:bodyPr/>
        <a:lstStyle/>
        <a:p>
          <a:endParaRPr lang="en-US"/>
        </a:p>
      </dgm:t>
    </dgm:pt>
    <dgm:pt modelId="{C3FEC8E1-D5EA-4761-A279-43FD053BB4A1}">
      <dgm:prSet/>
      <dgm:spPr/>
      <dgm:t>
        <a:bodyPr/>
        <a:lstStyle/>
        <a:p>
          <a:r>
            <a:rPr lang="en-US"/>
            <a:t>The analysis does not </a:t>
          </a:r>
          <a:r>
            <a:rPr lang="en-US" b="1"/>
            <a:t>directly account for competitor pricing models</a:t>
          </a:r>
          <a:r>
            <a:rPr lang="en-US"/>
            <a:t>, which can impact consumer choice.</a:t>
          </a:r>
        </a:p>
      </dgm:t>
    </dgm:pt>
    <dgm:pt modelId="{8A5B65C4-2A38-437E-BBB4-182EA561F319}" type="parTrans" cxnId="{52935286-C744-4D52-824C-5FB686840095}">
      <dgm:prSet/>
      <dgm:spPr/>
      <dgm:t>
        <a:bodyPr/>
        <a:lstStyle/>
        <a:p>
          <a:endParaRPr lang="en-US"/>
        </a:p>
      </dgm:t>
    </dgm:pt>
    <dgm:pt modelId="{7E4A4E06-1BCB-4E87-8377-2D2DB41ECA25}" type="sibTrans" cxnId="{52935286-C744-4D52-824C-5FB686840095}">
      <dgm:prSet/>
      <dgm:spPr/>
      <dgm:t>
        <a:bodyPr/>
        <a:lstStyle/>
        <a:p>
          <a:endParaRPr lang="en-US"/>
        </a:p>
      </dgm:t>
    </dgm:pt>
    <dgm:pt modelId="{A1AE89D3-0684-405C-A0F6-DA01CBE8105A}">
      <dgm:prSet/>
      <dgm:spPr/>
      <dgm:t>
        <a:bodyPr/>
        <a:lstStyle/>
        <a:p>
          <a:r>
            <a:rPr lang="en-US"/>
            <a:t>Free models like </a:t>
          </a:r>
          <a:r>
            <a:rPr lang="en-US" b="1"/>
            <a:t>DeepSeek</a:t>
          </a:r>
          <a:r>
            <a:rPr lang="en-US"/>
            <a:t> may attract users despite lower perceptual scores.</a:t>
          </a:r>
        </a:p>
      </dgm:t>
    </dgm:pt>
    <dgm:pt modelId="{6DE45ED6-5776-4CD3-BF86-560E8292D6FB}" type="parTrans" cxnId="{D35FB7AF-C8D1-474A-A487-8EC746DBE5C3}">
      <dgm:prSet/>
      <dgm:spPr/>
      <dgm:t>
        <a:bodyPr/>
        <a:lstStyle/>
        <a:p>
          <a:endParaRPr lang="en-US"/>
        </a:p>
      </dgm:t>
    </dgm:pt>
    <dgm:pt modelId="{35507CC3-1574-4689-B678-46E64E2839BA}" type="sibTrans" cxnId="{D35FB7AF-C8D1-474A-A487-8EC746DBE5C3}">
      <dgm:prSet/>
      <dgm:spPr/>
      <dgm:t>
        <a:bodyPr/>
        <a:lstStyle/>
        <a:p>
          <a:endParaRPr lang="en-US"/>
        </a:p>
      </dgm:t>
    </dgm:pt>
    <dgm:pt modelId="{FD3EE20B-1DFC-4C9E-8AC7-97B9FE32EE40}">
      <dgm:prSet/>
      <dgm:spPr/>
      <dgm:t>
        <a:bodyPr/>
        <a:lstStyle/>
        <a:p>
          <a:r>
            <a:rPr lang="en-US" b="1"/>
            <a:t>Limited Dimensions in Positioning Map</a:t>
          </a:r>
          <a:endParaRPr lang="en-US"/>
        </a:p>
      </dgm:t>
    </dgm:pt>
    <dgm:pt modelId="{4CB5996D-0194-4C66-A2DE-472C6EA805B8}" type="parTrans" cxnId="{FA143E8D-9CEB-4F5A-93C2-0C4BF5476737}">
      <dgm:prSet/>
      <dgm:spPr/>
      <dgm:t>
        <a:bodyPr/>
        <a:lstStyle/>
        <a:p>
          <a:endParaRPr lang="en-US"/>
        </a:p>
      </dgm:t>
    </dgm:pt>
    <dgm:pt modelId="{DFB58B7E-88EB-4E3F-BD6F-7EB0033EC330}" type="sibTrans" cxnId="{FA143E8D-9CEB-4F5A-93C2-0C4BF5476737}">
      <dgm:prSet/>
      <dgm:spPr/>
      <dgm:t>
        <a:bodyPr/>
        <a:lstStyle/>
        <a:p>
          <a:endParaRPr lang="en-US"/>
        </a:p>
      </dgm:t>
    </dgm:pt>
    <dgm:pt modelId="{9C3E7346-082A-4ACD-ACD2-8B0A4F2FABF5}">
      <dgm:prSet/>
      <dgm:spPr/>
      <dgm:t>
        <a:bodyPr/>
        <a:lstStyle/>
        <a:p>
          <a:r>
            <a:rPr lang="en-US"/>
            <a:t>Only the </a:t>
          </a:r>
          <a:r>
            <a:rPr lang="en-US" b="1"/>
            <a:t>top two dimensions (Ease of Use &amp; Speed of Response, Accuracy &amp; Innovation)</a:t>
          </a:r>
          <a:r>
            <a:rPr lang="en-US"/>
            <a:t> were considered.</a:t>
          </a:r>
        </a:p>
      </dgm:t>
    </dgm:pt>
    <dgm:pt modelId="{6D70C542-2214-4E0E-85A2-EBE59634FFA3}" type="parTrans" cxnId="{56DC57EC-1E1E-4F49-8C96-3F6BC6E947D2}">
      <dgm:prSet/>
      <dgm:spPr/>
      <dgm:t>
        <a:bodyPr/>
        <a:lstStyle/>
        <a:p>
          <a:endParaRPr lang="en-US"/>
        </a:p>
      </dgm:t>
    </dgm:pt>
    <dgm:pt modelId="{9DA95725-046C-495B-BFD8-625EC25E2274}" type="sibTrans" cxnId="{56DC57EC-1E1E-4F49-8C96-3F6BC6E947D2}">
      <dgm:prSet/>
      <dgm:spPr/>
      <dgm:t>
        <a:bodyPr/>
        <a:lstStyle/>
        <a:p>
          <a:endParaRPr lang="en-US"/>
        </a:p>
      </dgm:t>
    </dgm:pt>
    <dgm:pt modelId="{C1573ADE-17F6-417F-84CB-AF079349706E}">
      <dgm:prSet/>
      <dgm:spPr/>
      <dgm:t>
        <a:bodyPr/>
        <a:lstStyle/>
        <a:p>
          <a:r>
            <a:rPr lang="en-US"/>
            <a:t>Other factors like </a:t>
          </a:r>
          <a:r>
            <a:rPr lang="en-US" b="1"/>
            <a:t>customer support, ethical AI concerns, or integrations</a:t>
          </a:r>
          <a:r>
            <a:rPr lang="en-US"/>
            <a:t> were not included.</a:t>
          </a:r>
        </a:p>
      </dgm:t>
    </dgm:pt>
    <dgm:pt modelId="{5857EF61-3CF9-4C2E-9479-461BDE73178D}" type="parTrans" cxnId="{CD42D032-6F7B-4C0E-95C8-CB99E5D9FEAF}">
      <dgm:prSet/>
      <dgm:spPr/>
      <dgm:t>
        <a:bodyPr/>
        <a:lstStyle/>
        <a:p>
          <a:endParaRPr lang="en-US"/>
        </a:p>
      </dgm:t>
    </dgm:pt>
    <dgm:pt modelId="{4BEB9D96-5A29-479A-8584-A2D775BDCAA9}" type="sibTrans" cxnId="{CD42D032-6F7B-4C0E-95C8-CB99E5D9FEAF}">
      <dgm:prSet/>
      <dgm:spPr/>
      <dgm:t>
        <a:bodyPr/>
        <a:lstStyle/>
        <a:p>
          <a:endParaRPr lang="en-US"/>
        </a:p>
      </dgm:t>
    </dgm:pt>
    <dgm:pt modelId="{4ECD752E-C04A-41D3-BB8C-C14CC1B769ED}">
      <dgm:prSet/>
      <dgm:spPr/>
      <dgm:t>
        <a:bodyPr/>
        <a:lstStyle/>
        <a:p>
          <a:r>
            <a:rPr lang="en-US" b="1"/>
            <a:t>Market Trends &amp; External Factors</a:t>
          </a:r>
          <a:endParaRPr lang="en-US"/>
        </a:p>
      </dgm:t>
    </dgm:pt>
    <dgm:pt modelId="{5647C96E-51E8-44CB-A08E-EFA9000BD47C}" type="parTrans" cxnId="{6EB07048-7EBE-4414-83AC-16B05ED7B6E8}">
      <dgm:prSet/>
      <dgm:spPr/>
      <dgm:t>
        <a:bodyPr/>
        <a:lstStyle/>
        <a:p>
          <a:endParaRPr lang="en-US"/>
        </a:p>
      </dgm:t>
    </dgm:pt>
    <dgm:pt modelId="{79D2A794-229C-49F7-B481-6A8988C1A27D}" type="sibTrans" cxnId="{6EB07048-7EBE-4414-83AC-16B05ED7B6E8}">
      <dgm:prSet/>
      <dgm:spPr/>
      <dgm:t>
        <a:bodyPr/>
        <a:lstStyle/>
        <a:p>
          <a:endParaRPr lang="en-US"/>
        </a:p>
      </dgm:t>
    </dgm:pt>
    <dgm:pt modelId="{C419D029-E487-48E7-9680-04E948642404}">
      <dgm:prSet/>
      <dgm:spPr/>
      <dgm:t>
        <a:bodyPr/>
        <a:lstStyle/>
        <a:p>
          <a:r>
            <a:rPr lang="en-US"/>
            <a:t>The analysis does not account for </a:t>
          </a:r>
          <a:r>
            <a:rPr lang="en-US" b="1"/>
            <a:t>future AI advancements, regulatory changes, or shifting consumer preferences</a:t>
          </a:r>
          <a:r>
            <a:rPr lang="en-US"/>
            <a:t>.</a:t>
          </a:r>
        </a:p>
      </dgm:t>
    </dgm:pt>
    <dgm:pt modelId="{14622215-A397-4C55-BCA5-2195504381EB}" type="parTrans" cxnId="{7DB5B43C-C64D-4370-AB62-C65D53FB22BA}">
      <dgm:prSet/>
      <dgm:spPr/>
      <dgm:t>
        <a:bodyPr/>
        <a:lstStyle/>
        <a:p>
          <a:endParaRPr lang="en-US"/>
        </a:p>
      </dgm:t>
    </dgm:pt>
    <dgm:pt modelId="{73873338-5D7A-4F68-810B-527831CBC0D2}" type="sibTrans" cxnId="{7DB5B43C-C64D-4370-AB62-C65D53FB22BA}">
      <dgm:prSet/>
      <dgm:spPr/>
      <dgm:t>
        <a:bodyPr/>
        <a:lstStyle/>
        <a:p>
          <a:endParaRPr lang="en-US"/>
        </a:p>
      </dgm:t>
    </dgm:pt>
    <dgm:pt modelId="{6962542D-845F-4AD2-8248-9D19BA0FB66A}">
      <dgm:prSet/>
      <dgm:spPr/>
      <dgm:t>
        <a:bodyPr/>
        <a:lstStyle/>
        <a:p>
          <a:r>
            <a:rPr lang="en-US"/>
            <a:t>New competitors or improvements in existing models could alter the </a:t>
          </a:r>
          <a:r>
            <a:rPr lang="en-US" b="1"/>
            <a:t>market landscape</a:t>
          </a:r>
          <a:endParaRPr lang="en-US"/>
        </a:p>
      </dgm:t>
    </dgm:pt>
    <dgm:pt modelId="{AF0CA821-E02B-4998-A4E4-B499181E0AD8}" type="parTrans" cxnId="{C86B0B69-D0CE-4D39-8D63-DB21E5524375}">
      <dgm:prSet/>
      <dgm:spPr/>
      <dgm:t>
        <a:bodyPr/>
        <a:lstStyle/>
        <a:p>
          <a:endParaRPr lang="en-US"/>
        </a:p>
      </dgm:t>
    </dgm:pt>
    <dgm:pt modelId="{0EEE28CE-05A0-4B72-9315-792134207974}" type="sibTrans" cxnId="{C86B0B69-D0CE-4D39-8D63-DB21E5524375}">
      <dgm:prSet/>
      <dgm:spPr/>
      <dgm:t>
        <a:bodyPr/>
        <a:lstStyle/>
        <a:p>
          <a:endParaRPr lang="en-US"/>
        </a:p>
      </dgm:t>
    </dgm:pt>
    <dgm:pt modelId="{20DF6F9D-B45E-4426-A2F4-D2FCCDF56809}" type="pres">
      <dgm:prSet presAssocID="{F74E0996-C75E-4424-8A76-FE46B0433665}" presName="linear" presStyleCnt="0">
        <dgm:presLayoutVars>
          <dgm:dir/>
          <dgm:animLvl val="lvl"/>
          <dgm:resizeHandles val="exact"/>
        </dgm:presLayoutVars>
      </dgm:prSet>
      <dgm:spPr/>
    </dgm:pt>
    <dgm:pt modelId="{BD0DA25A-F4AE-4EFB-8B0B-9A46A8E09F51}" type="pres">
      <dgm:prSet presAssocID="{35A96AC2-CF9F-4116-87AC-92C6C7DE1F28}" presName="parentLin" presStyleCnt="0"/>
      <dgm:spPr/>
    </dgm:pt>
    <dgm:pt modelId="{622E67F4-CE86-4DCB-B92E-A3377F14171C}" type="pres">
      <dgm:prSet presAssocID="{35A96AC2-CF9F-4116-87AC-92C6C7DE1F28}" presName="parentLeftMargin" presStyleLbl="node1" presStyleIdx="0" presStyleCnt="5"/>
      <dgm:spPr/>
    </dgm:pt>
    <dgm:pt modelId="{85C6E818-2532-480C-8E59-74921EB548E5}" type="pres">
      <dgm:prSet presAssocID="{35A96AC2-CF9F-4116-87AC-92C6C7DE1F28}" presName="parentText" presStyleLbl="node1" presStyleIdx="0" presStyleCnt="5">
        <dgm:presLayoutVars>
          <dgm:chMax val="0"/>
          <dgm:bulletEnabled val="1"/>
        </dgm:presLayoutVars>
      </dgm:prSet>
      <dgm:spPr/>
    </dgm:pt>
    <dgm:pt modelId="{4CC80A85-5592-46C6-8086-24F3FF3827D3}" type="pres">
      <dgm:prSet presAssocID="{35A96AC2-CF9F-4116-87AC-92C6C7DE1F28}" presName="negativeSpace" presStyleCnt="0"/>
      <dgm:spPr/>
    </dgm:pt>
    <dgm:pt modelId="{49A146C9-F44C-4C3F-B550-25667633CA88}" type="pres">
      <dgm:prSet presAssocID="{35A96AC2-CF9F-4116-87AC-92C6C7DE1F28}" presName="childText" presStyleLbl="conFgAcc1" presStyleIdx="0" presStyleCnt="5">
        <dgm:presLayoutVars>
          <dgm:bulletEnabled val="1"/>
        </dgm:presLayoutVars>
      </dgm:prSet>
      <dgm:spPr/>
    </dgm:pt>
    <dgm:pt modelId="{6CAD1355-BB9B-4BCF-A9FA-DAE8A83C23EC}" type="pres">
      <dgm:prSet presAssocID="{798DE43F-FE6C-485D-9586-9F2A92BDEDD2}" presName="spaceBetweenRectangles" presStyleCnt="0"/>
      <dgm:spPr/>
    </dgm:pt>
    <dgm:pt modelId="{951DF594-78E6-4C63-8DB1-72A2249EBD56}" type="pres">
      <dgm:prSet presAssocID="{5AB23161-86E2-4FDD-AC91-46DB57793BCE}" presName="parentLin" presStyleCnt="0"/>
      <dgm:spPr/>
    </dgm:pt>
    <dgm:pt modelId="{807B2A60-E1AF-42E4-B125-5AED03AA8AD5}" type="pres">
      <dgm:prSet presAssocID="{5AB23161-86E2-4FDD-AC91-46DB57793BCE}" presName="parentLeftMargin" presStyleLbl="node1" presStyleIdx="0" presStyleCnt="5"/>
      <dgm:spPr/>
    </dgm:pt>
    <dgm:pt modelId="{D66CA29D-3A40-4B1A-8787-EEF2CAD8A440}" type="pres">
      <dgm:prSet presAssocID="{5AB23161-86E2-4FDD-AC91-46DB57793BCE}" presName="parentText" presStyleLbl="node1" presStyleIdx="1" presStyleCnt="5">
        <dgm:presLayoutVars>
          <dgm:chMax val="0"/>
          <dgm:bulletEnabled val="1"/>
        </dgm:presLayoutVars>
      </dgm:prSet>
      <dgm:spPr/>
    </dgm:pt>
    <dgm:pt modelId="{45C0E8B4-600D-4EE6-B77E-97FBE9957199}" type="pres">
      <dgm:prSet presAssocID="{5AB23161-86E2-4FDD-AC91-46DB57793BCE}" presName="negativeSpace" presStyleCnt="0"/>
      <dgm:spPr/>
    </dgm:pt>
    <dgm:pt modelId="{E74CA00E-2AD4-42AB-AF1A-77D8103C61B9}" type="pres">
      <dgm:prSet presAssocID="{5AB23161-86E2-4FDD-AC91-46DB57793BCE}" presName="childText" presStyleLbl="conFgAcc1" presStyleIdx="1" presStyleCnt="5">
        <dgm:presLayoutVars>
          <dgm:bulletEnabled val="1"/>
        </dgm:presLayoutVars>
      </dgm:prSet>
      <dgm:spPr/>
    </dgm:pt>
    <dgm:pt modelId="{E61205BF-926C-4593-8FBF-D619F286D5E0}" type="pres">
      <dgm:prSet presAssocID="{F469AA2D-32B1-4C49-A9B1-9D1CAB2C5B65}" presName="spaceBetweenRectangles" presStyleCnt="0"/>
      <dgm:spPr/>
    </dgm:pt>
    <dgm:pt modelId="{66FFE4A4-05C5-470C-BF35-95BC232BC3A4}" type="pres">
      <dgm:prSet presAssocID="{371AD1F9-F346-4BAB-A2E0-F5C6806F4847}" presName="parentLin" presStyleCnt="0"/>
      <dgm:spPr/>
    </dgm:pt>
    <dgm:pt modelId="{D26DBA2B-A257-4748-B4AA-A1A98A8529B9}" type="pres">
      <dgm:prSet presAssocID="{371AD1F9-F346-4BAB-A2E0-F5C6806F4847}" presName="parentLeftMargin" presStyleLbl="node1" presStyleIdx="1" presStyleCnt="5"/>
      <dgm:spPr/>
    </dgm:pt>
    <dgm:pt modelId="{5BC2936F-E5EE-4DC9-9158-772753639323}" type="pres">
      <dgm:prSet presAssocID="{371AD1F9-F346-4BAB-A2E0-F5C6806F4847}" presName="parentText" presStyleLbl="node1" presStyleIdx="2" presStyleCnt="5">
        <dgm:presLayoutVars>
          <dgm:chMax val="0"/>
          <dgm:bulletEnabled val="1"/>
        </dgm:presLayoutVars>
      </dgm:prSet>
      <dgm:spPr/>
    </dgm:pt>
    <dgm:pt modelId="{4827945F-A1E6-4ADB-A0DF-DC6B0E659488}" type="pres">
      <dgm:prSet presAssocID="{371AD1F9-F346-4BAB-A2E0-F5C6806F4847}" presName="negativeSpace" presStyleCnt="0"/>
      <dgm:spPr/>
    </dgm:pt>
    <dgm:pt modelId="{85BF67C3-0644-4E89-8EDD-BCFB1BAB7F04}" type="pres">
      <dgm:prSet presAssocID="{371AD1F9-F346-4BAB-A2E0-F5C6806F4847}" presName="childText" presStyleLbl="conFgAcc1" presStyleIdx="2" presStyleCnt="5">
        <dgm:presLayoutVars>
          <dgm:bulletEnabled val="1"/>
        </dgm:presLayoutVars>
      </dgm:prSet>
      <dgm:spPr/>
    </dgm:pt>
    <dgm:pt modelId="{5F0E030D-3FF3-44B3-9E0E-E10F360E9625}" type="pres">
      <dgm:prSet presAssocID="{58707758-D8E5-4FE7-9101-17CA379B37EE}" presName="spaceBetweenRectangles" presStyleCnt="0"/>
      <dgm:spPr/>
    </dgm:pt>
    <dgm:pt modelId="{6DFDDF75-0494-40E3-8721-DAF9E97C437A}" type="pres">
      <dgm:prSet presAssocID="{FD3EE20B-1DFC-4C9E-8AC7-97B9FE32EE40}" presName="parentLin" presStyleCnt="0"/>
      <dgm:spPr/>
    </dgm:pt>
    <dgm:pt modelId="{A66D58A3-14BC-41FA-91C0-BD76B0BA60B0}" type="pres">
      <dgm:prSet presAssocID="{FD3EE20B-1DFC-4C9E-8AC7-97B9FE32EE40}" presName="parentLeftMargin" presStyleLbl="node1" presStyleIdx="2" presStyleCnt="5"/>
      <dgm:spPr/>
    </dgm:pt>
    <dgm:pt modelId="{65EF66B5-4E24-4246-AA2A-2E9560BD1927}" type="pres">
      <dgm:prSet presAssocID="{FD3EE20B-1DFC-4C9E-8AC7-97B9FE32EE40}" presName="parentText" presStyleLbl="node1" presStyleIdx="3" presStyleCnt="5">
        <dgm:presLayoutVars>
          <dgm:chMax val="0"/>
          <dgm:bulletEnabled val="1"/>
        </dgm:presLayoutVars>
      </dgm:prSet>
      <dgm:spPr/>
    </dgm:pt>
    <dgm:pt modelId="{23817132-AD67-47FF-AD92-627D915F6570}" type="pres">
      <dgm:prSet presAssocID="{FD3EE20B-1DFC-4C9E-8AC7-97B9FE32EE40}" presName="negativeSpace" presStyleCnt="0"/>
      <dgm:spPr/>
    </dgm:pt>
    <dgm:pt modelId="{E33673C5-7FC3-4485-8D0C-B94EB8AF006D}" type="pres">
      <dgm:prSet presAssocID="{FD3EE20B-1DFC-4C9E-8AC7-97B9FE32EE40}" presName="childText" presStyleLbl="conFgAcc1" presStyleIdx="3" presStyleCnt="5">
        <dgm:presLayoutVars>
          <dgm:bulletEnabled val="1"/>
        </dgm:presLayoutVars>
      </dgm:prSet>
      <dgm:spPr/>
    </dgm:pt>
    <dgm:pt modelId="{5DE7CBD5-DC8A-4AE3-8DC6-D6060C767CE9}" type="pres">
      <dgm:prSet presAssocID="{DFB58B7E-88EB-4E3F-BD6F-7EB0033EC330}" presName="spaceBetweenRectangles" presStyleCnt="0"/>
      <dgm:spPr/>
    </dgm:pt>
    <dgm:pt modelId="{467EE065-3A00-4EA8-BAE0-27FBDBB36E14}" type="pres">
      <dgm:prSet presAssocID="{4ECD752E-C04A-41D3-BB8C-C14CC1B769ED}" presName="parentLin" presStyleCnt="0"/>
      <dgm:spPr/>
    </dgm:pt>
    <dgm:pt modelId="{7FF99A99-2E1F-4EB2-9B26-8C3B856FDA85}" type="pres">
      <dgm:prSet presAssocID="{4ECD752E-C04A-41D3-BB8C-C14CC1B769ED}" presName="parentLeftMargin" presStyleLbl="node1" presStyleIdx="3" presStyleCnt="5"/>
      <dgm:spPr/>
    </dgm:pt>
    <dgm:pt modelId="{A6CE922B-BD83-43C2-A9A4-EE770E316110}" type="pres">
      <dgm:prSet presAssocID="{4ECD752E-C04A-41D3-BB8C-C14CC1B769ED}" presName="parentText" presStyleLbl="node1" presStyleIdx="4" presStyleCnt="5">
        <dgm:presLayoutVars>
          <dgm:chMax val="0"/>
          <dgm:bulletEnabled val="1"/>
        </dgm:presLayoutVars>
      </dgm:prSet>
      <dgm:spPr/>
    </dgm:pt>
    <dgm:pt modelId="{F1AA0E20-02FC-4C8F-9A79-37D3B8565770}" type="pres">
      <dgm:prSet presAssocID="{4ECD752E-C04A-41D3-BB8C-C14CC1B769ED}" presName="negativeSpace" presStyleCnt="0"/>
      <dgm:spPr/>
    </dgm:pt>
    <dgm:pt modelId="{E4B22C42-610A-4822-8A87-68425C091E38}" type="pres">
      <dgm:prSet presAssocID="{4ECD752E-C04A-41D3-BB8C-C14CC1B769ED}" presName="childText" presStyleLbl="conFgAcc1" presStyleIdx="4" presStyleCnt="5">
        <dgm:presLayoutVars>
          <dgm:bulletEnabled val="1"/>
        </dgm:presLayoutVars>
      </dgm:prSet>
      <dgm:spPr/>
    </dgm:pt>
  </dgm:ptLst>
  <dgm:cxnLst>
    <dgm:cxn modelId="{06ABF207-F24C-4D3D-98DD-FD1CB7012890}" srcId="{F74E0996-C75E-4424-8A76-FE46B0433665}" destId="{5AB23161-86E2-4FDD-AC91-46DB57793BCE}" srcOrd="1" destOrd="0" parTransId="{7AD91662-8D9F-43CE-AE64-B6C09BF0CEB1}" sibTransId="{F469AA2D-32B1-4C49-A9B1-9D1CAB2C5B65}"/>
    <dgm:cxn modelId="{A018E311-3085-4E97-BF82-EEA800B39857}" type="presOf" srcId="{4ECD752E-C04A-41D3-BB8C-C14CC1B769ED}" destId="{A6CE922B-BD83-43C2-A9A4-EE770E316110}" srcOrd="1" destOrd="0" presId="urn:microsoft.com/office/officeart/2005/8/layout/list1"/>
    <dgm:cxn modelId="{BE5C6213-BDEE-428A-BE44-5AD57EAEFDD4}" type="presOf" srcId="{BC3F386B-4781-414E-B459-9AF87608FE97}" destId="{49A146C9-F44C-4C3F-B550-25667633CA88}" srcOrd="0" destOrd="0" presId="urn:microsoft.com/office/officeart/2005/8/layout/list1"/>
    <dgm:cxn modelId="{8AEB7913-A4FA-4764-843D-84E6A91BB699}" type="presOf" srcId="{C1573ADE-17F6-417F-84CB-AF079349706E}" destId="{E33673C5-7FC3-4485-8D0C-B94EB8AF006D}" srcOrd="0" destOrd="1" presId="urn:microsoft.com/office/officeart/2005/8/layout/list1"/>
    <dgm:cxn modelId="{CABCF415-9F7D-42BF-8F96-46D0F281B32F}" type="presOf" srcId="{A1AE89D3-0684-405C-A0F6-DA01CBE8105A}" destId="{85BF67C3-0644-4E89-8EDD-BCFB1BAB7F04}" srcOrd="0" destOrd="1" presId="urn:microsoft.com/office/officeart/2005/8/layout/list1"/>
    <dgm:cxn modelId="{F091BD16-74CF-46B1-96EE-1A6F761F9538}" type="presOf" srcId="{F74E0996-C75E-4424-8A76-FE46B0433665}" destId="{20DF6F9D-B45E-4426-A2F4-D2FCCDF56809}" srcOrd="0" destOrd="0" presId="urn:microsoft.com/office/officeart/2005/8/layout/list1"/>
    <dgm:cxn modelId="{3C094E25-3FC2-41FA-A1E8-3139167F00C4}" type="presOf" srcId="{35A96AC2-CF9F-4116-87AC-92C6C7DE1F28}" destId="{85C6E818-2532-480C-8E59-74921EB548E5}" srcOrd="1" destOrd="0" presId="urn:microsoft.com/office/officeart/2005/8/layout/list1"/>
    <dgm:cxn modelId="{CD42D032-6F7B-4C0E-95C8-CB99E5D9FEAF}" srcId="{FD3EE20B-1DFC-4C9E-8AC7-97B9FE32EE40}" destId="{C1573ADE-17F6-417F-84CB-AF079349706E}" srcOrd="1" destOrd="0" parTransId="{5857EF61-3CF9-4C2E-9479-461BDE73178D}" sibTransId="{4BEB9D96-5A29-479A-8584-A2D775BDCAA9}"/>
    <dgm:cxn modelId="{BABEC935-CFC5-4691-BE80-3397446460F2}" type="presOf" srcId="{6962542D-845F-4AD2-8248-9D19BA0FB66A}" destId="{E4B22C42-610A-4822-8A87-68425C091E38}" srcOrd="0" destOrd="1" presId="urn:microsoft.com/office/officeart/2005/8/layout/list1"/>
    <dgm:cxn modelId="{7DB5B43C-C64D-4370-AB62-C65D53FB22BA}" srcId="{4ECD752E-C04A-41D3-BB8C-C14CC1B769ED}" destId="{C419D029-E487-48E7-9680-04E948642404}" srcOrd="0" destOrd="0" parTransId="{14622215-A397-4C55-BCA5-2195504381EB}" sibTransId="{73873338-5D7A-4F68-810B-527831CBC0D2}"/>
    <dgm:cxn modelId="{B164B842-0DC5-4D57-AAD6-A847A60B7423}" type="presOf" srcId="{4ECD752E-C04A-41D3-BB8C-C14CC1B769ED}" destId="{7FF99A99-2E1F-4EB2-9B26-8C3B856FDA85}" srcOrd="0" destOrd="0" presId="urn:microsoft.com/office/officeart/2005/8/layout/list1"/>
    <dgm:cxn modelId="{6EB07048-7EBE-4414-83AC-16B05ED7B6E8}" srcId="{F74E0996-C75E-4424-8A76-FE46B0433665}" destId="{4ECD752E-C04A-41D3-BB8C-C14CC1B769ED}" srcOrd="4" destOrd="0" parTransId="{5647C96E-51E8-44CB-A08E-EFA9000BD47C}" sibTransId="{79D2A794-229C-49F7-B481-6A8988C1A27D}"/>
    <dgm:cxn modelId="{C86B0B69-D0CE-4D39-8D63-DB21E5524375}" srcId="{4ECD752E-C04A-41D3-BB8C-C14CC1B769ED}" destId="{6962542D-845F-4AD2-8248-9D19BA0FB66A}" srcOrd="1" destOrd="0" parTransId="{AF0CA821-E02B-4998-A4E4-B499181E0AD8}" sibTransId="{0EEE28CE-05A0-4B72-9315-792134207974}"/>
    <dgm:cxn modelId="{59A20272-6910-403D-B8FA-DC034B0B4C7B}" type="presOf" srcId="{5AB23161-86E2-4FDD-AC91-46DB57793BCE}" destId="{D66CA29D-3A40-4B1A-8787-EEF2CAD8A440}" srcOrd="1" destOrd="0" presId="urn:microsoft.com/office/officeart/2005/8/layout/list1"/>
    <dgm:cxn modelId="{5BDA8057-9AAE-406B-882A-CDDA9159E7D5}" type="presOf" srcId="{5AB23161-86E2-4FDD-AC91-46DB57793BCE}" destId="{807B2A60-E1AF-42E4-B125-5AED03AA8AD5}" srcOrd="0" destOrd="0" presId="urn:microsoft.com/office/officeart/2005/8/layout/list1"/>
    <dgm:cxn modelId="{BF53BC79-EDB8-4770-8F79-CEE6FF8F90D5}" srcId="{35A96AC2-CF9F-4116-87AC-92C6C7DE1F28}" destId="{0ED4BE63-92E8-4F21-A2FB-0DC6E05A4E09}" srcOrd="1" destOrd="0" parTransId="{EF108D38-5E74-42EE-8352-3AD46570E826}" sibTransId="{5B88F6E1-4FC6-4674-AD00-F268620C835C}"/>
    <dgm:cxn modelId="{42BA465A-FB18-41BE-9214-0037FE152ADE}" srcId="{F74E0996-C75E-4424-8A76-FE46B0433665}" destId="{35A96AC2-CF9F-4116-87AC-92C6C7DE1F28}" srcOrd="0" destOrd="0" parTransId="{87788F2F-4F60-4BAB-9540-B5808CE41572}" sibTransId="{798DE43F-FE6C-485D-9586-9F2A92BDEDD2}"/>
    <dgm:cxn modelId="{C145487B-613D-4FA4-ADB7-4BC7E96A88F0}" type="presOf" srcId="{35A96AC2-CF9F-4116-87AC-92C6C7DE1F28}" destId="{622E67F4-CE86-4DCB-B92E-A3377F14171C}" srcOrd="0" destOrd="0" presId="urn:microsoft.com/office/officeart/2005/8/layout/list1"/>
    <dgm:cxn modelId="{DBD7757E-C914-41B7-865E-C06591C52D3F}" type="presOf" srcId="{FD3EE20B-1DFC-4C9E-8AC7-97B9FE32EE40}" destId="{65EF66B5-4E24-4246-AA2A-2E9560BD1927}" srcOrd="1" destOrd="0" presId="urn:microsoft.com/office/officeart/2005/8/layout/list1"/>
    <dgm:cxn modelId="{B5F38F80-6212-4B70-891A-7C8A981D8854}" type="presOf" srcId="{371AD1F9-F346-4BAB-A2E0-F5C6806F4847}" destId="{D26DBA2B-A257-4748-B4AA-A1A98A8529B9}" srcOrd="0" destOrd="0" presId="urn:microsoft.com/office/officeart/2005/8/layout/list1"/>
    <dgm:cxn modelId="{52935286-C744-4D52-824C-5FB686840095}" srcId="{371AD1F9-F346-4BAB-A2E0-F5C6806F4847}" destId="{C3FEC8E1-D5EA-4761-A279-43FD053BB4A1}" srcOrd="0" destOrd="0" parTransId="{8A5B65C4-2A38-437E-BBB4-182EA561F319}" sibTransId="{7E4A4E06-1BCB-4E87-8377-2D2DB41ECA25}"/>
    <dgm:cxn modelId="{72AE078C-E545-4E21-BA6B-3E3B4E786322}" srcId="{35A96AC2-CF9F-4116-87AC-92C6C7DE1F28}" destId="{BC3F386B-4781-414E-B459-9AF87608FE97}" srcOrd="0" destOrd="0" parTransId="{DB7A320B-9671-46D1-8D7B-388F90526B75}" sibTransId="{A6EAB6EA-4813-4181-BEF3-23DA63CC2365}"/>
    <dgm:cxn modelId="{FA143E8D-9CEB-4F5A-93C2-0C4BF5476737}" srcId="{F74E0996-C75E-4424-8A76-FE46B0433665}" destId="{FD3EE20B-1DFC-4C9E-8AC7-97B9FE32EE40}" srcOrd="3" destOrd="0" parTransId="{4CB5996D-0194-4C66-A2DE-472C6EA805B8}" sibTransId="{DFB58B7E-88EB-4E3F-BD6F-7EB0033EC330}"/>
    <dgm:cxn modelId="{D695BB94-5C54-4B9D-ACFF-A9C7573D04DC}" type="presOf" srcId="{C419D029-E487-48E7-9680-04E948642404}" destId="{E4B22C42-610A-4822-8A87-68425C091E38}" srcOrd="0" destOrd="0" presId="urn:microsoft.com/office/officeart/2005/8/layout/list1"/>
    <dgm:cxn modelId="{283E9896-33F7-484F-B5C2-D69DCFA4A9FE}" type="presOf" srcId="{D39D2DC7-D39B-4316-9F2D-7B2A8552DC7E}" destId="{E74CA00E-2AD4-42AB-AF1A-77D8103C61B9}" srcOrd="0" destOrd="0" presId="urn:microsoft.com/office/officeart/2005/8/layout/list1"/>
    <dgm:cxn modelId="{D35FB7AF-C8D1-474A-A487-8EC746DBE5C3}" srcId="{371AD1F9-F346-4BAB-A2E0-F5C6806F4847}" destId="{A1AE89D3-0684-405C-A0F6-DA01CBE8105A}" srcOrd="1" destOrd="0" parTransId="{6DE45ED6-5776-4CD3-BF86-560E8292D6FB}" sibTransId="{35507CC3-1574-4689-B678-46E64E2839BA}"/>
    <dgm:cxn modelId="{C9802DC2-50E9-41A5-9210-7EEB4E0FF49E}" srcId="{F74E0996-C75E-4424-8A76-FE46B0433665}" destId="{371AD1F9-F346-4BAB-A2E0-F5C6806F4847}" srcOrd="2" destOrd="0" parTransId="{831CEA82-AEAB-45F5-A5AA-F36FBA069077}" sibTransId="{58707758-D8E5-4FE7-9101-17CA379B37EE}"/>
    <dgm:cxn modelId="{3D6733CB-E9F1-42E1-BC7B-E60B8CAD404C}" type="presOf" srcId="{FD3EE20B-1DFC-4C9E-8AC7-97B9FE32EE40}" destId="{A66D58A3-14BC-41FA-91C0-BD76B0BA60B0}" srcOrd="0" destOrd="0" presId="urn:microsoft.com/office/officeart/2005/8/layout/list1"/>
    <dgm:cxn modelId="{5BE80AD3-5F9D-4CC6-8AA4-9FFF7AE88CAA}" type="presOf" srcId="{D6B9BD52-FBA6-448D-8085-40A0B0711D7E}" destId="{E74CA00E-2AD4-42AB-AF1A-77D8103C61B9}" srcOrd="0" destOrd="1" presId="urn:microsoft.com/office/officeart/2005/8/layout/list1"/>
    <dgm:cxn modelId="{D3A4C4E0-1924-4F8A-ABFF-529BCDFA7BEA}" type="presOf" srcId="{0ED4BE63-92E8-4F21-A2FB-0DC6E05A4E09}" destId="{49A146C9-F44C-4C3F-B550-25667633CA88}" srcOrd="0" destOrd="1" presId="urn:microsoft.com/office/officeart/2005/8/layout/list1"/>
    <dgm:cxn modelId="{564169E4-DC0F-4B75-A2FF-6E5BB1B16759}" type="presOf" srcId="{371AD1F9-F346-4BAB-A2E0-F5C6806F4847}" destId="{5BC2936F-E5EE-4DC9-9158-772753639323}" srcOrd="1" destOrd="0" presId="urn:microsoft.com/office/officeart/2005/8/layout/list1"/>
    <dgm:cxn modelId="{8224FDE5-C54E-4264-87E1-502226995C34}" type="presOf" srcId="{9C3E7346-082A-4ACD-ACD2-8B0A4F2FABF5}" destId="{E33673C5-7FC3-4485-8D0C-B94EB8AF006D}" srcOrd="0" destOrd="0" presId="urn:microsoft.com/office/officeart/2005/8/layout/list1"/>
    <dgm:cxn modelId="{56DC57EC-1E1E-4F49-8C96-3F6BC6E947D2}" srcId="{FD3EE20B-1DFC-4C9E-8AC7-97B9FE32EE40}" destId="{9C3E7346-082A-4ACD-ACD2-8B0A4F2FABF5}" srcOrd="0" destOrd="0" parTransId="{6D70C542-2214-4E0E-85A2-EBE59634FFA3}" sibTransId="{9DA95725-046C-495B-BFD8-625EC25E2274}"/>
    <dgm:cxn modelId="{9DDFBAF8-9E20-4A76-924D-47ED22E4D04A}" type="presOf" srcId="{C3FEC8E1-D5EA-4761-A279-43FD053BB4A1}" destId="{85BF67C3-0644-4E89-8EDD-BCFB1BAB7F04}" srcOrd="0" destOrd="0" presId="urn:microsoft.com/office/officeart/2005/8/layout/list1"/>
    <dgm:cxn modelId="{06721CF9-3C9F-4290-881A-F4F8FC6D815A}" srcId="{5AB23161-86E2-4FDD-AC91-46DB57793BCE}" destId="{D39D2DC7-D39B-4316-9F2D-7B2A8552DC7E}" srcOrd="0" destOrd="0" parTransId="{8AF7EAA6-C537-4995-BC43-F613CD3BC331}" sibTransId="{7533E776-6438-4B1C-91F0-BF864DD58727}"/>
    <dgm:cxn modelId="{2D06EDFF-14E9-40DF-8F77-1A804B732A32}" srcId="{5AB23161-86E2-4FDD-AC91-46DB57793BCE}" destId="{D6B9BD52-FBA6-448D-8085-40A0B0711D7E}" srcOrd="1" destOrd="0" parTransId="{FC73D23C-C351-429F-B84F-9E67C7954AAC}" sibTransId="{E00F40B3-9302-4508-89BC-C6A48D63518D}"/>
    <dgm:cxn modelId="{9A7B421E-AB58-42CA-9E1C-B43A3C44A890}" type="presParOf" srcId="{20DF6F9D-B45E-4426-A2F4-D2FCCDF56809}" destId="{BD0DA25A-F4AE-4EFB-8B0B-9A46A8E09F51}" srcOrd="0" destOrd="0" presId="urn:microsoft.com/office/officeart/2005/8/layout/list1"/>
    <dgm:cxn modelId="{1541E8B7-E574-4786-AD53-2B357111B82B}" type="presParOf" srcId="{BD0DA25A-F4AE-4EFB-8B0B-9A46A8E09F51}" destId="{622E67F4-CE86-4DCB-B92E-A3377F14171C}" srcOrd="0" destOrd="0" presId="urn:microsoft.com/office/officeart/2005/8/layout/list1"/>
    <dgm:cxn modelId="{0AD5D80B-1621-4050-9536-F5CFDC162658}" type="presParOf" srcId="{BD0DA25A-F4AE-4EFB-8B0B-9A46A8E09F51}" destId="{85C6E818-2532-480C-8E59-74921EB548E5}" srcOrd="1" destOrd="0" presId="urn:microsoft.com/office/officeart/2005/8/layout/list1"/>
    <dgm:cxn modelId="{B61E4829-1CA6-43EC-B860-65078F596074}" type="presParOf" srcId="{20DF6F9D-B45E-4426-A2F4-D2FCCDF56809}" destId="{4CC80A85-5592-46C6-8086-24F3FF3827D3}" srcOrd="1" destOrd="0" presId="urn:microsoft.com/office/officeart/2005/8/layout/list1"/>
    <dgm:cxn modelId="{F10C0562-3A46-4358-A605-462D35BA4803}" type="presParOf" srcId="{20DF6F9D-B45E-4426-A2F4-D2FCCDF56809}" destId="{49A146C9-F44C-4C3F-B550-25667633CA88}" srcOrd="2" destOrd="0" presId="urn:microsoft.com/office/officeart/2005/8/layout/list1"/>
    <dgm:cxn modelId="{CFC8D258-B093-43C3-A9AC-15092FC52291}" type="presParOf" srcId="{20DF6F9D-B45E-4426-A2F4-D2FCCDF56809}" destId="{6CAD1355-BB9B-4BCF-A9FA-DAE8A83C23EC}" srcOrd="3" destOrd="0" presId="urn:microsoft.com/office/officeart/2005/8/layout/list1"/>
    <dgm:cxn modelId="{FBD00863-FEC1-476B-BDFA-C38B0C6896EE}" type="presParOf" srcId="{20DF6F9D-B45E-4426-A2F4-D2FCCDF56809}" destId="{951DF594-78E6-4C63-8DB1-72A2249EBD56}" srcOrd="4" destOrd="0" presId="urn:microsoft.com/office/officeart/2005/8/layout/list1"/>
    <dgm:cxn modelId="{2CB90867-B0CB-4A1F-A179-BE3030995DE3}" type="presParOf" srcId="{951DF594-78E6-4C63-8DB1-72A2249EBD56}" destId="{807B2A60-E1AF-42E4-B125-5AED03AA8AD5}" srcOrd="0" destOrd="0" presId="urn:microsoft.com/office/officeart/2005/8/layout/list1"/>
    <dgm:cxn modelId="{A0D7BE29-B2C8-4DC1-B2FA-F04E916AAA8D}" type="presParOf" srcId="{951DF594-78E6-4C63-8DB1-72A2249EBD56}" destId="{D66CA29D-3A40-4B1A-8787-EEF2CAD8A440}" srcOrd="1" destOrd="0" presId="urn:microsoft.com/office/officeart/2005/8/layout/list1"/>
    <dgm:cxn modelId="{0F2CC203-F64D-4DC6-8FB2-8460DCCE1E11}" type="presParOf" srcId="{20DF6F9D-B45E-4426-A2F4-D2FCCDF56809}" destId="{45C0E8B4-600D-4EE6-B77E-97FBE9957199}" srcOrd="5" destOrd="0" presId="urn:microsoft.com/office/officeart/2005/8/layout/list1"/>
    <dgm:cxn modelId="{2E851C4D-5D67-44AC-93FB-F564D8FAC7AC}" type="presParOf" srcId="{20DF6F9D-B45E-4426-A2F4-D2FCCDF56809}" destId="{E74CA00E-2AD4-42AB-AF1A-77D8103C61B9}" srcOrd="6" destOrd="0" presId="urn:microsoft.com/office/officeart/2005/8/layout/list1"/>
    <dgm:cxn modelId="{D563E143-18AC-4559-96C5-D12F8F0619E9}" type="presParOf" srcId="{20DF6F9D-B45E-4426-A2F4-D2FCCDF56809}" destId="{E61205BF-926C-4593-8FBF-D619F286D5E0}" srcOrd="7" destOrd="0" presId="urn:microsoft.com/office/officeart/2005/8/layout/list1"/>
    <dgm:cxn modelId="{6DC2FCA6-D837-465B-8369-4FB1ED7FE30D}" type="presParOf" srcId="{20DF6F9D-B45E-4426-A2F4-D2FCCDF56809}" destId="{66FFE4A4-05C5-470C-BF35-95BC232BC3A4}" srcOrd="8" destOrd="0" presId="urn:microsoft.com/office/officeart/2005/8/layout/list1"/>
    <dgm:cxn modelId="{796B1EF5-A74C-4639-802E-C214D60063C1}" type="presParOf" srcId="{66FFE4A4-05C5-470C-BF35-95BC232BC3A4}" destId="{D26DBA2B-A257-4748-B4AA-A1A98A8529B9}" srcOrd="0" destOrd="0" presId="urn:microsoft.com/office/officeart/2005/8/layout/list1"/>
    <dgm:cxn modelId="{40822F74-E5EC-4E96-A097-94095AFE3DBB}" type="presParOf" srcId="{66FFE4A4-05C5-470C-BF35-95BC232BC3A4}" destId="{5BC2936F-E5EE-4DC9-9158-772753639323}" srcOrd="1" destOrd="0" presId="urn:microsoft.com/office/officeart/2005/8/layout/list1"/>
    <dgm:cxn modelId="{DB6CDA75-12EF-44A0-B7C6-FA658E3094B6}" type="presParOf" srcId="{20DF6F9D-B45E-4426-A2F4-D2FCCDF56809}" destId="{4827945F-A1E6-4ADB-A0DF-DC6B0E659488}" srcOrd="9" destOrd="0" presId="urn:microsoft.com/office/officeart/2005/8/layout/list1"/>
    <dgm:cxn modelId="{85E225E5-AB69-4DFA-9CD4-C8545FC0996F}" type="presParOf" srcId="{20DF6F9D-B45E-4426-A2F4-D2FCCDF56809}" destId="{85BF67C3-0644-4E89-8EDD-BCFB1BAB7F04}" srcOrd="10" destOrd="0" presId="urn:microsoft.com/office/officeart/2005/8/layout/list1"/>
    <dgm:cxn modelId="{D17F658E-1023-4959-9F2C-2F2D5FA0591A}" type="presParOf" srcId="{20DF6F9D-B45E-4426-A2F4-D2FCCDF56809}" destId="{5F0E030D-3FF3-44B3-9E0E-E10F360E9625}" srcOrd="11" destOrd="0" presId="urn:microsoft.com/office/officeart/2005/8/layout/list1"/>
    <dgm:cxn modelId="{F5C228E6-68A4-4406-93D4-650FE43CE0D3}" type="presParOf" srcId="{20DF6F9D-B45E-4426-A2F4-D2FCCDF56809}" destId="{6DFDDF75-0494-40E3-8721-DAF9E97C437A}" srcOrd="12" destOrd="0" presId="urn:microsoft.com/office/officeart/2005/8/layout/list1"/>
    <dgm:cxn modelId="{36071DE6-344C-4C10-A3A6-3F7727158ED1}" type="presParOf" srcId="{6DFDDF75-0494-40E3-8721-DAF9E97C437A}" destId="{A66D58A3-14BC-41FA-91C0-BD76B0BA60B0}" srcOrd="0" destOrd="0" presId="urn:microsoft.com/office/officeart/2005/8/layout/list1"/>
    <dgm:cxn modelId="{2295730B-AB83-4E20-BB1C-18FE43551903}" type="presParOf" srcId="{6DFDDF75-0494-40E3-8721-DAF9E97C437A}" destId="{65EF66B5-4E24-4246-AA2A-2E9560BD1927}" srcOrd="1" destOrd="0" presId="urn:microsoft.com/office/officeart/2005/8/layout/list1"/>
    <dgm:cxn modelId="{764898DF-B95B-4F5D-9FCF-7F9F234BD6ED}" type="presParOf" srcId="{20DF6F9D-B45E-4426-A2F4-D2FCCDF56809}" destId="{23817132-AD67-47FF-AD92-627D915F6570}" srcOrd="13" destOrd="0" presId="urn:microsoft.com/office/officeart/2005/8/layout/list1"/>
    <dgm:cxn modelId="{37C63BF5-4F11-41A8-B737-FFD2BCFAA4AD}" type="presParOf" srcId="{20DF6F9D-B45E-4426-A2F4-D2FCCDF56809}" destId="{E33673C5-7FC3-4485-8D0C-B94EB8AF006D}" srcOrd="14" destOrd="0" presId="urn:microsoft.com/office/officeart/2005/8/layout/list1"/>
    <dgm:cxn modelId="{40E82CA0-B385-4BA0-BA27-98D7347F6D2F}" type="presParOf" srcId="{20DF6F9D-B45E-4426-A2F4-D2FCCDF56809}" destId="{5DE7CBD5-DC8A-4AE3-8DC6-D6060C767CE9}" srcOrd="15" destOrd="0" presId="urn:microsoft.com/office/officeart/2005/8/layout/list1"/>
    <dgm:cxn modelId="{C10CD305-C234-4928-8B2F-9014FB06CFF6}" type="presParOf" srcId="{20DF6F9D-B45E-4426-A2F4-D2FCCDF56809}" destId="{467EE065-3A00-4EA8-BAE0-27FBDBB36E14}" srcOrd="16" destOrd="0" presId="urn:microsoft.com/office/officeart/2005/8/layout/list1"/>
    <dgm:cxn modelId="{8E73D3B3-7A39-45DA-80A9-0D8AF7503504}" type="presParOf" srcId="{467EE065-3A00-4EA8-BAE0-27FBDBB36E14}" destId="{7FF99A99-2E1F-4EB2-9B26-8C3B856FDA85}" srcOrd="0" destOrd="0" presId="urn:microsoft.com/office/officeart/2005/8/layout/list1"/>
    <dgm:cxn modelId="{41DDB0D4-9D8D-4DED-BCC0-E7C6B188684C}" type="presParOf" srcId="{467EE065-3A00-4EA8-BAE0-27FBDBB36E14}" destId="{A6CE922B-BD83-43C2-A9A4-EE770E316110}" srcOrd="1" destOrd="0" presId="urn:microsoft.com/office/officeart/2005/8/layout/list1"/>
    <dgm:cxn modelId="{24FD7667-248E-495D-BD50-7ADBCD9E5860}" type="presParOf" srcId="{20DF6F9D-B45E-4426-A2F4-D2FCCDF56809}" destId="{F1AA0E20-02FC-4C8F-9A79-37D3B8565770}" srcOrd="17" destOrd="0" presId="urn:microsoft.com/office/officeart/2005/8/layout/list1"/>
    <dgm:cxn modelId="{3E62DD20-5DF0-477E-9861-07D8C6176FEE}" type="presParOf" srcId="{20DF6F9D-B45E-4426-A2F4-D2FCCDF56809}" destId="{E4B22C42-610A-4822-8A87-68425C091E38}"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BA774A6-EEBC-4710-BA7E-B02ABCDB1DB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48F69BD-E7D5-47FF-97FB-E8B83FEF59C8}">
      <dgm:prSet/>
      <dgm:spPr/>
      <dgm:t>
        <a:bodyPr/>
        <a:lstStyle/>
        <a:p>
          <a:r>
            <a:rPr lang="en-GB" b="1"/>
            <a:t>Cluster 0 (ChatGPT Enthusiasts)</a:t>
          </a:r>
          <a:r>
            <a:rPr lang="en-GB"/>
            <a:t>:</a:t>
          </a:r>
          <a:endParaRPr lang="en-US"/>
        </a:p>
      </dgm:t>
    </dgm:pt>
    <dgm:pt modelId="{282CEE31-E963-459F-B2FE-E92CB468F292}" type="parTrans" cxnId="{3AB1370C-D741-4354-8663-B3FCF62BEC93}">
      <dgm:prSet/>
      <dgm:spPr/>
      <dgm:t>
        <a:bodyPr/>
        <a:lstStyle/>
        <a:p>
          <a:endParaRPr lang="en-US"/>
        </a:p>
      </dgm:t>
    </dgm:pt>
    <dgm:pt modelId="{BA689C28-F349-467C-9CB4-3760EA22D9ED}" type="sibTrans" cxnId="{3AB1370C-D741-4354-8663-B3FCF62BEC93}">
      <dgm:prSet/>
      <dgm:spPr/>
      <dgm:t>
        <a:bodyPr/>
        <a:lstStyle/>
        <a:p>
          <a:endParaRPr lang="en-US"/>
        </a:p>
      </dgm:t>
    </dgm:pt>
    <dgm:pt modelId="{A9310CF8-1DDD-47C4-80C4-250DB38AE661}">
      <dgm:prSet/>
      <dgm:spPr/>
      <dgm:t>
        <a:bodyPr/>
        <a:lstStyle/>
        <a:p>
          <a:r>
            <a:rPr lang="en-GB"/>
            <a:t>High preference for ChatGPT (</a:t>
          </a:r>
          <a:r>
            <a:rPr lang="en-GB" b="1"/>
            <a:t>8.38 average rating</a:t>
          </a:r>
          <a:r>
            <a:rPr lang="en-GB"/>
            <a:t>).</a:t>
          </a:r>
          <a:endParaRPr lang="en-US"/>
        </a:p>
      </dgm:t>
    </dgm:pt>
    <dgm:pt modelId="{033F68E5-E170-4571-B1D0-E290DDCA8AE2}" type="parTrans" cxnId="{2DEB37B8-E0A9-4E02-A159-6917145D269F}">
      <dgm:prSet/>
      <dgm:spPr/>
      <dgm:t>
        <a:bodyPr/>
        <a:lstStyle/>
        <a:p>
          <a:endParaRPr lang="en-US"/>
        </a:p>
      </dgm:t>
    </dgm:pt>
    <dgm:pt modelId="{7C86E447-C113-4263-A714-F993AF617AEA}" type="sibTrans" cxnId="{2DEB37B8-E0A9-4E02-A159-6917145D269F}">
      <dgm:prSet/>
      <dgm:spPr/>
      <dgm:t>
        <a:bodyPr/>
        <a:lstStyle/>
        <a:p>
          <a:endParaRPr lang="en-US"/>
        </a:p>
      </dgm:t>
    </dgm:pt>
    <dgm:pt modelId="{FFD986E6-ED61-48CB-A049-8FD6F2C68980}">
      <dgm:prSet/>
      <dgm:spPr/>
      <dgm:t>
        <a:bodyPr/>
        <a:lstStyle/>
        <a:p>
          <a:r>
            <a:rPr lang="en-GB"/>
            <a:t>Very low preference for competitors (DeepSeek, Gemini, Copilot, Claude).</a:t>
          </a:r>
          <a:endParaRPr lang="en-US"/>
        </a:p>
      </dgm:t>
    </dgm:pt>
    <dgm:pt modelId="{89270970-A199-4CA4-B4E2-4A6CB785D5F4}" type="parTrans" cxnId="{5A4CFF9C-E955-40AE-A13C-C7F326F6ED45}">
      <dgm:prSet/>
      <dgm:spPr/>
      <dgm:t>
        <a:bodyPr/>
        <a:lstStyle/>
        <a:p>
          <a:endParaRPr lang="en-US"/>
        </a:p>
      </dgm:t>
    </dgm:pt>
    <dgm:pt modelId="{050473B1-AFB2-4ACF-915A-EF61517F99B0}" type="sibTrans" cxnId="{5A4CFF9C-E955-40AE-A13C-C7F326F6ED45}">
      <dgm:prSet/>
      <dgm:spPr/>
      <dgm:t>
        <a:bodyPr/>
        <a:lstStyle/>
        <a:p>
          <a:endParaRPr lang="en-US"/>
        </a:p>
      </dgm:t>
    </dgm:pt>
    <dgm:pt modelId="{D9CF41EB-0BD6-4EBE-A56B-12912B42F031}">
      <dgm:prSet/>
      <dgm:spPr/>
      <dgm:t>
        <a:bodyPr/>
        <a:lstStyle/>
        <a:p>
          <a:r>
            <a:rPr lang="en-GB"/>
            <a:t>Extremely high likelihood to recommend ChatGPT (</a:t>
          </a:r>
          <a:r>
            <a:rPr lang="en-GB" b="1"/>
            <a:t>6.6/7</a:t>
          </a:r>
          <a:r>
            <a:rPr lang="en-GB"/>
            <a:t>).</a:t>
          </a:r>
          <a:endParaRPr lang="en-US"/>
        </a:p>
      </dgm:t>
    </dgm:pt>
    <dgm:pt modelId="{623F1CCE-10D6-499A-9A39-0A5867B31A27}" type="parTrans" cxnId="{69D1C69E-361A-47B8-B4FC-9279DE6711AD}">
      <dgm:prSet/>
      <dgm:spPr/>
      <dgm:t>
        <a:bodyPr/>
        <a:lstStyle/>
        <a:p>
          <a:endParaRPr lang="en-US"/>
        </a:p>
      </dgm:t>
    </dgm:pt>
    <dgm:pt modelId="{A725D214-9299-4023-A21F-A0ADA71170B9}" type="sibTrans" cxnId="{69D1C69E-361A-47B8-B4FC-9279DE6711AD}">
      <dgm:prSet/>
      <dgm:spPr/>
      <dgm:t>
        <a:bodyPr/>
        <a:lstStyle/>
        <a:p>
          <a:endParaRPr lang="en-US"/>
        </a:p>
      </dgm:t>
    </dgm:pt>
    <dgm:pt modelId="{81983372-12D9-4D33-8E92-19C058978BF6}">
      <dgm:prSet/>
      <dgm:spPr/>
      <dgm:t>
        <a:bodyPr/>
        <a:lstStyle/>
        <a:p>
          <a:r>
            <a:rPr lang="en-GB" b="1"/>
            <a:t>Cluster 1 (Multi-Model Users)</a:t>
          </a:r>
          <a:r>
            <a:rPr lang="en-GB"/>
            <a:t>:</a:t>
          </a:r>
          <a:endParaRPr lang="en-US"/>
        </a:p>
      </dgm:t>
    </dgm:pt>
    <dgm:pt modelId="{672D1219-1934-4D3E-AD2C-3542CE10B86B}" type="parTrans" cxnId="{21AEB23C-8D24-45DC-8121-2414ED25A032}">
      <dgm:prSet/>
      <dgm:spPr/>
      <dgm:t>
        <a:bodyPr/>
        <a:lstStyle/>
        <a:p>
          <a:endParaRPr lang="en-US"/>
        </a:p>
      </dgm:t>
    </dgm:pt>
    <dgm:pt modelId="{8277A9F4-6766-4586-9CED-40619C4F5F5D}" type="sibTrans" cxnId="{21AEB23C-8D24-45DC-8121-2414ED25A032}">
      <dgm:prSet/>
      <dgm:spPr/>
      <dgm:t>
        <a:bodyPr/>
        <a:lstStyle/>
        <a:p>
          <a:endParaRPr lang="en-US"/>
        </a:p>
      </dgm:t>
    </dgm:pt>
    <dgm:pt modelId="{87EAF980-7B6D-4B70-A521-841689993442}">
      <dgm:prSet/>
      <dgm:spPr/>
      <dgm:t>
        <a:bodyPr/>
        <a:lstStyle/>
        <a:p>
          <a:r>
            <a:rPr lang="en-GB"/>
            <a:t>Moderate preference for ChatGPT (</a:t>
          </a:r>
          <a:r>
            <a:rPr lang="en-GB" b="1"/>
            <a:t>7.87</a:t>
          </a:r>
          <a:r>
            <a:rPr lang="en-GB"/>
            <a:t>).</a:t>
          </a:r>
          <a:endParaRPr lang="en-US"/>
        </a:p>
      </dgm:t>
    </dgm:pt>
    <dgm:pt modelId="{814667B0-A08A-4EFF-AE04-010B944509EE}" type="parTrans" cxnId="{44598C06-C774-47E0-AB80-DACA36BAEDE5}">
      <dgm:prSet/>
      <dgm:spPr/>
      <dgm:t>
        <a:bodyPr/>
        <a:lstStyle/>
        <a:p>
          <a:endParaRPr lang="en-US"/>
        </a:p>
      </dgm:t>
    </dgm:pt>
    <dgm:pt modelId="{77BD952C-725B-4124-9462-BE3663296E15}" type="sibTrans" cxnId="{44598C06-C774-47E0-AB80-DACA36BAEDE5}">
      <dgm:prSet/>
      <dgm:spPr/>
      <dgm:t>
        <a:bodyPr/>
        <a:lstStyle/>
        <a:p>
          <a:endParaRPr lang="en-US"/>
        </a:p>
      </dgm:t>
    </dgm:pt>
    <dgm:pt modelId="{F2AFE7AD-E134-4B0B-98F2-247387D4DB0C}">
      <dgm:prSet/>
      <dgm:spPr/>
      <dgm:t>
        <a:bodyPr/>
        <a:lstStyle/>
        <a:p>
          <a:r>
            <a:rPr lang="en-GB"/>
            <a:t>Strong preferences for </a:t>
          </a:r>
          <a:r>
            <a:rPr lang="en-GB" b="1"/>
            <a:t>DeepSeek, Gemini, Copilot, and Claude</a:t>
          </a:r>
          <a:r>
            <a:rPr lang="en-GB"/>
            <a:t>.</a:t>
          </a:r>
          <a:endParaRPr lang="en-US"/>
        </a:p>
      </dgm:t>
    </dgm:pt>
    <dgm:pt modelId="{7ED247CA-F76B-4A82-86DD-D282942C4220}" type="parTrans" cxnId="{0202FADB-A1F6-4CA6-9C9A-BBECB8E1EB31}">
      <dgm:prSet/>
      <dgm:spPr/>
      <dgm:t>
        <a:bodyPr/>
        <a:lstStyle/>
        <a:p>
          <a:endParaRPr lang="en-US"/>
        </a:p>
      </dgm:t>
    </dgm:pt>
    <dgm:pt modelId="{1DC64264-2722-4A51-8736-75AEE1B94F47}" type="sibTrans" cxnId="{0202FADB-A1F6-4CA6-9C9A-BBECB8E1EB31}">
      <dgm:prSet/>
      <dgm:spPr/>
      <dgm:t>
        <a:bodyPr/>
        <a:lstStyle/>
        <a:p>
          <a:endParaRPr lang="en-US"/>
        </a:p>
      </dgm:t>
    </dgm:pt>
    <dgm:pt modelId="{9F59AAA9-A537-4D65-999C-4B1593E6E96E}">
      <dgm:prSet/>
      <dgm:spPr/>
      <dgm:t>
        <a:bodyPr/>
        <a:lstStyle/>
        <a:p>
          <a:r>
            <a:rPr lang="en-GB"/>
            <a:t>High likelihood to recommend ChatGPT (</a:t>
          </a:r>
          <a:r>
            <a:rPr lang="en-GB" b="1"/>
            <a:t>6.5/7</a:t>
          </a:r>
          <a:r>
            <a:rPr lang="en-GB"/>
            <a:t>), but also considers alternatives.</a:t>
          </a:r>
          <a:endParaRPr lang="en-US"/>
        </a:p>
      </dgm:t>
    </dgm:pt>
    <dgm:pt modelId="{16C22208-9078-4382-9AD4-AA5CB992C130}" type="parTrans" cxnId="{4BD8377C-0B0E-41F0-A919-838EFDF228C2}">
      <dgm:prSet/>
      <dgm:spPr/>
      <dgm:t>
        <a:bodyPr/>
        <a:lstStyle/>
        <a:p>
          <a:endParaRPr lang="en-US"/>
        </a:p>
      </dgm:t>
    </dgm:pt>
    <dgm:pt modelId="{E36527A9-596D-474E-8FCC-67994A61B7F2}" type="sibTrans" cxnId="{4BD8377C-0B0E-41F0-A919-838EFDF228C2}">
      <dgm:prSet/>
      <dgm:spPr/>
      <dgm:t>
        <a:bodyPr/>
        <a:lstStyle/>
        <a:p>
          <a:endParaRPr lang="en-US"/>
        </a:p>
      </dgm:t>
    </dgm:pt>
    <dgm:pt modelId="{992F8A67-738C-4155-807B-10D119406274}">
      <dgm:prSet/>
      <dgm:spPr/>
      <dgm:t>
        <a:bodyPr/>
        <a:lstStyle/>
        <a:p>
          <a:r>
            <a:rPr lang="en-GB" b="1"/>
            <a:t>Cluster 2 (Skeptics/Low-Engagement Users)</a:t>
          </a:r>
          <a:r>
            <a:rPr lang="en-GB"/>
            <a:t>: </a:t>
          </a:r>
          <a:endParaRPr lang="en-US"/>
        </a:p>
      </dgm:t>
    </dgm:pt>
    <dgm:pt modelId="{6CEC9516-7CE7-4A58-A3B0-E01BD30EDBE1}" type="parTrans" cxnId="{CF142650-4D67-423D-9E85-CA30800A71D1}">
      <dgm:prSet/>
      <dgm:spPr/>
      <dgm:t>
        <a:bodyPr/>
        <a:lstStyle/>
        <a:p>
          <a:endParaRPr lang="en-US"/>
        </a:p>
      </dgm:t>
    </dgm:pt>
    <dgm:pt modelId="{6C3C7399-6D6A-4D57-89B7-00725F7776DE}" type="sibTrans" cxnId="{CF142650-4D67-423D-9E85-CA30800A71D1}">
      <dgm:prSet/>
      <dgm:spPr/>
      <dgm:t>
        <a:bodyPr/>
        <a:lstStyle/>
        <a:p>
          <a:endParaRPr lang="en-US"/>
        </a:p>
      </dgm:t>
    </dgm:pt>
    <dgm:pt modelId="{BE7AFC0B-579F-4435-8E58-3081EDA933F1}">
      <dgm:prSet/>
      <dgm:spPr/>
      <dgm:t>
        <a:bodyPr/>
        <a:lstStyle/>
        <a:p>
          <a:r>
            <a:rPr lang="en-GB"/>
            <a:t>Low preference for all AI models, including ChatGPT (</a:t>
          </a:r>
          <a:r>
            <a:rPr lang="en-GB" b="1"/>
            <a:t>4.0</a:t>
          </a:r>
          <a:r>
            <a:rPr lang="en-GB"/>
            <a:t>). </a:t>
          </a:r>
          <a:endParaRPr lang="en-US"/>
        </a:p>
      </dgm:t>
    </dgm:pt>
    <dgm:pt modelId="{D92EF2BA-88BC-4A2F-8ABE-B1A7E4F0D155}" type="parTrans" cxnId="{490983B4-5C5B-4040-903C-3AAD0AC8EF6F}">
      <dgm:prSet/>
      <dgm:spPr/>
      <dgm:t>
        <a:bodyPr/>
        <a:lstStyle/>
        <a:p>
          <a:endParaRPr lang="en-US"/>
        </a:p>
      </dgm:t>
    </dgm:pt>
    <dgm:pt modelId="{EDF31C97-2644-483F-BA9B-508BDBC08F07}" type="sibTrans" cxnId="{490983B4-5C5B-4040-903C-3AAD0AC8EF6F}">
      <dgm:prSet/>
      <dgm:spPr/>
      <dgm:t>
        <a:bodyPr/>
        <a:lstStyle/>
        <a:p>
          <a:endParaRPr lang="en-US"/>
        </a:p>
      </dgm:t>
    </dgm:pt>
    <dgm:pt modelId="{6C379147-3D45-47DC-A0F0-F56D4FB93F9A}">
      <dgm:prSet/>
      <dgm:spPr/>
      <dgm:t>
        <a:bodyPr/>
        <a:lstStyle/>
        <a:p>
          <a:r>
            <a:rPr lang="en-GB"/>
            <a:t>Unlikely to recommend ChatGPT (</a:t>
          </a:r>
          <a:r>
            <a:rPr lang="en-GB" b="1"/>
            <a:t>2.3/7</a:t>
          </a:r>
          <a:r>
            <a:rPr lang="en-GB"/>
            <a:t>). </a:t>
          </a:r>
          <a:endParaRPr lang="en-US"/>
        </a:p>
      </dgm:t>
    </dgm:pt>
    <dgm:pt modelId="{30D9F9C8-AE91-4379-96EB-AD25F3B840F6}" type="parTrans" cxnId="{EE539732-17D5-4917-9C48-E0CE822AE87B}">
      <dgm:prSet/>
      <dgm:spPr/>
      <dgm:t>
        <a:bodyPr/>
        <a:lstStyle/>
        <a:p>
          <a:endParaRPr lang="en-US"/>
        </a:p>
      </dgm:t>
    </dgm:pt>
    <dgm:pt modelId="{5B59EB47-A272-4746-A67E-34E4CADAA8DE}" type="sibTrans" cxnId="{EE539732-17D5-4917-9C48-E0CE822AE87B}">
      <dgm:prSet/>
      <dgm:spPr/>
      <dgm:t>
        <a:bodyPr/>
        <a:lstStyle/>
        <a:p>
          <a:endParaRPr lang="en-US"/>
        </a:p>
      </dgm:t>
    </dgm:pt>
    <dgm:pt modelId="{2E1DFC94-8B41-414A-B19C-1361C81F25F4}">
      <dgm:prSet/>
      <dgm:spPr/>
      <dgm:t>
        <a:bodyPr/>
        <a:lstStyle/>
        <a:p>
          <a:r>
            <a:rPr lang="en-GB"/>
            <a:t>May have had negative experiences or are disengaged users.</a:t>
          </a:r>
          <a:endParaRPr lang="en-US"/>
        </a:p>
      </dgm:t>
    </dgm:pt>
    <dgm:pt modelId="{7119A083-6C8D-4B13-A854-138510D2699A}" type="parTrans" cxnId="{E4771D61-03D6-4640-B579-82C1D7A0FBE2}">
      <dgm:prSet/>
      <dgm:spPr/>
      <dgm:t>
        <a:bodyPr/>
        <a:lstStyle/>
        <a:p>
          <a:endParaRPr lang="en-US"/>
        </a:p>
      </dgm:t>
    </dgm:pt>
    <dgm:pt modelId="{0333E507-22D2-49BE-8014-E41868AC49C4}" type="sibTrans" cxnId="{E4771D61-03D6-4640-B579-82C1D7A0FBE2}">
      <dgm:prSet/>
      <dgm:spPr/>
      <dgm:t>
        <a:bodyPr/>
        <a:lstStyle/>
        <a:p>
          <a:endParaRPr lang="en-US"/>
        </a:p>
      </dgm:t>
    </dgm:pt>
    <dgm:pt modelId="{FA670631-1D32-4F27-B140-3187C7D9A8A2}" type="pres">
      <dgm:prSet presAssocID="{6BA774A6-EEBC-4710-BA7E-B02ABCDB1DBC}" presName="Name0" presStyleCnt="0">
        <dgm:presLayoutVars>
          <dgm:dir/>
          <dgm:animLvl val="lvl"/>
          <dgm:resizeHandles val="exact"/>
        </dgm:presLayoutVars>
      </dgm:prSet>
      <dgm:spPr/>
    </dgm:pt>
    <dgm:pt modelId="{98154E07-4716-4B35-A448-1840764CF2F1}" type="pres">
      <dgm:prSet presAssocID="{948F69BD-E7D5-47FF-97FB-E8B83FEF59C8}" presName="linNode" presStyleCnt="0"/>
      <dgm:spPr/>
    </dgm:pt>
    <dgm:pt modelId="{6E1188E6-9858-455D-8817-B772D368FB24}" type="pres">
      <dgm:prSet presAssocID="{948F69BD-E7D5-47FF-97FB-E8B83FEF59C8}" presName="parentText" presStyleLbl="node1" presStyleIdx="0" presStyleCnt="3">
        <dgm:presLayoutVars>
          <dgm:chMax val="1"/>
          <dgm:bulletEnabled val="1"/>
        </dgm:presLayoutVars>
      </dgm:prSet>
      <dgm:spPr/>
    </dgm:pt>
    <dgm:pt modelId="{B76D867F-5C65-4DE0-9745-AE8450E5C610}" type="pres">
      <dgm:prSet presAssocID="{948F69BD-E7D5-47FF-97FB-E8B83FEF59C8}" presName="descendantText" presStyleLbl="alignAccFollowNode1" presStyleIdx="0" presStyleCnt="3">
        <dgm:presLayoutVars>
          <dgm:bulletEnabled val="1"/>
        </dgm:presLayoutVars>
      </dgm:prSet>
      <dgm:spPr/>
    </dgm:pt>
    <dgm:pt modelId="{D16A287F-14D8-4310-AF10-7FF19693DE29}" type="pres">
      <dgm:prSet presAssocID="{BA689C28-F349-467C-9CB4-3760EA22D9ED}" presName="sp" presStyleCnt="0"/>
      <dgm:spPr/>
    </dgm:pt>
    <dgm:pt modelId="{09ED9C50-63ED-43D7-807D-22127B04D01C}" type="pres">
      <dgm:prSet presAssocID="{81983372-12D9-4D33-8E92-19C058978BF6}" presName="linNode" presStyleCnt="0"/>
      <dgm:spPr/>
    </dgm:pt>
    <dgm:pt modelId="{E8E0CEB2-EAC0-4191-835F-D609079E407E}" type="pres">
      <dgm:prSet presAssocID="{81983372-12D9-4D33-8E92-19C058978BF6}" presName="parentText" presStyleLbl="node1" presStyleIdx="1" presStyleCnt="3">
        <dgm:presLayoutVars>
          <dgm:chMax val="1"/>
          <dgm:bulletEnabled val="1"/>
        </dgm:presLayoutVars>
      </dgm:prSet>
      <dgm:spPr/>
    </dgm:pt>
    <dgm:pt modelId="{2636F92F-47A3-4476-AB25-5BEE042D9C0A}" type="pres">
      <dgm:prSet presAssocID="{81983372-12D9-4D33-8E92-19C058978BF6}" presName="descendantText" presStyleLbl="alignAccFollowNode1" presStyleIdx="1" presStyleCnt="3">
        <dgm:presLayoutVars>
          <dgm:bulletEnabled val="1"/>
        </dgm:presLayoutVars>
      </dgm:prSet>
      <dgm:spPr/>
    </dgm:pt>
    <dgm:pt modelId="{61835424-B561-423B-88BC-03585BB8251A}" type="pres">
      <dgm:prSet presAssocID="{8277A9F4-6766-4586-9CED-40619C4F5F5D}" presName="sp" presStyleCnt="0"/>
      <dgm:spPr/>
    </dgm:pt>
    <dgm:pt modelId="{70C3E09E-D387-46D3-A236-5330AEFCD242}" type="pres">
      <dgm:prSet presAssocID="{992F8A67-738C-4155-807B-10D119406274}" presName="linNode" presStyleCnt="0"/>
      <dgm:spPr/>
    </dgm:pt>
    <dgm:pt modelId="{FE1E14B0-A87C-4742-9EF3-1EA6CCBD0920}" type="pres">
      <dgm:prSet presAssocID="{992F8A67-738C-4155-807B-10D119406274}" presName="parentText" presStyleLbl="node1" presStyleIdx="2" presStyleCnt="3">
        <dgm:presLayoutVars>
          <dgm:chMax val="1"/>
          <dgm:bulletEnabled val="1"/>
        </dgm:presLayoutVars>
      </dgm:prSet>
      <dgm:spPr/>
    </dgm:pt>
    <dgm:pt modelId="{A738B058-E1BD-4EDF-88B8-CB1B8EFB2B05}" type="pres">
      <dgm:prSet presAssocID="{992F8A67-738C-4155-807B-10D119406274}" presName="descendantText" presStyleLbl="alignAccFollowNode1" presStyleIdx="2" presStyleCnt="3">
        <dgm:presLayoutVars>
          <dgm:bulletEnabled val="1"/>
        </dgm:presLayoutVars>
      </dgm:prSet>
      <dgm:spPr/>
    </dgm:pt>
  </dgm:ptLst>
  <dgm:cxnLst>
    <dgm:cxn modelId="{44598C06-C774-47E0-AB80-DACA36BAEDE5}" srcId="{81983372-12D9-4D33-8E92-19C058978BF6}" destId="{87EAF980-7B6D-4B70-A521-841689993442}" srcOrd="0" destOrd="0" parTransId="{814667B0-A08A-4EFF-AE04-010B944509EE}" sibTransId="{77BD952C-725B-4124-9462-BE3663296E15}"/>
    <dgm:cxn modelId="{3AB1370C-D741-4354-8663-B3FCF62BEC93}" srcId="{6BA774A6-EEBC-4710-BA7E-B02ABCDB1DBC}" destId="{948F69BD-E7D5-47FF-97FB-E8B83FEF59C8}" srcOrd="0" destOrd="0" parTransId="{282CEE31-E963-459F-B2FE-E92CB468F292}" sibTransId="{BA689C28-F349-467C-9CB4-3760EA22D9ED}"/>
    <dgm:cxn modelId="{7A082C19-6642-48C2-A80B-6A814B0B6062}" type="presOf" srcId="{FFD986E6-ED61-48CB-A049-8FD6F2C68980}" destId="{B76D867F-5C65-4DE0-9745-AE8450E5C610}" srcOrd="0" destOrd="1" presId="urn:microsoft.com/office/officeart/2005/8/layout/vList5"/>
    <dgm:cxn modelId="{EE539732-17D5-4917-9C48-E0CE822AE87B}" srcId="{992F8A67-738C-4155-807B-10D119406274}" destId="{6C379147-3D45-47DC-A0F0-F56D4FB93F9A}" srcOrd="1" destOrd="0" parTransId="{30D9F9C8-AE91-4379-96EB-AD25F3B840F6}" sibTransId="{5B59EB47-A272-4746-A67E-34E4CADAA8DE}"/>
    <dgm:cxn modelId="{21AEB23C-8D24-45DC-8121-2414ED25A032}" srcId="{6BA774A6-EEBC-4710-BA7E-B02ABCDB1DBC}" destId="{81983372-12D9-4D33-8E92-19C058978BF6}" srcOrd="1" destOrd="0" parTransId="{672D1219-1934-4D3E-AD2C-3542CE10B86B}" sibTransId="{8277A9F4-6766-4586-9CED-40619C4F5F5D}"/>
    <dgm:cxn modelId="{E4771D61-03D6-4640-B579-82C1D7A0FBE2}" srcId="{992F8A67-738C-4155-807B-10D119406274}" destId="{2E1DFC94-8B41-414A-B19C-1361C81F25F4}" srcOrd="2" destOrd="0" parTransId="{7119A083-6C8D-4B13-A854-138510D2699A}" sibTransId="{0333E507-22D2-49BE-8014-E41868AC49C4}"/>
    <dgm:cxn modelId="{B73F7E64-5973-47C1-B9CE-97C879B00B4E}" type="presOf" srcId="{87EAF980-7B6D-4B70-A521-841689993442}" destId="{2636F92F-47A3-4476-AB25-5BEE042D9C0A}" srcOrd="0" destOrd="0" presId="urn:microsoft.com/office/officeart/2005/8/layout/vList5"/>
    <dgm:cxn modelId="{01F04A6F-9F7A-4D59-B07B-DB948F74690F}" type="presOf" srcId="{6BA774A6-EEBC-4710-BA7E-B02ABCDB1DBC}" destId="{FA670631-1D32-4F27-B140-3187C7D9A8A2}" srcOrd="0" destOrd="0" presId="urn:microsoft.com/office/officeart/2005/8/layout/vList5"/>
    <dgm:cxn modelId="{CF142650-4D67-423D-9E85-CA30800A71D1}" srcId="{6BA774A6-EEBC-4710-BA7E-B02ABCDB1DBC}" destId="{992F8A67-738C-4155-807B-10D119406274}" srcOrd="2" destOrd="0" parTransId="{6CEC9516-7CE7-4A58-A3B0-E01BD30EDBE1}" sibTransId="{6C3C7399-6D6A-4D57-89B7-00725F7776DE}"/>
    <dgm:cxn modelId="{4BD8377C-0B0E-41F0-A919-838EFDF228C2}" srcId="{81983372-12D9-4D33-8E92-19C058978BF6}" destId="{9F59AAA9-A537-4D65-999C-4B1593E6E96E}" srcOrd="2" destOrd="0" parTransId="{16C22208-9078-4382-9AD4-AA5CB992C130}" sibTransId="{E36527A9-596D-474E-8FCC-67994A61B7F2}"/>
    <dgm:cxn modelId="{D3C8317E-A819-4AD8-97F9-D8F647B52B90}" type="presOf" srcId="{948F69BD-E7D5-47FF-97FB-E8B83FEF59C8}" destId="{6E1188E6-9858-455D-8817-B772D368FB24}" srcOrd="0" destOrd="0" presId="urn:microsoft.com/office/officeart/2005/8/layout/vList5"/>
    <dgm:cxn modelId="{A65D3D7E-3E2C-4159-952D-7F75475E75AA}" type="presOf" srcId="{BE7AFC0B-579F-4435-8E58-3081EDA933F1}" destId="{A738B058-E1BD-4EDF-88B8-CB1B8EFB2B05}" srcOrd="0" destOrd="0" presId="urn:microsoft.com/office/officeart/2005/8/layout/vList5"/>
    <dgm:cxn modelId="{6470B685-2071-453D-94AD-A8FEB95E8490}" type="presOf" srcId="{2E1DFC94-8B41-414A-B19C-1361C81F25F4}" destId="{A738B058-E1BD-4EDF-88B8-CB1B8EFB2B05}" srcOrd="0" destOrd="2" presId="urn:microsoft.com/office/officeart/2005/8/layout/vList5"/>
    <dgm:cxn modelId="{9977DF8A-F390-4F2F-AB9D-77F319469D7B}" type="presOf" srcId="{9F59AAA9-A537-4D65-999C-4B1593E6E96E}" destId="{2636F92F-47A3-4476-AB25-5BEE042D9C0A}" srcOrd="0" destOrd="2" presId="urn:microsoft.com/office/officeart/2005/8/layout/vList5"/>
    <dgm:cxn modelId="{E1A8A99B-B7B7-4E70-BB18-563CABC48CAB}" type="presOf" srcId="{A9310CF8-1DDD-47C4-80C4-250DB38AE661}" destId="{B76D867F-5C65-4DE0-9745-AE8450E5C610}" srcOrd="0" destOrd="0" presId="urn:microsoft.com/office/officeart/2005/8/layout/vList5"/>
    <dgm:cxn modelId="{5A4CFF9C-E955-40AE-A13C-C7F326F6ED45}" srcId="{948F69BD-E7D5-47FF-97FB-E8B83FEF59C8}" destId="{FFD986E6-ED61-48CB-A049-8FD6F2C68980}" srcOrd="1" destOrd="0" parTransId="{89270970-A199-4CA4-B4E2-4A6CB785D5F4}" sibTransId="{050473B1-AFB2-4ACF-915A-EF61517F99B0}"/>
    <dgm:cxn modelId="{69D1C69E-361A-47B8-B4FC-9279DE6711AD}" srcId="{948F69BD-E7D5-47FF-97FB-E8B83FEF59C8}" destId="{D9CF41EB-0BD6-4EBE-A56B-12912B42F031}" srcOrd="2" destOrd="0" parTransId="{623F1CCE-10D6-499A-9A39-0A5867B31A27}" sibTransId="{A725D214-9299-4023-A21F-A0ADA71170B9}"/>
    <dgm:cxn modelId="{F31BBDA6-EEAA-411C-8113-928CC3C945FF}" type="presOf" srcId="{992F8A67-738C-4155-807B-10D119406274}" destId="{FE1E14B0-A87C-4742-9EF3-1EA6CCBD0920}" srcOrd="0" destOrd="0" presId="urn:microsoft.com/office/officeart/2005/8/layout/vList5"/>
    <dgm:cxn modelId="{3D33CEAE-188E-4475-BDD9-FA8092FA0F51}" type="presOf" srcId="{6C379147-3D45-47DC-A0F0-F56D4FB93F9A}" destId="{A738B058-E1BD-4EDF-88B8-CB1B8EFB2B05}" srcOrd="0" destOrd="1" presId="urn:microsoft.com/office/officeart/2005/8/layout/vList5"/>
    <dgm:cxn modelId="{490983B4-5C5B-4040-903C-3AAD0AC8EF6F}" srcId="{992F8A67-738C-4155-807B-10D119406274}" destId="{BE7AFC0B-579F-4435-8E58-3081EDA933F1}" srcOrd="0" destOrd="0" parTransId="{D92EF2BA-88BC-4A2F-8ABE-B1A7E4F0D155}" sibTransId="{EDF31C97-2644-483F-BA9B-508BDBC08F07}"/>
    <dgm:cxn modelId="{2DEB37B8-E0A9-4E02-A159-6917145D269F}" srcId="{948F69BD-E7D5-47FF-97FB-E8B83FEF59C8}" destId="{A9310CF8-1DDD-47C4-80C4-250DB38AE661}" srcOrd="0" destOrd="0" parTransId="{033F68E5-E170-4571-B1D0-E290DDCA8AE2}" sibTransId="{7C86E447-C113-4263-A714-F993AF617AEA}"/>
    <dgm:cxn modelId="{2AC183C3-BFC3-42FA-93B0-93AF126328D9}" type="presOf" srcId="{F2AFE7AD-E134-4B0B-98F2-247387D4DB0C}" destId="{2636F92F-47A3-4476-AB25-5BEE042D9C0A}" srcOrd="0" destOrd="1" presId="urn:microsoft.com/office/officeart/2005/8/layout/vList5"/>
    <dgm:cxn modelId="{3595ADC6-0B38-43DD-B90A-F43D755C6933}" type="presOf" srcId="{D9CF41EB-0BD6-4EBE-A56B-12912B42F031}" destId="{B76D867F-5C65-4DE0-9745-AE8450E5C610}" srcOrd="0" destOrd="2" presId="urn:microsoft.com/office/officeart/2005/8/layout/vList5"/>
    <dgm:cxn modelId="{0202FADB-A1F6-4CA6-9C9A-BBECB8E1EB31}" srcId="{81983372-12D9-4D33-8E92-19C058978BF6}" destId="{F2AFE7AD-E134-4B0B-98F2-247387D4DB0C}" srcOrd="1" destOrd="0" parTransId="{7ED247CA-F76B-4A82-86DD-D282942C4220}" sibTransId="{1DC64264-2722-4A51-8736-75AEE1B94F47}"/>
    <dgm:cxn modelId="{6BE083E4-1089-4B64-B427-462E25475CE5}" type="presOf" srcId="{81983372-12D9-4D33-8E92-19C058978BF6}" destId="{E8E0CEB2-EAC0-4191-835F-D609079E407E}" srcOrd="0" destOrd="0" presId="urn:microsoft.com/office/officeart/2005/8/layout/vList5"/>
    <dgm:cxn modelId="{C38C894C-60FF-428B-A756-7F3420DBE782}" type="presParOf" srcId="{FA670631-1D32-4F27-B140-3187C7D9A8A2}" destId="{98154E07-4716-4B35-A448-1840764CF2F1}" srcOrd="0" destOrd="0" presId="urn:microsoft.com/office/officeart/2005/8/layout/vList5"/>
    <dgm:cxn modelId="{BEB94B79-B9BE-4C34-99ED-AA99BD61D274}" type="presParOf" srcId="{98154E07-4716-4B35-A448-1840764CF2F1}" destId="{6E1188E6-9858-455D-8817-B772D368FB24}" srcOrd="0" destOrd="0" presId="urn:microsoft.com/office/officeart/2005/8/layout/vList5"/>
    <dgm:cxn modelId="{02095070-A1D1-400B-988D-D0164F120855}" type="presParOf" srcId="{98154E07-4716-4B35-A448-1840764CF2F1}" destId="{B76D867F-5C65-4DE0-9745-AE8450E5C610}" srcOrd="1" destOrd="0" presId="urn:microsoft.com/office/officeart/2005/8/layout/vList5"/>
    <dgm:cxn modelId="{CA140E19-DB73-4CE0-B876-364C07AC3F96}" type="presParOf" srcId="{FA670631-1D32-4F27-B140-3187C7D9A8A2}" destId="{D16A287F-14D8-4310-AF10-7FF19693DE29}" srcOrd="1" destOrd="0" presId="urn:microsoft.com/office/officeart/2005/8/layout/vList5"/>
    <dgm:cxn modelId="{205D784E-D1B1-4762-BAC7-F261B1C7C563}" type="presParOf" srcId="{FA670631-1D32-4F27-B140-3187C7D9A8A2}" destId="{09ED9C50-63ED-43D7-807D-22127B04D01C}" srcOrd="2" destOrd="0" presId="urn:microsoft.com/office/officeart/2005/8/layout/vList5"/>
    <dgm:cxn modelId="{3C44656D-2FDA-4BEB-A53D-93804D0CFB16}" type="presParOf" srcId="{09ED9C50-63ED-43D7-807D-22127B04D01C}" destId="{E8E0CEB2-EAC0-4191-835F-D609079E407E}" srcOrd="0" destOrd="0" presId="urn:microsoft.com/office/officeart/2005/8/layout/vList5"/>
    <dgm:cxn modelId="{F46308FC-33D2-416C-B2D4-0740B114EC81}" type="presParOf" srcId="{09ED9C50-63ED-43D7-807D-22127B04D01C}" destId="{2636F92F-47A3-4476-AB25-5BEE042D9C0A}" srcOrd="1" destOrd="0" presId="urn:microsoft.com/office/officeart/2005/8/layout/vList5"/>
    <dgm:cxn modelId="{BE1F755E-6B2C-4438-B89A-1512C68AAFBA}" type="presParOf" srcId="{FA670631-1D32-4F27-B140-3187C7D9A8A2}" destId="{61835424-B561-423B-88BC-03585BB8251A}" srcOrd="3" destOrd="0" presId="urn:microsoft.com/office/officeart/2005/8/layout/vList5"/>
    <dgm:cxn modelId="{71AB3889-9CBC-42C3-8C81-EA93BF0422A1}" type="presParOf" srcId="{FA670631-1D32-4F27-B140-3187C7D9A8A2}" destId="{70C3E09E-D387-46D3-A236-5330AEFCD242}" srcOrd="4" destOrd="0" presId="urn:microsoft.com/office/officeart/2005/8/layout/vList5"/>
    <dgm:cxn modelId="{446A2BAB-00E6-4F96-9AF6-A97F96AB48C5}" type="presParOf" srcId="{70C3E09E-D387-46D3-A236-5330AEFCD242}" destId="{FE1E14B0-A87C-4742-9EF3-1EA6CCBD0920}" srcOrd="0" destOrd="0" presId="urn:microsoft.com/office/officeart/2005/8/layout/vList5"/>
    <dgm:cxn modelId="{271A8EDA-72EE-4115-9992-B4B6D4A94289}" type="presParOf" srcId="{70C3E09E-D387-46D3-A236-5330AEFCD242}" destId="{A738B058-E1BD-4EDF-88B8-CB1B8EFB2B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E4465-9A71-4342-AD75-1202A35CB58E}">
      <dsp:nvSpPr>
        <dsp:cNvPr id="0" name=""/>
        <dsp:cNvSpPr/>
      </dsp:nvSpPr>
      <dsp:spPr>
        <a:xfrm>
          <a:off x="395510" y="799752"/>
          <a:ext cx="647050" cy="6470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9102DB-61F9-421D-9BFF-E497A6DB7E67}">
      <dsp:nvSpPr>
        <dsp:cNvPr id="0" name=""/>
        <dsp:cNvSpPr/>
      </dsp:nvSpPr>
      <dsp:spPr>
        <a:xfrm>
          <a:off x="90"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Walbaum Display"/>
              <a:ea typeface="Calibri"/>
              <a:cs typeface="Calibri"/>
            </a:rPr>
            <a:t>This positioning analysis evaluates </a:t>
          </a:r>
          <a:r>
            <a:rPr lang="en-US" sz="1100" kern="1200" dirty="0" err="1">
              <a:latin typeface="Walbaum Display"/>
              <a:ea typeface="Calibri"/>
              <a:cs typeface="Calibri"/>
            </a:rPr>
            <a:t>ChaptGPT</a:t>
          </a:r>
          <a:r>
            <a:rPr lang="en-US" sz="1100" kern="1200" dirty="0">
              <a:latin typeface="Walbaum Display"/>
              <a:ea typeface="Calibri"/>
              <a:cs typeface="Calibri"/>
            </a:rPr>
            <a:t> and its  competitors (</a:t>
          </a:r>
          <a:r>
            <a:rPr lang="en-US" sz="1100" kern="1200" dirty="0" err="1">
              <a:latin typeface="Walbaum Display"/>
              <a:ea typeface="Calibri"/>
              <a:cs typeface="Calibri"/>
            </a:rPr>
            <a:t>DeepSeek</a:t>
          </a:r>
          <a:r>
            <a:rPr lang="en-US" sz="1100" kern="1200" dirty="0">
              <a:latin typeface="Walbaum Display"/>
              <a:ea typeface="Calibri"/>
              <a:cs typeface="Calibri"/>
            </a:rPr>
            <a:t>, Gemini, Copilot, and Claude) derived  from perceptual and preference data. This analysis is based on attributes such as  Ease of Use and Speed of Response being the dominant dimensions explaining variance of about 99.8% .</a:t>
          </a:r>
        </a:p>
      </dsp:txBody>
      <dsp:txXfrm>
        <a:off x="90" y="1903988"/>
        <a:ext cx="1437890" cy="1943442"/>
      </dsp:txXfrm>
    </dsp:sp>
    <dsp:sp modelId="{F4F5CCFB-330C-43DC-992B-211CC915BF10}">
      <dsp:nvSpPr>
        <dsp:cNvPr id="0" name=""/>
        <dsp:cNvSpPr/>
      </dsp:nvSpPr>
      <dsp:spPr>
        <a:xfrm>
          <a:off x="2085032" y="799752"/>
          <a:ext cx="647050" cy="6470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E2FE71-C4EA-4C22-AC59-F739C7C12460}">
      <dsp:nvSpPr>
        <dsp:cNvPr id="0" name=""/>
        <dsp:cNvSpPr/>
      </dsp:nvSpPr>
      <dsp:spPr>
        <a:xfrm>
          <a:off x="1689612"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err="1">
              <a:latin typeface="Walbaum Display"/>
              <a:ea typeface="Calibri"/>
              <a:cs typeface="Calibri"/>
            </a:rPr>
            <a:t>ChaptGPT</a:t>
          </a:r>
          <a:r>
            <a:rPr lang="en-US" sz="1100" kern="1200" dirty="0">
              <a:latin typeface="Walbaum Display"/>
              <a:ea typeface="Calibri"/>
              <a:cs typeface="Calibri"/>
            </a:rPr>
            <a:t> leads the AI assistant market, dominating key perceptual dimensions: "Ease of Use &amp; Speed of Response" (Dimension 1) and "Response Accuracy &amp; Innovation" (Dimension 2). Despite strong competition, consumer preference (7.74) is significantly higher than competitors like Copilot (4.18) and </a:t>
          </a:r>
          <a:r>
            <a:rPr lang="en-US" sz="1100" kern="1200" dirty="0" err="1">
              <a:latin typeface="Walbaum Display"/>
              <a:ea typeface="Calibri"/>
              <a:cs typeface="Calibri"/>
            </a:rPr>
            <a:t>DeepSeek</a:t>
          </a:r>
          <a:r>
            <a:rPr lang="en-US" sz="1100" kern="1200" dirty="0">
              <a:latin typeface="Walbaum Display"/>
              <a:ea typeface="Calibri"/>
              <a:cs typeface="Calibri"/>
            </a:rPr>
            <a:t> (3.92).</a:t>
          </a:r>
        </a:p>
      </dsp:txBody>
      <dsp:txXfrm>
        <a:off x="1689612" y="1903988"/>
        <a:ext cx="1437890" cy="1943442"/>
      </dsp:txXfrm>
    </dsp:sp>
    <dsp:sp modelId="{092FDF4A-7FC7-40CC-8EA3-DE9D5507BE82}">
      <dsp:nvSpPr>
        <dsp:cNvPr id="0" name=""/>
        <dsp:cNvSpPr/>
      </dsp:nvSpPr>
      <dsp:spPr>
        <a:xfrm>
          <a:off x="3774553" y="799752"/>
          <a:ext cx="647050" cy="6470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4279FE-0310-42A3-B2E0-B35A28787D5F}">
      <dsp:nvSpPr>
        <dsp:cNvPr id="0" name=""/>
        <dsp:cNvSpPr/>
      </dsp:nvSpPr>
      <dsp:spPr>
        <a:xfrm>
          <a:off x="3379133"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Walbaum Display"/>
              <a:ea typeface="Calibri"/>
              <a:cs typeface="Calibri"/>
            </a:rPr>
            <a:t> Trustworthiness remains a challenge across all AI models, presenting an opportunity for differentiation.</a:t>
          </a:r>
        </a:p>
      </dsp:txBody>
      <dsp:txXfrm>
        <a:off x="3379133" y="1903988"/>
        <a:ext cx="1437890" cy="1943442"/>
      </dsp:txXfrm>
    </dsp:sp>
    <dsp:sp modelId="{A51C63BC-159B-41FD-9822-3F390262E73E}">
      <dsp:nvSpPr>
        <dsp:cNvPr id="0" name=""/>
        <dsp:cNvSpPr/>
      </dsp:nvSpPr>
      <dsp:spPr>
        <a:xfrm>
          <a:off x="5464075" y="799752"/>
          <a:ext cx="647050" cy="6470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EA9182-6058-461F-9AB6-FE8066662982}">
      <dsp:nvSpPr>
        <dsp:cNvPr id="0" name=""/>
        <dsp:cNvSpPr/>
      </dsp:nvSpPr>
      <dsp:spPr>
        <a:xfrm>
          <a:off x="5068655"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Walbaum Display"/>
              <a:ea typeface="Calibri"/>
              <a:cs typeface="Calibri"/>
            </a:rPr>
            <a:t>To sustain market leadership, </a:t>
          </a:r>
          <a:r>
            <a:rPr lang="en-US" sz="1100" kern="1200" dirty="0" err="1">
              <a:latin typeface="Walbaum Display"/>
              <a:ea typeface="Calibri"/>
              <a:cs typeface="Calibri"/>
            </a:rPr>
            <a:t>ChaptGPT</a:t>
          </a:r>
          <a:r>
            <a:rPr lang="en-US" sz="1100" kern="1200" dirty="0">
              <a:latin typeface="Walbaum Display"/>
              <a:ea typeface="Calibri"/>
              <a:cs typeface="Calibri"/>
            </a:rPr>
            <a:t> should reinforce its strengths while addressing trust concerns. A tiered pricing strategy (Freemium + Premium $20-$25/month) will maintain accessibility while monetizing high-value users.</a:t>
          </a:r>
        </a:p>
      </dsp:txBody>
      <dsp:txXfrm>
        <a:off x="5068655" y="1903988"/>
        <a:ext cx="1437890" cy="1943442"/>
      </dsp:txXfrm>
    </dsp:sp>
    <dsp:sp modelId="{CA58EAFE-87D2-43BB-A427-15805FE1C456}">
      <dsp:nvSpPr>
        <dsp:cNvPr id="0" name=""/>
        <dsp:cNvSpPr/>
      </dsp:nvSpPr>
      <dsp:spPr>
        <a:xfrm>
          <a:off x="7153596" y="799752"/>
          <a:ext cx="647050" cy="64705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345C36-83D9-44C3-8150-821BE65C06B1}">
      <dsp:nvSpPr>
        <dsp:cNvPr id="0" name=""/>
        <dsp:cNvSpPr/>
      </dsp:nvSpPr>
      <dsp:spPr>
        <a:xfrm>
          <a:off x="6758176"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Walbaum Display"/>
              <a:ea typeface="Calibri"/>
              <a:cs typeface="Calibri"/>
            </a:rPr>
            <a:t>Strategic Focus:</a:t>
          </a:r>
          <a:br>
            <a:rPr lang="en-US" sz="1100" kern="1200" dirty="0">
              <a:latin typeface="Walbaum Display"/>
              <a:ea typeface="Calibri"/>
              <a:cs typeface="Calibri"/>
            </a:rPr>
          </a:br>
          <a:r>
            <a:rPr lang="en-US" sz="1100" kern="1200" dirty="0">
              <a:latin typeface="Walbaum Display"/>
              <a:ea typeface="Calibri"/>
              <a:cs typeface="Calibri"/>
            </a:rPr>
            <a:t>Leverage Leadership in terms of Usability &amp; Speed – Maintain product superiority.</a:t>
          </a:r>
          <a:br>
            <a:rPr lang="en-US" sz="1100" kern="1200" dirty="0">
              <a:latin typeface="Walbaum Display"/>
              <a:ea typeface="Calibri"/>
              <a:cs typeface="Calibri"/>
            </a:rPr>
          </a:br>
          <a:r>
            <a:rPr lang="en-US" sz="1100" kern="1200" dirty="0">
              <a:latin typeface="Walbaum Display"/>
              <a:ea typeface="Calibri"/>
              <a:cs typeface="Calibri"/>
            </a:rPr>
            <a:t>Strengthen Trustworthiness – Transparency &amp; AI safety initiatives.</a:t>
          </a:r>
          <a:br>
            <a:rPr lang="en-US" sz="1100" kern="1200" dirty="0">
              <a:latin typeface="Walbaum Display"/>
              <a:ea typeface="Calibri"/>
              <a:cs typeface="Calibri"/>
            </a:rPr>
          </a:br>
          <a:r>
            <a:rPr lang="en-US" sz="1100" kern="1200" dirty="0">
              <a:latin typeface="Walbaum Display"/>
              <a:ea typeface="Calibri"/>
              <a:cs typeface="Calibri"/>
            </a:rPr>
            <a:t>Differentiate from Free Competitors (</a:t>
          </a:r>
          <a:r>
            <a:rPr lang="en-US" sz="1100" kern="1200" dirty="0" err="1">
              <a:latin typeface="Walbaum Display"/>
              <a:ea typeface="Calibri"/>
              <a:cs typeface="Calibri"/>
            </a:rPr>
            <a:t>DeepSeek</a:t>
          </a:r>
          <a:r>
            <a:rPr lang="en-US" sz="1100" kern="1200" dirty="0">
              <a:latin typeface="Walbaum Display"/>
              <a:ea typeface="Calibri"/>
              <a:cs typeface="Calibri"/>
            </a:rPr>
            <a:t>) – Highlight premium features &amp; reliability.</a:t>
          </a:r>
          <a:br>
            <a:rPr lang="en-US" sz="1100" kern="1200" dirty="0">
              <a:latin typeface="Walbaum Display"/>
              <a:ea typeface="Calibri"/>
              <a:cs typeface="Calibri"/>
            </a:rPr>
          </a:br>
          <a:r>
            <a:rPr lang="en-US" sz="1100" kern="1200" dirty="0">
              <a:latin typeface="Walbaum Display"/>
              <a:ea typeface="Calibri"/>
              <a:cs typeface="Calibri"/>
            </a:rPr>
            <a:t>Adopt Smart Pricing – Justify premium pricing while offering entry-level access.</a:t>
          </a:r>
        </a:p>
      </dsp:txBody>
      <dsp:txXfrm>
        <a:off x="6758176" y="1903988"/>
        <a:ext cx="1437890" cy="1943442"/>
      </dsp:txXfrm>
    </dsp:sp>
    <dsp:sp modelId="{C67C7BD4-1A57-43D9-ACFC-448E174C5BEC}">
      <dsp:nvSpPr>
        <dsp:cNvPr id="0" name=""/>
        <dsp:cNvSpPr/>
      </dsp:nvSpPr>
      <dsp:spPr>
        <a:xfrm>
          <a:off x="8843118" y="799752"/>
          <a:ext cx="647050" cy="64705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CE567D-1A5F-468C-BB25-449E82C16C3F}">
      <dsp:nvSpPr>
        <dsp:cNvPr id="0" name=""/>
        <dsp:cNvSpPr/>
      </dsp:nvSpPr>
      <dsp:spPr>
        <a:xfrm>
          <a:off x="8447698" y="1903988"/>
          <a:ext cx="1437890" cy="1943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latin typeface="Walbaum Display"/>
              <a:ea typeface="Calibri"/>
              <a:cs typeface="Calibri"/>
            </a:rPr>
            <a:t>Bottom Line:</a:t>
          </a:r>
          <a:br>
            <a:rPr lang="en-US" sz="1100" kern="1200" dirty="0">
              <a:latin typeface="Walbaum Display"/>
              <a:ea typeface="Calibri"/>
              <a:cs typeface="Calibri"/>
            </a:rPr>
          </a:br>
          <a:r>
            <a:rPr lang="en-US" sz="1100" kern="1200" dirty="0" err="1">
              <a:latin typeface="Walbaum Display"/>
              <a:ea typeface="Calibri"/>
              <a:cs typeface="Calibri"/>
            </a:rPr>
            <a:t>ChaptGPT</a:t>
          </a:r>
          <a:r>
            <a:rPr lang="en-US" sz="1100" kern="1200" dirty="0">
              <a:latin typeface="Walbaum Display"/>
              <a:ea typeface="Calibri"/>
              <a:cs typeface="Calibri"/>
            </a:rPr>
            <a:t> is the clear market leader but must proactively enhance trust and optimize pricing to sustain dominance.</a:t>
          </a:r>
        </a:p>
      </dsp:txBody>
      <dsp:txXfrm>
        <a:off x="8447698" y="1903988"/>
        <a:ext cx="1437890" cy="1943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A146C9-F44C-4C3F-B550-25667633CA88}">
      <dsp:nvSpPr>
        <dsp:cNvPr id="0" name=""/>
        <dsp:cNvSpPr/>
      </dsp:nvSpPr>
      <dsp:spPr>
        <a:xfrm>
          <a:off x="0" y="306828"/>
          <a:ext cx="11460049" cy="793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9427" tIns="291592" rIns="8894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analysis is based on </a:t>
          </a:r>
          <a:r>
            <a:rPr lang="en-US" sz="1400" b="1" kern="1200"/>
            <a:t>~39 survey responses</a:t>
          </a:r>
          <a:r>
            <a:rPr lang="en-US" sz="1400" kern="1200"/>
            <a:t>, which may not be fully representative of the broader AI market.</a:t>
          </a:r>
        </a:p>
        <a:p>
          <a:pPr marL="114300" lvl="1" indent="-114300" algn="l" defTabSz="622300">
            <a:lnSpc>
              <a:spcPct val="90000"/>
            </a:lnSpc>
            <a:spcBef>
              <a:spcPct val="0"/>
            </a:spcBef>
            <a:spcAft>
              <a:spcPct val="15000"/>
            </a:spcAft>
            <a:buChar char="•"/>
          </a:pPr>
          <a:r>
            <a:rPr lang="en-US" sz="1400" kern="1200"/>
            <a:t>A larger sample could provide more </a:t>
          </a:r>
          <a:r>
            <a:rPr lang="en-US" sz="1400" b="1" kern="1200"/>
            <a:t>statistical reliability and diverse consumer insights</a:t>
          </a:r>
          <a:r>
            <a:rPr lang="en-US" sz="1400" kern="1200"/>
            <a:t>.</a:t>
          </a:r>
        </a:p>
      </dsp:txBody>
      <dsp:txXfrm>
        <a:off x="0" y="306828"/>
        <a:ext cx="11460049" cy="793800"/>
      </dsp:txXfrm>
    </dsp:sp>
    <dsp:sp modelId="{85C6E818-2532-480C-8E59-74921EB548E5}">
      <dsp:nvSpPr>
        <dsp:cNvPr id="0" name=""/>
        <dsp:cNvSpPr/>
      </dsp:nvSpPr>
      <dsp:spPr>
        <a:xfrm>
          <a:off x="573002" y="100188"/>
          <a:ext cx="802203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3214" tIns="0" rIns="303214" bIns="0" numCol="1" spcCol="1270" anchor="ctr" anchorCtr="0">
          <a:noAutofit/>
        </a:bodyPr>
        <a:lstStyle/>
        <a:p>
          <a:pPr marL="0" lvl="0" indent="0" algn="l" defTabSz="622300">
            <a:lnSpc>
              <a:spcPct val="90000"/>
            </a:lnSpc>
            <a:spcBef>
              <a:spcPct val="0"/>
            </a:spcBef>
            <a:spcAft>
              <a:spcPct val="35000"/>
            </a:spcAft>
            <a:buNone/>
          </a:pPr>
          <a:r>
            <a:rPr lang="en-US" sz="1400" b="1" kern="1200"/>
            <a:t>Sample Size Constraints</a:t>
          </a:r>
          <a:endParaRPr lang="en-US" sz="1400" kern="1200"/>
        </a:p>
      </dsp:txBody>
      <dsp:txXfrm>
        <a:off x="593177" y="120363"/>
        <a:ext cx="7981684" cy="372930"/>
      </dsp:txXfrm>
    </dsp:sp>
    <dsp:sp modelId="{E74CA00E-2AD4-42AB-AF1A-77D8103C61B9}">
      <dsp:nvSpPr>
        <dsp:cNvPr id="0" name=""/>
        <dsp:cNvSpPr/>
      </dsp:nvSpPr>
      <dsp:spPr>
        <a:xfrm>
          <a:off x="0" y="1382869"/>
          <a:ext cx="11460049" cy="793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9427" tIns="291592" rIns="8894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Perceptual ratings are </a:t>
          </a:r>
          <a:r>
            <a:rPr lang="en-US" sz="1400" b="1" kern="1200"/>
            <a:t>subjective</a:t>
          </a:r>
          <a:r>
            <a:rPr lang="en-US" sz="1400" kern="1200"/>
            <a:t> and influenced by personal biases.</a:t>
          </a:r>
        </a:p>
        <a:p>
          <a:pPr marL="114300" lvl="1" indent="-114300" algn="l" defTabSz="622300">
            <a:lnSpc>
              <a:spcPct val="90000"/>
            </a:lnSpc>
            <a:spcBef>
              <a:spcPct val="0"/>
            </a:spcBef>
            <a:spcAft>
              <a:spcPct val="15000"/>
            </a:spcAft>
            <a:buChar char="•"/>
          </a:pPr>
          <a:r>
            <a:rPr lang="en-US" sz="1400" kern="1200"/>
            <a:t>Some </a:t>
          </a:r>
          <a:r>
            <a:rPr lang="en-US" sz="1400" b="1" kern="1200"/>
            <a:t>respondents may be more familiar with certain brands</a:t>
          </a:r>
          <a:r>
            <a:rPr lang="en-US" sz="1400" kern="1200"/>
            <a:t>, impacting ratings.</a:t>
          </a:r>
        </a:p>
      </dsp:txBody>
      <dsp:txXfrm>
        <a:off x="0" y="1382869"/>
        <a:ext cx="11460049" cy="793800"/>
      </dsp:txXfrm>
    </dsp:sp>
    <dsp:sp modelId="{D66CA29D-3A40-4B1A-8787-EEF2CAD8A440}">
      <dsp:nvSpPr>
        <dsp:cNvPr id="0" name=""/>
        <dsp:cNvSpPr/>
      </dsp:nvSpPr>
      <dsp:spPr>
        <a:xfrm>
          <a:off x="573002" y="1176229"/>
          <a:ext cx="802203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3214" tIns="0" rIns="303214" bIns="0" numCol="1" spcCol="1270" anchor="ctr" anchorCtr="0">
          <a:noAutofit/>
        </a:bodyPr>
        <a:lstStyle/>
        <a:p>
          <a:pPr marL="0" lvl="0" indent="0" algn="l" defTabSz="622300">
            <a:lnSpc>
              <a:spcPct val="90000"/>
            </a:lnSpc>
            <a:spcBef>
              <a:spcPct val="0"/>
            </a:spcBef>
            <a:spcAft>
              <a:spcPct val="35000"/>
            </a:spcAft>
            <a:buNone/>
          </a:pPr>
          <a:r>
            <a:rPr lang="en-US" sz="1400" b="1" kern="1200"/>
            <a:t>Subjectivity in Perception Data</a:t>
          </a:r>
          <a:endParaRPr lang="en-US" sz="1400" kern="1200"/>
        </a:p>
      </dsp:txBody>
      <dsp:txXfrm>
        <a:off x="593177" y="1196404"/>
        <a:ext cx="7981684" cy="372930"/>
      </dsp:txXfrm>
    </dsp:sp>
    <dsp:sp modelId="{85BF67C3-0644-4E89-8EDD-BCFB1BAB7F04}">
      <dsp:nvSpPr>
        <dsp:cNvPr id="0" name=""/>
        <dsp:cNvSpPr/>
      </dsp:nvSpPr>
      <dsp:spPr>
        <a:xfrm>
          <a:off x="0" y="2458909"/>
          <a:ext cx="11460049" cy="793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9427" tIns="291592" rIns="8894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analysis does not </a:t>
          </a:r>
          <a:r>
            <a:rPr lang="en-US" sz="1400" b="1" kern="1200"/>
            <a:t>directly account for competitor pricing models</a:t>
          </a:r>
          <a:r>
            <a:rPr lang="en-US" sz="1400" kern="1200"/>
            <a:t>, which can impact consumer choice.</a:t>
          </a:r>
        </a:p>
        <a:p>
          <a:pPr marL="114300" lvl="1" indent="-114300" algn="l" defTabSz="622300">
            <a:lnSpc>
              <a:spcPct val="90000"/>
            </a:lnSpc>
            <a:spcBef>
              <a:spcPct val="0"/>
            </a:spcBef>
            <a:spcAft>
              <a:spcPct val="15000"/>
            </a:spcAft>
            <a:buChar char="•"/>
          </a:pPr>
          <a:r>
            <a:rPr lang="en-US" sz="1400" kern="1200"/>
            <a:t>Free models like </a:t>
          </a:r>
          <a:r>
            <a:rPr lang="en-US" sz="1400" b="1" kern="1200"/>
            <a:t>DeepSeek</a:t>
          </a:r>
          <a:r>
            <a:rPr lang="en-US" sz="1400" kern="1200"/>
            <a:t> may attract users despite lower perceptual scores.</a:t>
          </a:r>
        </a:p>
      </dsp:txBody>
      <dsp:txXfrm>
        <a:off x="0" y="2458909"/>
        <a:ext cx="11460049" cy="793800"/>
      </dsp:txXfrm>
    </dsp:sp>
    <dsp:sp modelId="{5BC2936F-E5EE-4DC9-9158-772753639323}">
      <dsp:nvSpPr>
        <dsp:cNvPr id="0" name=""/>
        <dsp:cNvSpPr/>
      </dsp:nvSpPr>
      <dsp:spPr>
        <a:xfrm>
          <a:off x="573002" y="2252269"/>
          <a:ext cx="802203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3214" tIns="0" rIns="303214" bIns="0" numCol="1" spcCol="1270" anchor="ctr" anchorCtr="0">
          <a:noAutofit/>
        </a:bodyPr>
        <a:lstStyle/>
        <a:p>
          <a:pPr marL="0" lvl="0" indent="0" algn="l" defTabSz="622300">
            <a:lnSpc>
              <a:spcPct val="90000"/>
            </a:lnSpc>
            <a:spcBef>
              <a:spcPct val="0"/>
            </a:spcBef>
            <a:spcAft>
              <a:spcPct val="35000"/>
            </a:spcAft>
            <a:buNone/>
          </a:pPr>
          <a:r>
            <a:rPr lang="en-US" sz="1400" b="1" kern="1200"/>
            <a:t>Competitor Pricing Not Considered</a:t>
          </a:r>
          <a:endParaRPr lang="en-US" sz="1400" kern="1200"/>
        </a:p>
      </dsp:txBody>
      <dsp:txXfrm>
        <a:off x="593177" y="2272444"/>
        <a:ext cx="7981684" cy="372930"/>
      </dsp:txXfrm>
    </dsp:sp>
    <dsp:sp modelId="{E33673C5-7FC3-4485-8D0C-B94EB8AF006D}">
      <dsp:nvSpPr>
        <dsp:cNvPr id="0" name=""/>
        <dsp:cNvSpPr/>
      </dsp:nvSpPr>
      <dsp:spPr>
        <a:xfrm>
          <a:off x="0" y="3534949"/>
          <a:ext cx="11460049" cy="793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9427" tIns="291592" rIns="8894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Only the </a:t>
          </a:r>
          <a:r>
            <a:rPr lang="en-US" sz="1400" b="1" kern="1200"/>
            <a:t>top two dimensions (Ease of Use &amp; Speed of Response, Accuracy &amp; Innovation)</a:t>
          </a:r>
          <a:r>
            <a:rPr lang="en-US" sz="1400" kern="1200"/>
            <a:t> were considered.</a:t>
          </a:r>
        </a:p>
        <a:p>
          <a:pPr marL="114300" lvl="1" indent="-114300" algn="l" defTabSz="622300">
            <a:lnSpc>
              <a:spcPct val="90000"/>
            </a:lnSpc>
            <a:spcBef>
              <a:spcPct val="0"/>
            </a:spcBef>
            <a:spcAft>
              <a:spcPct val="15000"/>
            </a:spcAft>
            <a:buChar char="•"/>
          </a:pPr>
          <a:r>
            <a:rPr lang="en-US" sz="1400" kern="1200"/>
            <a:t>Other factors like </a:t>
          </a:r>
          <a:r>
            <a:rPr lang="en-US" sz="1400" b="1" kern="1200"/>
            <a:t>customer support, ethical AI concerns, or integrations</a:t>
          </a:r>
          <a:r>
            <a:rPr lang="en-US" sz="1400" kern="1200"/>
            <a:t> were not included.</a:t>
          </a:r>
        </a:p>
      </dsp:txBody>
      <dsp:txXfrm>
        <a:off x="0" y="3534949"/>
        <a:ext cx="11460049" cy="793800"/>
      </dsp:txXfrm>
    </dsp:sp>
    <dsp:sp modelId="{65EF66B5-4E24-4246-AA2A-2E9560BD1927}">
      <dsp:nvSpPr>
        <dsp:cNvPr id="0" name=""/>
        <dsp:cNvSpPr/>
      </dsp:nvSpPr>
      <dsp:spPr>
        <a:xfrm>
          <a:off x="573002" y="3328309"/>
          <a:ext cx="802203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3214" tIns="0" rIns="303214" bIns="0" numCol="1" spcCol="1270" anchor="ctr" anchorCtr="0">
          <a:noAutofit/>
        </a:bodyPr>
        <a:lstStyle/>
        <a:p>
          <a:pPr marL="0" lvl="0" indent="0" algn="l" defTabSz="622300">
            <a:lnSpc>
              <a:spcPct val="90000"/>
            </a:lnSpc>
            <a:spcBef>
              <a:spcPct val="0"/>
            </a:spcBef>
            <a:spcAft>
              <a:spcPct val="35000"/>
            </a:spcAft>
            <a:buNone/>
          </a:pPr>
          <a:r>
            <a:rPr lang="en-US" sz="1400" b="1" kern="1200"/>
            <a:t>Limited Dimensions in Positioning Map</a:t>
          </a:r>
          <a:endParaRPr lang="en-US" sz="1400" kern="1200"/>
        </a:p>
      </dsp:txBody>
      <dsp:txXfrm>
        <a:off x="593177" y="3348484"/>
        <a:ext cx="7981684" cy="372930"/>
      </dsp:txXfrm>
    </dsp:sp>
    <dsp:sp modelId="{E4B22C42-610A-4822-8A87-68425C091E38}">
      <dsp:nvSpPr>
        <dsp:cNvPr id="0" name=""/>
        <dsp:cNvSpPr/>
      </dsp:nvSpPr>
      <dsp:spPr>
        <a:xfrm>
          <a:off x="0" y="4610989"/>
          <a:ext cx="11460049" cy="793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89427" tIns="291592" rIns="889427"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 analysis does not account for </a:t>
          </a:r>
          <a:r>
            <a:rPr lang="en-US" sz="1400" b="1" kern="1200"/>
            <a:t>future AI advancements, regulatory changes, or shifting consumer preferences</a:t>
          </a:r>
          <a:r>
            <a:rPr lang="en-US" sz="1400" kern="1200"/>
            <a:t>.</a:t>
          </a:r>
        </a:p>
        <a:p>
          <a:pPr marL="114300" lvl="1" indent="-114300" algn="l" defTabSz="622300">
            <a:lnSpc>
              <a:spcPct val="90000"/>
            </a:lnSpc>
            <a:spcBef>
              <a:spcPct val="0"/>
            </a:spcBef>
            <a:spcAft>
              <a:spcPct val="15000"/>
            </a:spcAft>
            <a:buChar char="•"/>
          </a:pPr>
          <a:r>
            <a:rPr lang="en-US" sz="1400" kern="1200"/>
            <a:t>New competitors or improvements in existing models could alter the </a:t>
          </a:r>
          <a:r>
            <a:rPr lang="en-US" sz="1400" b="1" kern="1200"/>
            <a:t>market landscape</a:t>
          </a:r>
          <a:endParaRPr lang="en-US" sz="1400" kern="1200"/>
        </a:p>
      </dsp:txBody>
      <dsp:txXfrm>
        <a:off x="0" y="4610989"/>
        <a:ext cx="11460049" cy="793800"/>
      </dsp:txXfrm>
    </dsp:sp>
    <dsp:sp modelId="{A6CE922B-BD83-43C2-A9A4-EE770E316110}">
      <dsp:nvSpPr>
        <dsp:cNvPr id="0" name=""/>
        <dsp:cNvSpPr/>
      </dsp:nvSpPr>
      <dsp:spPr>
        <a:xfrm>
          <a:off x="573002" y="4404349"/>
          <a:ext cx="8022034" cy="41328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3214" tIns="0" rIns="303214" bIns="0" numCol="1" spcCol="1270" anchor="ctr" anchorCtr="0">
          <a:noAutofit/>
        </a:bodyPr>
        <a:lstStyle/>
        <a:p>
          <a:pPr marL="0" lvl="0" indent="0" algn="l" defTabSz="622300">
            <a:lnSpc>
              <a:spcPct val="90000"/>
            </a:lnSpc>
            <a:spcBef>
              <a:spcPct val="0"/>
            </a:spcBef>
            <a:spcAft>
              <a:spcPct val="35000"/>
            </a:spcAft>
            <a:buNone/>
          </a:pPr>
          <a:r>
            <a:rPr lang="en-US" sz="1400" b="1" kern="1200"/>
            <a:t>Market Trends &amp; External Factors</a:t>
          </a:r>
          <a:endParaRPr lang="en-US" sz="1400" kern="1200"/>
        </a:p>
      </dsp:txBody>
      <dsp:txXfrm>
        <a:off x="593177" y="4424524"/>
        <a:ext cx="7981684" cy="3729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6D867F-5C65-4DE0-9745-AE8450E5C610}">
      <dsp:nvSpPr>
        <dsp:cNvPr id="0" name=""/>
        <dsp:cNvSpPr/>
      </dsp:nvSpPr>
      <dsp:spPr>
        <a:xfrm rot="5400000">
          <a:off x="3324683" y="-1099653"/>
          <a:ext cx="1187189" cy="36877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a:t>High preference for ChatGPT (</a:t>
          </a:r>
          <a:r>
            <a:rPr lang="en-GB" sz="1200" b="1" kern="1200"/>
            <a:t>8.38 average rating</a:t>
          </a:r>
          <a:r>
            <a:rPr lang="en-GB" sz="1200" kern="1200"/>
            <a:t>).</a:t>
          </a:r>
          <a:endParaRPr lang="en-US" sz="1200" kern="1200"/>
        </a:p>
        <a:p>
          <a:pPr marL="114300" lvl="1" indent="-114300" algn="l" defTabSz="533400">
            <a:lnSpc>
              <a:spcPct val="90000"/>
            </a:lnSpc>
            <a:spcBef>
              <a:spcPct val="0"/>
            </a:spcBef>
            <a:spcAft>
              <a:spcPct val="15000"/>
            </a:spcAft>
            <a:buChar char="•"/>
          </a:pPr>
          <a:r>
            <a:rPr lang="en-GB" sz="1200" kern="1200"/>
            <a:t>Very low preference for competitors (DeepSeek, Gemini, Copilot, Claude).</a:t>
          </a:r>
          <a:endParaRPr lang="en-US" sz="1200" kern="1200"/>
        </a:p>
        <a:p>
          <a:pPr marL="114300" lvl="1" indent="-114300" algn="l" defTabSz="533400">
            <a:lnSpc>
              <a:spcPct val="90000"/>
            </a:lnSpc>
            <a:spcBef>
              <a:spcPct val="0"/>
            </a:spcBef>
            <a:spcAft>
              <a:spcPct val="15000"/>
            </a:spcAft>
            <a:buChar char="•"/>
          </a:pPr>
          <a:r>
            <a:rPr lang="en-GB" sz="1200" kern="1200"/>
            <a:t>Extremely high likelihood to recommend ChatGPT (</a:t>
          </a:r>
          <a:r>
            <a:rPr lang="en-GB" sz="1200" b="1" kern="1200"/>
            <a:t>6.6/7</a:t>
          </a:r>
          <a:r>
            <a:rPr lang="en-GB" sz="1200" kern="1200"/>
            <a:t>).</a:t>
          </a:r>
          <a:endParaRPr lang="en-US" sz="1200" kern="1200"/>
        </a:p>
      </dsp:txBody>
      <dsp:txXfrm rot="-5400000">
        <a:off x="2074382" y="208602"/>
        <a:ext cx="3629837" cy="1071281"/>
      </dsp:txXfrm>
    </dsp:sp>
    <dsp:sp modelId="{6E1188E6-9858-455D-8817-B772D368FB24}">
      <dsp:nvSpPr>
        <dsp:cNvPr id="0" name=""/>
        <dsp:cNvSpPr/>
      </dsp:nvSpPr>
      <dsp:spPr>
        <a:xfrm>
          <a:off x="0" y="2248"/>
          <a:ext cx="2074382" cy="14839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b="1" kern="1200"/>
            <a:t>Cluster 0 (ChatGPT Enthusiasts)</a:t>
          </a:r>
          <a:r>
            <a:rPr lang="en-GB" sz="1900" kern="1200"/>
            <a:t>:</a:t>
          </a:r>
          <a:endParaRPr lang="en-US" sz="1900" kern="1200"/>
        </a:p>
      </dsp:txBody>
      <dsp:txXfrm>
        <a:off x="72442" y="74690"/>
        <a:ext cx="1929498" cy="1339102"/>
      </dsp:txXfrm>
    </dsp:sp>
    <dsp:sp modelId="{2636F92F-47A3-4476-AB25-5BEE042D9C0A}">
      <dsp:nvSpPr>
        <dsp:cNvPr id="0" name=""/>
        <dsp:cNvSpPr/>
      </dsp:nvSpPr>
      <dsp:spPr>
        <a:xfrm rot="5400000">
          <a:off x="3324683" y="458531"/>
          <a:ext cx="1187189" cy="36877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a:t>Moderate preference for ChatGPT (</a:t>
          </a:r>
          <a:r>
            <a:rPr lang="en-GB" sz="1200" b="1" kern="1200"/>
            <a:t>7.87</a:t>
          </a:r>
          <a:r>
            <a:rPr lang="en-GB" sz="1200" kern="1200"/>
            <a:t>).</a:t>
          </a:r>
          <a:endParaRPr lang="en-US" sz="1200" kern="1200"/>
        </a:p>
        <a:p>
          <a:pPr marL="114300" lvl="1" indent="-114300" algn="l" defTabSz="533400">
            <a:lnSpc>
              <a:spcPct val="90000"/>
            </a:lnSpc>
            <a:spcBef>
              <a:spcPct val="0"/>
            </a:spcBef>
            <a:spcAft>
              <a:spcPct val="15000"/>
            </a:spcAft>
            <a:buChar char="•"/>
          </a:pPr>
          <a:r>
            <a:rPr lang="en-GB" sz="1200" kern="1200"/>
            <a:t>Strong preferences for </a:t>
          </a:r>
          <a:r>
            <a:rPr lang="en-GB" sz="1200" b="1" kern="1200"/>
            <a:t>DeepSeek, Gemini, Copilot, and Claude</a:t>
          </a:r>
          <a:r>
            <a:rPr lang="en-GB" sz="1200" kern="1200"/>
            <a:t>.</a:t>
          </a:r>
          <a:endParaRPr lang="en-US" sz="1200" kern="1200"/>
        </a:p>
        <a:p>
          <a:pPr marL="114300" lvl="1" indent="-114300" algn="l" defTabSz="533400">
            <a:lnSpc>
              <a:spcPct val="90000"/>
            </a:lnSpc>
            <a:spcBef>
              <a:spcPct val="0"/>
            </a:spcBef>
            <a:spcAft>
              <a:spcPct val="15000"/>
            </a:spcAft>
            <a:buChar char="•"/>
          </a:pPr>
          <a:r>
            <a:rPr lang="en-GB" sz="1200" kern="1200"/>
            <a:t>High likelihood to recommend ChatGPT (</a:t>
          </a:r>
          <a:r>
            <a:rPr lang="en-GB" sz="1200" b="1" kern="1200"/>
            <a:t>6.5/7</a:t>
          </a:r>
          <a:r>
            <a:rPr lang="en-GB" sz="1200" kern="1200"/>
            <a:t>), but also considers alternatives.</a:t>
          </a:r>
          <a:endParaRPr lang="en-US" sz="1200" kern="1200"/>
        </a:p>
      </dsp:txBody>
      <dsp:txXfrm rot="-5400000">
        <a:off x="2074382" y="1766786"/>
        <a:ext cx="3629837" cy="1071281"/>
      </dsp:txXfrm>
    </dsp:sp>
    <dsp:sp modelId="{E8E0CEB2-EAC0-4191-835F-D609079E407E}">
      <dsp:nvSpPr>
        <dsp:cNvPr id="0" name=""/>
        <dsp:cNvSpPr/>
      </dsp:nvSpPr>
      <dsp:spPr>
        <a:xfrm>
          <a:off x="0" y="1560434"/>
          <a:ext cx="2074382" cy="14839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b="1" kern="1200"/>
            <a:t>Cluster 1 (Multi-Model Users)</a:t>
          </a:r>
          <a:r>
            <a:rPr lang="en-GB" sz="1900" kern="1200"/>
            <a:t>:</a:t>
          </a:r>
          <a:endParaRPr lang="en-US" sz="1900" kern="1200"/>
        </a:p>
      </dsp:txBody>
      <dsp:txXfrm>
        <a:off x="72442" y="1632876"/>
        <a:ext cx="1929498" cy="1339102"/>
      </dsp:txXfrm>
    </dsp:sp>
    <dsp:sp modelId="{A738B058-E1BD-4EDF-88B8-CB1B8EFB2B05}">
      <dsp:nvSpPr>
        <dsp:cNvPr id="0" name=""/>
        <dsp:cNvSpPr/>
      </dsp:nvSpPr>
      <dsp:spPr>
        <a:xfrm rot="5400000">
          <a:off x="3324683" y="2016717"/>
          <a:ext cx="1187189" cy="3687791"/>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GB" sz="1200" kern="1200"/>
            <a:t>Low preference for all AI models, including ChatGPT (</a:t>
          </a:r>
          <a:r>
            <a:rPr lang="en-GB" sz="1200" b="1" kern="1200"/>
            <a:t>4.0</a:t>
          </a:r>
          <a:r>
            <a:rPr lang="en-GB" sz="1200" kern="1200"/>
            <a:t>). </a:t>
          </a:r>
          <a:endParaRPr lang="en-US" sz="1200" kern="1200"/>
        </a:p>
        <a:p>
          <a:pPr marL="114300" lvl="1" indent="-114300" algn="l" defTabSz="533400">
            <a:lnSpc>
              <a:spcPct val="90000"/>
            </a:lnSpc>
            <a:spcBef>
              <a:spcPct val="0"/>
            </a:spcBef>
            <a:spcAft>
              <a:spcPct val="15000"/>
            </a:spcAft>
            <a:buChar char="•"/>
          </a:pPr>
          <a:r>
            <a:rPr lang="en-GB" sz="1200" kern="1200"/>
            <a:t>Unlikely to recommend ChatGPT (</a:t>
          </a:r>
          <a:r>
            <a:rPr lang="en-GB" sz="1200" b="1" kern="1200"/>
            <a:t>2.3/7</a:t>
          </a:r>
          <a:r>
            <a:rPr lang="en-GB" sz="1200" kern="1200"/>
            <a:t>). </a:t>
          </a:r>
          <a:endParaRPr lang="en-US" sz="1200" kern="1200"/>
        </a:p>
        <a:p>
          <a:pPr marL="114300" lvl="1" indent="-114300" algn="l" defTabSz="533400">
            <a:lnSpc>
              <a:spcPct val="90000"/>
            </a:lnSpc>
            <a:spcBef>
              <a:spcPct val="0"/>
            </a:spcBef>
            <a:spcAft>
              <a:spcPct val="15000"/>
            </a:spcAft>
            <a:buChar char="•"/>
          </a:pPr>
          <a:r>
            <a:rPr lang="en-GB" sz="1200" kern="1200"/>
            <a:t>May have had negative experiences or are disengaged users.</a:t>
          </a:r>
          <a:endParaRPr lang="en-US" sz="1200" kern="1200"/>
        </a:p>
      </dsp:txBody>
      <dsp:txXfrm rot="-5400000">
        <a:off x="2074382" y="3324972"/>
        <a:ext cx="3629837" cy="1071281"/>
      </dsp:txXfrm>
    </dsp:sp>
    <dsp:sp modelId="{FE1E14B0-A87C-4742-9EF3-1EA6CCBD0920}">
      <dsp:nvSpPr>
        <dsp:cNvPr id="0" name=""/>
        <dsp:cNvSpPr/>
      </dsp:nvSpPr>
      <dsp:spPr>
        <a:xfrm>
          <a:off x="0" y="3118620"/>
          <a:ext cx="2074382" cy="148398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GB" sz="1900" b="1" kern="1200"/>
            <a:t>Cluster 2 (Skeptics/Low-Engagement Users)</a:t>
          </a:r>
          <a:r>
            <a:rPr lang="en-GB" sz="1900" kern="1200"/>
            <a:t>: </a:t>
          </a:r>
          <a:endParaRPr lang="en-US" sz="1900" kern="1200"/>
        </a:p>
      </dsp:txBody>
      <dsp:txXfrm>
        <a:off x="72442" y="3191062"/>
        <a:ext cx="1929498" cy="133910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5F4DCF1-ECAF-F7A7-2FE7-5E8E893BC44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C1330B0-5BAC-7408-8C3C-78D8336840E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17BC71B-6527-4638-937B-C93EB849CB02}" type="datetimeFigureOut">
              <a:rPr lang="en-US" smtClean="0"/>
              <a:t>2/26/2025</a:t>
            </a:fld>
            <a:endParaRPr lang="en-US" dirty="0"/>
          </a:p>
        </p:txBody>
      </p:sp>
      <p:sp>
        <p:nvSpPr>
          <p:cNvPr id="4" name="Footer Placeholder 3">
            <a:extLst>
              <a:ext uri="{FF2B5EF4-FFF2-40B4-BE49-F238E27FC236}">
                <a16:creationId xmlns:a16="http://schemas.microsoft.com/office/drawing/2014/main" id="{F0D7EEB3-E0A5-7440-F7ED-F59975ED1E8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F548D11-7466-6432-3BF5-64A1A1FA59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A70580-B89C-4157-871D-6B9318EE5F58}" type="slidenum">
              <a:rPr lang="en-US" smtClean="0"/>
              <a:t>‹#›</a:t>
            </a:fld>
            <a:endParaRPr lang="en-US" dirty="0"/>
          </a:p>
        </p:txBody>
      </p:sp>
    </p:spTree>
    <p:extLst>
      <p:ext uri="{BB962C8B-B14F-4D97-AF65-F5344CB8AC3E}">
        <p14:creationId xmlns:p14="http://schemas.microsoft.com/office/powerpoint/2010/main" val="294315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465A2-8C9C-419F-9FD8-234480873777}" type="datetimeFigureOut">
              <a:rPr lang="en-US" smtClean="0"/>
              <a:t>2/26/2025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F00E9-A49D-4007-B3B9-A3783809E505}" type="slidenum">
              <a:rPr lang="en-US" smtClean="0"/>
              <a:t>‹#›</a:t>
            </a:fld>
            <a:endParaRPr lang="en-US" dirty="0"/>
          </a:p>
        </p:txBody>
      </p:sp>
    </p:spTree>
    <p:extLst>
      <p:ext uri="{BB962C8B-B14F-4D97-AF65-F5344CB8AC3E}">
        <p14:creationId xmlns:p14="http://schemas.microsoft.com/office/powerpoint/2010/main" val="22096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1</a:t>
            </a:fld>
            <a:endParaRPr lang="en-US" dirty="0"/>
          </a:p>
        </p:txBody>
      </p:sp>
    </p:spTree>
    <p:extLst>
      <p:ext uri="{BB962C8B-B14F-4D97-AF65-F5344CB8AC3E}">
        <p14:creationId xmlns:p14="http://schemas.microsoft.com/office/powerpoint/2010/main" val="2189223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5</a:t>
            </a:fld>
            <a:endParaRPr lang="en-US" dirty="0"/>
          </a:p>
        </p:txBody>
      </p:sp>
    </p:spTree>
    <p:extLst>
      <p:ext uri="{BB962C8B-B14F-4D97-AF65-F5344CB8AC3E}">
        <p14:creationId xmlns:p14="http://schemas.microsoft.com/office/powerpoint/2010/main" val="386789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AF00E9-A49D-4007-B3B9-A3783809E505}" type="slidenum">
              <a:rPr lang="en-US" smtClean="0"/>
              <a:t>7</a:t>
            </a:fld>
            <a:endParaRPr lang="en-US" dirty="0"/>
          </a:p>
        </p:txBody>
      </p:sp>
    </p:spTree>
    <p:extLst>
      <p:ext uri="{BB962C8B-B14F-4D97-AF65-F5344CB8AC3E}">
        <p14:creationId xmlns:p14="http://schemas.microsoft.com/office/powerpoint/2010/main" val="3070488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dirty="0"/>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18541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08060558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8859864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hasCustomPrompt="1"/>
          </p:nvPr>
        </p:nvSpPr>
        <p:spPr>
          <a:xfrm>
            <a:off x="7018020" y="662937"/>
            <a:ext cx="4624442" cy="5542025"/>
          </a:xfrm>
        </p:spPr>
        <p:txBody>
          <a:bodyPr vert="horz" wrap="square" lIns="0" tIns="0" rIns="0" bIns="0" rtlCol="0" anchor="ctr" anchorCtr="0">
            <a:normAutofit/>
          </a:bodyPr>
          <a:lstStyle>
            <a:lvl1pPr>
              <a:defRPr lang="en-US" dirty="0"/>
            </a:lvl1pPr>
          </a:lstStyle>
          <a:p>
            <a:pPr lvl="0">
              <a:lnSpc>
                <a:spcPct val="100000"/>
              </a:lnSpc>
            </a:pPr>
            <a:r>
              <a:rPr lang="en-US" dirty="0"/>
              <a:t>Click to add title</a:t>
            </a:r>
          </a:p>
        </p:txBody>
      </p:sp>
      <p:sp>
        <p:nvSpPr>
          <p:cNvPr id="9" name="Picture Placeholder 8">
            <a:extLst>
              <a:ext uri="{FF2B5EF4-FFF2-40B4-BE49-F238E27FC236}">
                <a16:creationId xmlns:a16="http://schemas.microsoft.com/office/drawing/2014/main" id="{988CE9D0-E6DB-A38D-ED84-A53D0493E6D0}"/>
              </a:ext>
            </a:extLst>
          </p:cNvPr>
          <p:cNvSpPr>
            <a:spLocks noGrp="1"/>
          </p:cNvSpPr>
          <p:nvPr>
            <p:ph type="pic" sz="quarter" idx="13" hasCustomPrompt="1"/>
          </p:nvPr>
        </p:nvSpPr>
        <p:spPr>
          <a:xfrm>
            <a:off x="0" y="0"/>
            <a:ext cx="6267450" cy="6858000"/>
          </a:xfrm>
        </p:spPr>
        <p:txBody>
          <a:bodyPr>
            <a:normAutofit/>
          </a:bodyPr>
          <a:lstStyle>
            <a:lvl1pPr marL="0" indent="0" algn="ctr">
              <a:buNone/>
              <a:defRPr sz="2000"/>
            </a:lvl1pPr>
          </a:lstStyle>
          <a:p>
            <a:r>
              <a:rPr lang="en-US" dirty="0"/>
              <a:t>Click icon to insert picture</a:t>
            </a:r>
          </a:p>
        </p:txBody>
      </p:sp>
    </p:spTree>
    <p:extLst>
      <p:ext uri="{BB962C8B-B14F-4D97-AF65-F5344CB8AC3E}">
        <p14:creationId xmlns:p14="http://schemas.microsoft.com/office/powerpoint/2010/main" val="3520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43C4A872-A473-BFD2-150E-387250C2B4DA}"/>
              </a:ext>
              <a:ext uri="{C183D7F6-B498-43B3-948B-1728B52AA6E4}">
                <adec:decorative xmlns:adec="http://schemas.microsoft.com/office/drawing/2017/decorative" val="1"/>
              </a:ext>
            </a:extLst>
          </p:cNvPr>
          <p:cNvGrpSpPr/>
          <p:nvPr userDrawn="1"/>
        </p:nvGrpSpPr>
        <p:grpSpPr>
          <a:xfrm>
            <a:off x="613998" y="5334748"/>
            <a:ext cx="678135" cy="990000"/>
            <a:chOff x="10490969" y="1448827"/>
            <a:chExt cx="678135" cy="990000"/>
          </a:xfrm>
        </p:grpSpPr>
        <p:sp>
          <p:nvSpPr>
            <p:cNvPr id="24" name="Freeform: Shape 23">
              <a:extLst>
                <a:ext uri="{FF2B5EF4-FFF2-40B4-BE49-F238E27FC236}">
                  <a16:creationId xmlns:a16="http://schemas.microsoft.com/office/drawing/2014/main" id="{C5C8D53B-A579-BCFA-58E8-C386DABC92CD}"/>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23A34CAC-4A03-ADDB-E97F-8675E68FC0B3}"/>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6" name="Oval 25">
              <a:extLst>
                <a:ext uri="{FF2B5EF4-FFF2-40B4-BE49-F238E27FC236}">
                  <a16:creationId xmlns:a16="http://schemas.microsoft.com/office/drawing/2014/main" id="{0C733506-2F0D-8F31-52D1-5244F04A706B}"/>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7" name="Freeform: Shape 26">
              <a:extLst>
                <a:ext uri="{FF2B5EF4-FFF2-40B4-BE49-F238E27FC236}">
                  <a16:creationId xmlns:a16="http://schemas.microsoft.com/office/drawing/2014/main" id="{29356E3D-E14C-9C43-7CE4-A7156B1E10DB}"/>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0" name="Title 19">
            <a:extLst>
              <a:ext uri="{FF2B5EF4-FFF2-40B4-BE49-F238E27FC236}">
                <a16:creationId xmlns:a16="http://schemas.microsoft.com/office/drawing/2014/main" id="{85C652DA-55F6-9691-4254-344E0A4E9ABF}"/>
              </a:ext>
            </a:extLst>
          </p:cNvPr>
          <p:cNvSpPr>
            <a:spLocks noGrp="1"/>
          </p:cNvSpPr>
          <p:nvPr>
            <p:ph type="title" hasCustomPrompt="1"/>
          </p:nvPr>
        </p:nvSpPr>
        <p:spPr>
          <a:xfrm>
            <a:off x="550863" y="483924"/>
            <a:ext cx="11090275" cy="1684059"/>
          </a:xfrm>
        </p:spPr>
        <p:txBody>
          <a:bodyPr anchor="b">
            <a:normAutofit/>
          </a:bodyPr>
          <a:lstStyle>
            <a:lvl1pPr>
              <a:defRPr sz="4000"/>
            </a:lvl1pPr>
          </a:lstStyle>
          <a:p>
            <a:r>
              <a:rPr lang="en-US" dirty="0"/>
              <a:t>Click to add title</a:t>
            </a:r>
          </a:p>
        </p:txBody>
      </p:sp>
      <p:sp>
        <p:nvSpPr>
          <p:cNvPr id="22" name="Content Placeholder 21">
            <a:extLst>
              <a:ext uri="{FF2B5EF4-FFF2-40B4-BE49-F238E27FC236}">
                <a16:creationId xmlns:a16="http://schemas.microsoft.com/office/drawing/2014/main" id="{4DB7AC4F-2818-7F0D-AC6A-736D5F2C7392}"/>
              </a:ext>
            </a:extLst>
          </p:cNvPr>
          <p:cNvSpPr>
            <a:spLocks noGrp="1"/>
          </p:cNvSpPr>
          <p:nvPr>
            <p:ph sz="quarter" idx="13" hasCustomPrompt="1"/>
          </p:nvPr>
        </p:nvSpPr>
        <p:spPr>
          <a:xfrm>
            <a:off x="550863" y="2419350"/>
            <a:ext cx="11090274" cy="3913188"/>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dirty="0"/>
          </a:p>
        </p:txBody>
      </p:sp>
      <p:grpSp>
        <p:nvGrpSpPr>
          <p:cNvPr id="5" name="Group 4">
            <a:extLst>
              <a:ext uri="{FF2B5EF4-FFF2-40B4-BE49-F238E27FC236}">
                <a16:creationId xmlns:a16="http://schemas.microsoft.com/office/drawing/2014/main" id="{6C61DF04-D7CB-2B19-8BB9-3E90A661973E}"/>
              </a:ext>
              <a:ext uri="{C183D7F6-B498-43B3-948B-1728B52AA6E4}">
                <adec:decorative xmlns:adec="http://schemas.microsoft.com/office/drawing/2017/decorative" val="1"/>
              </a:ext>
            </a:extLst>
          </p:cNvPr>
          <p:cNvGrpSpPr/>
          <p:nvPr userDrawn="1"/>
        </p:nvGrpSpPr>
        <p:grpSpPr>
          <a:xfrm>
            <a:off x="9010824" y="1514007"/>
            <a:ext cx="734257" cy="760506"/>
            <a:chOff x="5243759" y="1363788"/>
            <a:chExt cx="734257" cy="760506"/>
          </a:xfrm>
        </p:grpSpPr>
        <p:sp>
          <p:nvSpPr>
            <p:cNvPr id="6" name="Freeform 5">
              <a:extLst>
                <a:ext uri="{FF2B5EF4-FFF2-40B4-BE49-F238E27FC236}">
                  <a16:creationId xmlns:a16="http://schemas.microsoft.com/office/drawing/2014/main" id="{5DE1CC00-F893-E215-8086-65B6605C5FC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7" name="Freeform 6">
              <a:extLst>
                <a:ext uri="{FF2B5EF4-FFF2-40B4-BE49-F238E27FC236}">
                  <a16:creationId xmlns:a16="http://schemas.microsoft.com/office/drawing/2014/main" id="{6EBF50D9-F9B8-ADB3-8B4A-AF19564EE6E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8" name="Freeform 8">
              <a:extLst>
                <a:ext uri="{FF2B5EF4-FFF2-40B4-BE49-F238E27FC236}">
                  <a16:creationId xmlns:a16="http://schemas.microsoft.com/office/drawing/2014/main" id="{80BE1060-7183-58F8-EEBF-64135EE82BC5}"/>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1" name="Oval 10">
            <a:extLst>
              <a:ext uri="{FF2B5EF4-FFF2-40B4-BE49-F238E27FC236}">
                <a16:creationId xmlns:a16="http://schemas.microsoft.com/office/drawing/2014/main" id="{E597A3BE-0D13-9033-E3FD-78202DB799C8}"/>
              </a:ext>
              <a:ext uri="{C183D7F6-B498-43B3-948B-1728B52AA6E4}">
                <adec:decorative xmlns:adec="http://schemas.microsoft.com/office/drawing/2017/decorative" val="1"/>
              </a:ext>
            </a:extLst>
          </p:cNvPr>
          <p:cNvSpPr>
            <a:spLocks noChangeAspect="1"/>
          </p:cNvSpPr>
          <p:nvPr userDrawn="1"/>
        </p:nvSpPr>
        <p:spPr>
          <a:xfrm>
            <a:off x="10168304"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2" name="Group 11">
            <a:extLst>
              <a:ext uri="{FF2B5EF4-FFF2-40B4-BE49-F238E27FC236}">
                <a16:creationId xmlns:a16="http://schemas.microsoft.com/office/drawing/2014/main" id="{D8867D9A-3F3B-94C3-244B-0006226AEF73}"/>
              </a:ext>
              <a:ext uri="{C183D7F6-B498-43B3-948B-1728B52AA6E4}">
                <adec:decorative xmlns:adec="http://schemas.microsoft.com/office/drawing/2017/decorative" val="1"/>
              </a:ext>
            </a:extLst>
          </p:cNvPr>
          <p:cNvGrpSpPr/>
          <p:nvPr userDrawn="1"/>
        </p:nvGrpSpPr>
        <p:grpSpPr>
          <a:xfrm flipH="1">
            <a:off x="9063019" y="3199533"/>
            <a:ext cx="3597052" cy="2615018"/>
            <a:chOff x="4541453" y="3199533"/>
            <a:chExt cx="3597052" cy="2615018"/>
          </a:xfrm>
        </p:grpSpPr>
        <p:sp>
          <p:nvSpPr>
            <p:cNvPr id="13" name="Freeform: Shape 38">
              <a:extLst>
                <a:ext uri="{FF2B5EF4-FFF2-40B4-BE49-F238E27FC236}">
                  <a16:creationId xmlns:a16="http://schemas.microsoft.com/office/drawing/2014/main" id="{955FC3D1-6227-A188-CCDB-11D573FD807A}"/>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4" name="Group 13">
              <a:extLst>
                <a:ext uri="{FF2B5EF4-FFF2-40B4-BE49-F238E27FC236}">
                  <a16:creationId xmlns:a16="http://schemas.microsoft.com/office/drawing/2014/main" id="{AE6BE70E-C41E-449D-A48C-4EB6BB7DC20D}"/>
                </a:ext>
              </a:extLst>
            </p:cNvPr>
            <p:cNvGrpSpPr/>
            <p:nvPr/>
          </p:nvGrpSpPr>
          <p:grpSpPr>
            <a:xfrm>
              <a:off x="4541453" y="3199533"/>
              <a:ext cx="3478701" cy="2615018"/>
              <a:chOff x="-481151" y="3199533"/>
              <a:chExt cx="3478701" cy="2615018"/>
            </a:xfrm>
          </p:grpSpPr>
          <p:sp>
            <p:nvSpPr>
              <p:cNvPr id="15" name="Freeform: Shape 32">
                <a:extLst>
                  <a:ext uri="{FF2B5EF4-FFF2-40B4-BE49-F238E27FC236}">
                    <a16:creationId xmlns:a16="http://schemas.microsoft.com/office/drawing/2014/main" id="{B7C0B12B-49BE-7855-18FB-8583C8DD9617}"/>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Oval 15">
                <a:extLst>
                  <a:ext uri="{FF2B5EF4-FFF2-40B4-BE49-F238E27FC236}">
                    <a16:creationId xmlns:a16="http://schemas.microsoft.com/office/drawing/2014/main" id="{67C78A37-D378-70D3-D6E3-AB9400EB583E}"/>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7" name="Group 16">
            <a:extLst>
              <a:ext uri="{FF2B5EF4-FFF2-40B4-BE49-F238E27FC236}">
                <a16:creationId xmlns:a16="http://schemas.microsoft.com/office/drawing/2014/main" id="{02491172-466F-19CC-B639-A1C3CAB1D43A}"/>
              </a:ext>
              <a:ext uri="{C183D7F6-B498-43B3-948B-1728B52AA6E4}">
                <adec:decorative xmlns:adec="http://schemas.microsoft.com/office/drawing/2017/decorative" val="1"/>
              </a:ext>
            </a:extLst>
          </p:cNvPr>
          <p:cNvGrpSpPr/>
          <p:nvPr userDrawn="1"/>
        </p:nvGrpSpPr>
        <p:grpSpPr>
          <a:xfrm>
            <a:off x="5690545" y="4100655"/>
            <a:ext cx="1335600" cy="1262947"/>
            <a:chOff x="10145015" y="2343978"/>
            <a:chExt cx="1335600" cy="1262947"/>
          </a:xfrm>
        </p:grpSpPr>
        <p:sp>
          <p:nvSpPr>
            <p:cNvPr id="18" name="Freeform: Shape 25">
              <a:extLst>
                <a:ext uri="{FF2B5EF4-FFF2-40B4-BE49-F238E27FC236}">
                  <a16:creationId xmlns:a16="http://schemas.microsoft.com/office/drawing/2014/main" id="{45EC885D-265C-397B-5DAF-57A66CDA30B5}"/>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9" name="Oval 18">
              <a:extLst>
                <a:ext uri="{FF2B5EF4-FFF2-40B4-BE49-F238E27FC236}">
                  <a16:creationId xmlns:a16="http://schemas.microsoft.com/office/drawing/2014/main" id="{3601DB21-D937-2F89-DC26-063DFC7800C8}"/>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48338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Title">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550863" y="4045464"/>
            <a:ext cx="11115355" cy="2286000"/>
          </a:xfrm>
        </p:spPr>
        <p:txBody>
          <a:bodyPr anchor="ctr">
            <a:noAutofit/>
          </a:bodyPr>
          <a:lstStyle>
            <a:lvl1pPr algn="l">
              <a:defRPr sz="5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hasCustomPrompt="1"/>
          </p:nvPr>
        </p:nvSpPr>
        <p:spPr>
          <a:xfrm>
            <a:off x="0" y="4594"/>
            <a:ext cx="12192000" cy="3771878"/>
          </a:xfrm>
        </p:spPr>
        <p:txBody>
          <a:bodyPr>
            <a:noAutofit/>
          </a:bodyPr>
          <a:lstStyle>
            <a:lvl1pPr marL="0" indent="0" algn="ctr">
              <a:buNone/>
              <a:defRPr sz="2000"/>
            </a:lvl1pPr>
          </a:lstStyle>
          <a:p>
            <a:r>
              <a:rPr lang="en-US" dirty="0"/>
              <a:t>Click icon to insert picture</a:t>
            </a:r>
          </a:p>
        </p:txBody>
      </p:sp>
      <p:sp>
        <p:nvSpPr>
          <p:cNvPr id="7" name="Oval 6">
            <a:extLst>
              <a:ext uri="{FF2B5EF4-FFF2-40B4-BE49-F238E27FC236}">
                <a16:creationId xmlns:a16="http://schemas.microsoft.com/office/drawing/2014/main" id="{57BF9F63-86BE-5515-AD3C-59481B3FF4B4}"/>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25453844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550863" y="196900"/>
            <a:ext cx="4159160" cy="3155900"/>
          </a:xfrm>
        </p:spPr>
        <p:txBody>
          <a:bodyPr lIns="91440" anchor="b">
            <a:noAutofit/>
          </a:bodyPr>
          <a:lstStyle>
            <a:lvl1pPr algn="l">
              <a:defRPr sz="40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547271" y="3505200"/>
            <a:ext cx="4159160" cy="2352356"/>
          </a:xfrm>
        </p:spPr>
        <p:txBody>
          <a:bodyPr lIns="91440" rIns="91440">
            <a:noAutofit/>
          </a:bodyPr>
          <a:lstStyle>
            <a:lvl1pPr marL="0" indent="0" algn="l">
              <a:lnSpc>
                <a:spcPct val="100000"/>
              </a:lnSpc>
              <a:spcAft>
                <a:spcPts val="0"/>
              </a:spcAft>
              <a:buFont typeface="Arial" panose="020B0604020202020204" pitchFamily="34" charset="0"/>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4" name="Oval 13">
            <a:extLst>
              <a:ext uri="{FF2B5EF4-FFF2-40B4-BE49-F238E27FC236}">
                <a16:creationId xmlns:a16="http://schemas.microsoft.com/office/drawing/2014/main" id="{60ABD6E1-FE78-D78B-E80C-09490F5D8D05}"/>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62BB1BCD-5C1C-ED05-D6B4-F92367209BEF}"/>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11" name="Freeform 5">
              <a:extLst>
                <a:ext uri="{FF2B5EF4-FFF2-40B4-BE49-F238E27FC236}">
                  <a16:creationId xmlns:a16="http://schemas.microsoft.com/office/drawing/2014/main" id="{700A5CAB-28E9-FB7A-E72E-39F3ADE58C6B}"/>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Freeform 6">
              <a:extLst>
                <a:ext uri="{FF2B5EF4-FFF2-40B4-BE49-F238E27FC236}">
                  <a16:creationId xmlns:a16="http://schemas.microsoft.com/office/drawing/2014/main" id="{2BA2D9BC-CA87-28FA-7A02-455E740EACAB}"/>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3" name="Freeform 8">
              <a:extLst>
                <a:ext uri="{FF2B5EF4-FFF2-40B4-BE49-F238E27FC236}">
                  <a16:creationId xmlns:a16="http://schemas.microsoft.com/office/drawing/2014/main" id="{734E5ADF-EEF0-2501-9D7B-8FC1A49F60A7}"/>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8" name="Picture Placeholder 14">
            <a:extLst>
              <a:ext uri="{FF2B5EF4-FFF2-40B4-BE49-F238E27FC236}">
                <a16:creationId xmlns:a16="http://schemas.microsoft.com/office/drawing/2014/main" id="{780F3839-9B1B-2346-C1F4-E876E6AE32E1}"/>
              </a:ext>
            </a:extLst>
          </p:cNvPr>
          <p:cNvSpPr>
            <a:spLocks noGrp="1"/>
          </p:cNvSpPr>
          <p:nvPr>
            <p:ph type="pic" sz="quarter" idx="13"/>
          </p:nvPr>
        </p:nvSpPr>
        <p:spPr>
          <a:xfrm>
            <a:off x="5678049" y="78871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tIns="365760">
            <a:noAutofit/>
          </a:bodyPr>
          <a:lstStyle>
            <a:lvl1pPr marL="0" indent="0" algn="ctr">
              <a:buNone/>
              <a:defRPr sz="1800"/>
            </a:lvl1pPr>
          </a:lstStyle>
          <a:p>
            <a:r>
              <a:rPr lang="en-US" dirty="0"/>
              <a:t>Click icon to add picture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693470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87E98C0-6053-9701-92D0-4EF9ADBC500C}"/>
              </a:ext>
              <a:ext uri="{C183D7F6-B498-43B3-948B-1728B52AA6E4}">
                <adec:decorative xmlns:adec="http://schemas.microsoft.com/office/drawing/2017/decorative" val="1"/>
              </a:ext>
            </a:extLst>
          </p:cNvPr>
          <p:cNvGrpSpPr/>
          <p:nvPr userDrawn="1"/>
        </p:nvGrpSpPr>
        <p:grpSpPr>
          <a:xfrm flipH="1" flipV="1">
            <a:off x="9063019" y="746716"/>
            <a:ext cx="3597052" cy="2615018"/>
            <a:chOff x="4541453" y="3199533"/>
            <a:chExt cx="3597052" cy="2615018"/>
          </a:xfrm>
        </p:grpSpPr>
        <p:sp>
          <p:nvSpPr>
            <p:cNvPr id="8" name="Freeform: Shape 38">
              <a:extLst>
                <a:ext uri="{FF2B5EF4-FFF2-40B4-BE49-F238E27FC236}">
                  <a16:creationId xmlns:a16="http://schemas.microsoft.com/office/drawing/2014/main" id="{C32B1A1D-760B-9D3D-A869-E50FC962A629}"/>
                </a:ext>
              </a:extLst>
            </p:cNvPr>
            <p:cNvSpPr>
              <a:spLocks noChangeAspect="1"/>
            </p:cNvSpPr>
            <p:nvPr/>
          </p:nvSpPr>
          <p:spPr>
            <a:xfrm rot="18900000" flipV="1">
              <a:off x="4602175"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D02EF78B-5BDF-8632-B9B1-087DB042EEC7}"/>
                </a:ext>
              </a:extLst>
            </p:cNvPr>
            <p:cNvGrpSpPr/>
            <p:nvPr/>
          </p:nvGrpSpPr>
          <p:grpSpPr>
            <a:xfrm>
              <a:off x="4541453" y="3199533"/>
              <a:ext cx="3478701" cy="2615018"/>
              <a:chOff x="-481151" y="3199533"/>
              <a:chExt cx="3478701" cy="2615018"/>
            </a:xfrm>
          </p:grpSpPr>
          <p:sp>
            <p:nvSpPr>
              <p:cNvPr id="10" name="Freeform: Shape 32">
                <a:extLst>
                  <a:ext uri="{FF2B5EF4-FFF2-40B4-BE49-F238E27FC236}">
                    <a16:creationId xmlns:a16="http://schemas.microsoft.com/office/drawing/2014/main" id="{5C54B3E8-515B-0865-9321-DB3793A62240}"/>
                  </a:ext>
                </a:extLst>
              </p:cNvPr>
              <p:cNvSpPr>
                <a:spLocks noChangeAspect="1"/>
              </p:cNvSpPr>
              <p:nvPr userDrawn="1"/>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Oval 10">
                <a:extLst>
                  <a:ext uri="{FF2B5EF4-FFF2-40B4-BE49-F238E27FC236}">
                    <a16:creationId xmlns:a16="http://schemas.microsoft.com/office/drawing/2014/main" id="{56E92718-2CCD-B15D-8DE5-46285BEA256B}"/>
                  </a:ext>
                </a:extLst>
              </p:cNvPr>
              <p:cNvSpPr/>
              <p:nvPr userDrawn="1"/>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grpSp>
        <p:nvGrpSpPr>
          <p:cNvPr id="19" name="Group 18">
            <a:extLst>
              <a:ext uri="{FF2B5EF4-FFF2-40B4-BE49-F238E27FC236}">
                <a16:creationId xmlns:a16="http://schemas.microsoft.com/office/drawing/2014/main" id="{AEA0B78B-84F0-8B85-40E8-678689DC13E6}"/>
              </a:ext>
              <a:ext uri="{C183D7F6-B498-43B3-948B-1728B52AA6E4}">
                <adec:decorative xmlns:adec="http://schemas.microsoft.com/office/drawing/2017/decorative" val="1"/>
              </a:ext>
            </a:extLst>
          </p:cNvPr>
          <p:cNvGrpSpPr/>
          <p:nvPr userDrawn="1"/>
        </p:nvGrpSpPr>
        <p:grpSpPr>
          <a:xfrm>
            <a:off x="8723112" y="5088958"/>
            <a:ext cx="1335600" cy="1262947"/>
            <a:chOff x="10145015" y="2343978"/>
            <a:chExt cx="1335600" cy="1262947"/>
          </a:xfrm>
        </p:grpSpPr>
        <p:sp>
          <p:nvSpPr>
            <p:cNvPr id="20" name="Freeform: Shape 25">
              <a:extLst>
                <a:ext uri="{FF2B5EF4-FFF2-40B4-BE49-F238E27FC236}">
                  <a16:creationId xmlns:a16="http://schemas.microsoft.com/office/drawing/2014/main" id="{2E5D7C6F-BF77-9B7D-5B12-7AF3ED280B43}"/>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FA599EE6-2673-0AD8-EAE0-45C79326015E}"/>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50862" y="498474"/>
            <a:ext cx="7960421" cy="1450217"/>
          </a:xfrm>
        </p:spPr>
        <p:txBody>
          <a:bodyPr vert="horz" wrap="square" lIns="0" tIns="0" rIns="0" bIns="0" rtlCol="0" anchor="t" anchorCtr="0">
            <a:normAutofit/>
          </a:bodyPr>
          <a:lstStyle>
            <a:lvl1pPr>
              <a:defRPr lang="en-US" sz="40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81343" y="2103039"/>
            <a:ext cx="7929940" cy="3979625"/>
          </a:xfrm>
        </p:spPr>
        <p:txBody>
          <a:bodyPr>
            <a:normAutofit/>
          </a:bodyPr>
          <a:lstStyle>
            <a:lvl1pPr>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36914046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096D26C0-4AFC-33CC-99BE-317E9A844352}"/>
              </a:ext>
            </a:extLst>
          </p:cNvPr>
          <p:cNvSpPr>
            <a:spLocks noGrp="1"/>
          </p:cNvSpPr>
          <p:nvPr>
            <p:ph type="pic" sz="quarter" idx="13" hasCustomPrompt="1"/>
          </p:nvPr>
        </p:nvSpPr>
        <p:spPr>
          <a:xfrm>
            <a:off x="0" y="0"/>
            <a:ext cx="12192000" cy="6858000"/>
          </a:xfrm>
        </p:spPr>
        <p:txBody>
          <a:bodyPr/>
          <a:lstStyle>
            <a:lvl1pPr marL="0" indent="0" algn="ctr">
              <a:buNone/>
              <a:defRPr sz="2000"/>
            </a:lvl1pPr>
          </a:lstStyle>
          <a:p>
            <a:r>
              <a:rPr lang="en-US" dirty="0"/>
              <a:t>Click icon to insert picture</a:t>
            </a:r>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376680"/>
            <a:ext cx="9144000" cy="2286000"/>
          </a:xfrm>
        </p:spPr>
        <p:txBody>
          <a:bodyPr anchor="b">
            <a:noAutofit/>
          </a:bodyPr>
          <a:lstStyle>
            <a:lvl1pPr algn="ctr">
              <a:defRPr sz="54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799840"/>
            <a:ext cx="9144000" cy="2286000"/>
          </a:xfrm>
        </p:spPr>
        <p:txBody>
          <a:bodyPr>
            <a:no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512728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508635"/>
            <a:ext cx="11090274" cy="1332000"/>
          </a:xfrm>
        </p:spPr>
        <p:txBody>
          <a:bodyPr>
            <a:normAutofit/>
          </a:bodyPr>
          <a:lstStyle>
            <a:lvl1pPr>
              <a:lnSpc>
                <a:spcPct val="100000"/>
              </a:lnSpc>
              <a:defRPr sz="4000"/>
            </a:lvl1pPr>
          </a:lstStyle>
          <a:p>
            <a:r>
              <a:rPr lang="en-US" dirty="0"/>
              <a:t>Click to add title</a:t>
            </a:r>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6B65629D-0977-C0EA-5E0B-C4822F43DAEE}"/>
              </a:ext>
            </a:extLst>
          </p:cNvPr>
          <p:cNvSpPr>
            <a:spLocks noGrp="1"/>
          </p:cNvSpPr>
          <p:nvPr>
            <p:ph sz="half" idx="13" hasCustomPrompt="1"/>
          </p:nvPr>
        </p:nvSpPr>
        <p:spPr>
          <a:xfrm>
            <a:off x="6205540" y="2097175"/>
            <a:ext cx="5435600" cy="3995650"/>
          </a:xfrm>
        </p:spPr>
        <p:txBody>
          <a:bodyPr>
            <a:normAutofit/>
          </a:bodyPr>
          <a:lstStyle>
            <a:lvl1pPr marL="0" indent="0">
              <a:spcBef>
                <a:spcPts val="1000"/>
              </a:spcBef>
              <a:buNone/>
              <a:defRPr sz="1800">
                <a:solidFill>
                  <a:schemeClr val="tx1"/>
                </a:solidFill>
              </a:defRPr>
            </a:lvl1pPr>
            <a:lvl2pPr marL="228600">
              <a:spcBef>
                <a:spcPts val="1000"/>
              </a:spcBef>
              <a:defRPr sz="1800">
                <a:solidFill>
                  <a:schemeClr val="tx1"/>
                </a:solidFill>
              </a:defRPr>
            </a:lvl2pPr>
            <a:lvl3pPr marL="411480" indent="-228600">
              <a:spcBef>
                <a:spcPts val="1000"/>
              </a:spcBef>
              <a:defRPr sz="1800">
                <a:solidFill>
                  <a:schemeClr val="tx1"/>
                </a:solidFill>
              </a:defRPr>
            </a:lvl3pPr>
            <a:lvl4pPr marL="594360">
              <a:spcBef>
                <a:spcPts val="1000"/>
              </a:spcBef>
              <a:defRPr sz="1800">
                <a:solidFill>
                  <a:schemeClr val="tx1"/>
                </a:solidFill>
              </a:defRPr>
            </a:lvl4pPr>
            <a:lvl5pPr marL="777240">
              <a:spcBef>
                <a:spcPts val="1000"/>
              </a:spcBef>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8891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00974" y="196900"/>
            <a:ext cx="4899628" cy="2331490"/>
          </a:xfrm>
        </p:spPr>
        <p:txBody>
          <a:bodyPr anchor="b" anchorCtr="0">
            <a:noAutofit/>
          </a:bodyPr>
          <a:lstStyle>
            <a:lvl1pPr algn="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83162" y="2827209"/>
            <a:ext cx="4917440" cy="3442144"/>
          </a:xfrm>
        </p:spPr>
        <p:txBody>
          <a:bodyPr>
            <a:normAutofit/>
          </a:bodyPr>
          <a:lstStyle>
            <a:lvl1pPr marL="0" indent="0" algn="r">
              <a:buNone/>
              <a:defRPr sz="1800">
                <a:solidFill>
                  <a:schemeClr val="tx1"/>
                </a:solidFill>
              </a:defRPr>
            </a:lvl1pPr>
            <a:lvl2pPr algn="r">
              <a:defRPr sz="1200">
                <a:solidFill>
                  <a:schemeClr val="tx1"/>
                </a:solidFill>
              </a:defRPr>
            </a:lvl2pPr>
            <a:lvl3pPr algn="r">
              <a:defRPr sz="1200">
                <a:solidFill>
                  <a:schemeClr val="tx1"/>
                </a:solidFill>
              </a:defRPr>
            </a:lvl3pPr>
            <a:lvl4pPr algn="r">
              <a:defRPr sz="1200">
                <a:solidFill>
                  <a:schemeClr val="tx1"/>
                </a:solidFill>
              </a:defRPr>
            </a:lvl4pPr>
            <a:lvl5pPr algn="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6095588" y="0"/>
            <a:ext cx="6095998" cy="6858000"/>
          </a:xfrm>
        </p:spPr>
        <p:txBody>
          <a:bodyPr>
            <a:normAutofit/>
          </a:bodyPr>
          <a:lstStyle>
            <a:lvl1pPr marL="0" indent="0" algn="ctr">
              <a:buNone/>
              <a:defRPr sz="2000">
                <a:solidFill>
                  <a:schemeClr val="tx1"/>
                </a:solidFill>
              </a:defRPr>
            </a:lvl1pPr>
          </a:lstStyle>
          <a:p>
            <a:r>
              <a:rPr lang="en-US" dirty="0"/>
              <a:t>Click icon to add picture</a:t>
            </a:r>
          </a:p>
        </p:txBody>
      </p:sp>
      <p:grpSp>
        <p:nvGrpSpPr>
          <p:cNvPr id="4" name="Group 3">
            <a:extLst>
              <a:ext uri="{FF2B5EF4-FFF2-40B4-BE49-F238E27FC236}">
                <a16:creationId xmlns:a16="http://schemas.microsoft.com/office/drawing/2014/main" id="{A904CD02-7C7D-28DD-85A8-2FD92C29D32A}"/>
              </a:ext>
              <a:ext uri="{C183D7F6-B498-43B3-948B-1728B52AA6E4}">
                <adec:decorative xmlns:adec="http://schemas.microsoft.com/office/drawing/2017/decorative" val="1"/>
              </a:ext>
            </a:extLst>
          </p:cNvPr>
          <p:cNvGrpSpPr/>
          <p:nvPr userDrawn="1"/>
        </p:nvGrpSpPr>
        <p:grpSpPr>
          <a:xfrm>
            <a:off x="4803321" y="682622"/>
            <a:ext cx="734257" cy="760506"/>
            <a:chOff x="5243759" y="1363788"/>
            <a:chExt cx="734257" cy="760506"/>
          </a:xfrm>
        </p:grpSpPr>
        <p:sp>
          <p:nvSpPr>
            <p:cNvPr id="9" name="Freeform 5">
              <a:extLst>
                <a:ext uri="{FF2B5EF4-FFF2-40B4-BE49-F238E27FC236}">
                  <a16:creationId xmlns:a16="http://schemas.microsoft.com/office/drawing/2014/main" id="{FB7341D0-DC30-9661-B3E0-91DE7C37946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92A118B5-9F91-EA1B-3F95-6BFA5095544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208891A5-91FA-D924-CB46-E74B50635001}"/>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Oval 14">
            <a:extLst>
              <a:ext uri="{FF2B5EF4-FFF2-40B4-BE49-F238E27FC236}">
                <a16:creationId xmlns:a16="http://schemas.microsoft.com/office/drawing/2014/main" id="{BE5F7483-2261-D4C4-30E3-2D379D8CA06D}"/>
              </a:ext>
              <a:ext uri="{C183D7F6-B498-43B3-948B-1728B52AA6E4}">
                <adec:decorative xmlns:adec="http://schemas.microsoft.com/office/drawing/2017/decorative" val="1"/>
              </a:ext>
            </a:extLst>
          </p:cNvPr>
          <p:cNvSpPr>
            <a:spLocks noChangeAspect="1"/>
          </p:cNvSpPr>
          <p:nvPr userDrawn="1"/>
        </p:nvSpPr>
        <p:spPr>
          <a:xfrm>
            <a:off x="1189378" y="523262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285220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51486218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550863" y="550801"/>
            <a:ext cx="11090275" cy="1237360"/>
          </a:xfrm>
        </p:spPr>
        <p:txBody>
          <a:bodyPr anchor="t" anchorCtr="0">
            <a:noAutofit/>
          </a:bodyPr>
          <a:lstStyle>
            <a:lvl1pPr>
              <a:defRPr sz="4000"/>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553720" y="1917065"/>
            <a:ext cx="2921000" cy="4297680"/>
          </a:xfrm>
        </p:spPr>
        <p:txBody>
          <a:bodyPr>
            <a:normAutofit/>
          </a:bodyPr>
          <a:lstStyle>
            <a:lvl1pPr marL="0" indent="0">
              <a:buNone/>
              <a:defRPr sz="1800">
                <a:solidFill>
                  <a:schemeClr val="tx1"/>
                </a:solidFill>
              </a:defRPr>
            </a:lvl1pPr>
            <a:lvl2pPr>
              <a:defRPr sz="1200">
                <a:solidFill>
                  <a:schemeClr val="tx1"/>
                </a:solidFill>
              </a:defRPr>
            </a:lvl2pPr>
            <a:lvl3pPr>
              <a:defRPr sz="1200">
                <a:solidFill>
                  <a:schemeClr val="tx1"/>
                </a:solidFill>
              </a:defRPr>
            </a:lvl3pPr>
            <a:lvl4pPr>
              <a:defRPr sz="1200">
                <a:solidFill>
                  <a:schemeClr val="tx1"/>
                </a:solidFill>
              </a:defRPr>
            </a:lvl4pPr>
            <a:lvl5pPr>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48759" y="1917065"/>
            <a:ext cx="7591799" cy="4297680"/>
          </a:xfrm>
        </p:spPr>
        <p:txBody>
          <a:bodyPr>
            <a:normAutofit/>
          </a:bodyPr>
          <a:lstStyle>
            <a:lvl1pPr>
              <a:defRPr sz="2000">
                <a:solidFill>
                  <a:schemeClr val="tx1"/>
                </a:solidFill>
              </a:defRPr>
            </a:lvl1pPr>
          </a:lstStyle>
          <a:p>
            <a:r>
              <a:rPr lang="en-US" dirty="0"/>
              <a:t>Click icon to insert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3236318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 uri="{C183D7F6-B498-43B3-948B-1728B52AA6E4}">
                <adec:decorative xmlns:adec="http://schemas.microsoft.com/office/drawing/2017/decorative" val="1"/>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8978E540-142B-4A82-9C3F-E61BC190AEED}"/>
              </a:ext>
            </a:extLst>
          </p:cNvPr>
          <p:cNvSpPr>
            <a:spLocks noGrp="1"/>
          </p:cNvSpPr>
          <p:nvPr>
            <p:ph type="title" hasCustomPrompt="1"/>
          </p:nvPr>
        </p:nvSpPr>
        <p:spPr>
          <a:xfrm>
            <a:off x="550863" y="488315"/>
            <a:ext cx="11090274" cy="1332000"/>
          </a:xfrm>
        </p:spPr>
        <p:txBody>
          <a:bodyPr>
            <a:normAutofit/>
          </a:bodyPr>
          <a:lstStyle>
            <a:lvl1pPr>
              <a:lnSpc>
                <a:spcPct val="100000"/>
              </a:lnSpc>
              <a:defRPr sz="4000"/>
            </a:lvl1pPr>
          </a:lstStyle>
          <a:p>
            <a:r>
              <a:rPr lang="en-US" dirty="0"/>
              <a:t>Click to add title</a:t>
            </a:r>
          </a:p>
        </p:txBody>
      </p:sp>
      <p:grpSp>
        <p:nvGrpSpPr>
          <p:cNvPr id="11" name="Group 10">
            <a:extLst>
              <a:ext uri="{FF2B5EF4-FFF2-40B4-BE49-F238E27FC236}">
                <a16:creationId xmlns:a16="http://schemas.microsoft.com/office/drawing/2014/main" id="{6EFC6ED4-22DD-0C3B-D15A-218307AB6DF2}"/>
              </a:ext>
              <a:ext uri="{C183D7F6-B498-43B3-948B-1728B52AA6E4}">
                <adec:decorative xmlns:adec="http://schemas.microsoft.com/office/drawing/2017/decorative" val="1"/>
              </a:ext>
            </a:extLst>
          </p:cNvPr>
          <p:cNvGrpSpPr/>
          <p:nvPr userDrawn="1"/>
        </p:nvGrpSpPr>
        <p:grpSpPr>
          <a:xfrm>
            <a:off x="10379261" y="2030035"/>
            <a:ext cx="1335600" cy="1262947"/>
            <a:chOff x="10145015" y="2343978"/>
            <a:chExt cx="1335600" cy="1262947"/>
          </a:xfrm>
        </p:grpSpPr>
        <p:sp>
          <p:nvSpPr>
            <p:cNvPr id="12" name="Freeform: Shape 25">
              <a:extLst>
                <a:ext uri="{FF2B5EF4-FFF2-40B4-BE49-F238E27FC236}">
                  <a16:creationId xmlns:a16="http://schemas.microsoft.com/office/drawing/2014/main" id="{E4CD0F67-4BE8-1120-FCAE-806F9E18DD5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4" name="Oval 13">
              <a:extLst>
                <a:ext uri="{FF2B5EF4-FFF2-40B4-BE49-F238E27FC236}">
                  <a16:creationId xmlns:a16="http://schemas.microsoft.com/office/drawing/2014/main" id="{59B74B85-E3CB-E24E-54C6-AB161411D93A}"/>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5" name="Freeform: Shape 21">
            <a:extLst>
              <a:ext uri="{FF2B5EF4-FFF2-40B4-BE49-F238E27FC236}">
                <a16:creationId xmlns:a16="http://schemas.microsoft.com/office/drawing/2014/main" id="{5781DEED-6608-D622-CA5E-C91FD8645ED6}"/>
              </a:ext>
              <a:ext uri="{C183D7F6-B498-43B3-948B-1728B52AA6E4}">
                <adec:decorative xmlns:adec="http://schemas.microsoft.com/office/drawing/2017/decorative" val="1"/>
              </a:ext>
            </a:extLst>
          </p:cNvPr>
          <p:cNvSpPr>
            <a:spLocks noChangeAspect="1"/>
          </p:cNvSpPr>
          <p:nvPr userDrawn="1"/>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 uri="{C183D7F6-B498-43B3-948B-1728B52AA6E4}">
                <adec:decorative xmlns:adec="http://schemas.microsoft.com/office/drawing/2017/decorative" val="1"/>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hasCustomPrompt="1"/>
          </p:nvPr>
        </p:nvSpPr>
        <p:spPr>
          <a:xfrm>
            <a:off x="550862" y="1965095"/>
            <a:ext cx="5435600"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C4B946DE-F802-2F36-2789-09D7F8604081}"/>
              </a:ext>
            </a:extLst>
          </p:cNvPr>
          <p:cNvSpPr>
            <a:spLocks noGrp="1"/>
          </p:cNvSpPr>
          <p:nvPr>
            <p:ph sz="half" idx="13" hasCustomPrompt="1"/>
          </p:nvPr>
        </p:nvSpPr>
        <p:spPr>
          <a:xfrm>
            <a:off x="6301305" y="1965095"/>
            <a:ext cx="5339397" cy="3995650"/>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595073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50863" y="560961"/>
            <a:ext cx="11090275" cy="1186560"/>
          </a:xfrm>
        </p:spPr>
        <p:txBody>
          <a:bodyPr anchor="t" anchorCtr="0">
            <a:noAutofit/>
          </a:bodyPr>
          <a:lstStyle>
            <a:lvl1pPr>
              <a:defRPr sz="4000"/>
            </a:lvl1p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Content Placeholder 2">
            <a:extLst>
              <a:ext uri="{FF2B5EF4-FFF2-40B4-BE49-F238E27FC236}">
                <a16:creationId xmlns:a16="http://schemas.microsoft.com/office/drawing/2014/main" id="{2AC28186-3489-427F-79D0-B78444023624}"/>
              </a:ext>
            </a:extLst>
          </p:cNvPr>
          <p:cNvSpPr>
            <a:spLocks noGrp="1"/>
          </p:cNvSpPr>
          <p:nvPr>
            <p:ph sz="half" idx="1" hasCustomPrompt="1"/>
          </p:nvPr>
        </p:nvSpPr>
        <p:spPr>
          <a:xfrm>
            <a:off x="550861" y="1917064"/>
            <a:ext cx="11090275" cy="4297679"/>
          </a:xfrm>
        </p:spPr>
        <p:txBody>
          <a:bodyPr>
            <a:normAutofit/>
          </a:bodyPr>
          <a:lstStyle>
            <a:lvl1pPr marL="0" indent="0">
              <a:buNone/>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246553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E57989ED-9663-5033-AA83-267069FC5CEE}"/>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Title 1">
            <a:extLst>
              <a:ext uri="{FF2B5EF4-FFF2-40B4-BE49-F238E27FC236}">
                <a16:creationId xmlns:a16="http://schemas.microsoft.com/office/drawing/2014/main" id="{B1A4B040-51E3-4DA0-B21D-EEE173E7536F}"/>
              </a:ext>
            </a:extLst>
          </p:cNvPr>
          <p:cNvSpPr>
            <a:spLocks noGrp="1"/>
          </p:cNvSpPr>
          <p:nvPr>
            <p:ph type="title" hasCustomPrompt="1"/>
          </p:nvPr>
        </p:nvSpPr>
        <p:spPr>
          <a:xfrm>
            <a:off x="549536" y="549274"/>
            <a:ext cx="5179330" cy="2841829"/>
          </a:xfrm>
        </p:spPr>
        <p:txBody>
          <a:bodyPr vert="horz" wrap="square" lIns="0" tIns="0" rIns="0" bIns="0" rtlCol="0" anchor="b" anchorCtr="0">
            <a:normAutofit/>
          </a:bodyPr>
          <a:lstStyle>
            <a:lvl1pPr>
              <a:defRPr lang="en-US" sz="5400" dirty="0"/>
            </a:lvl1pPr>
          </a:lstStyle>
          <a:p>
            <a:pPr lvl="0">
              <a:lnSpc>
                <a:spcPct val="100000"/>
              </a:lnSpc>
            </a:pPr>
            <a:r>
              <a:rPr lang="en-US" dirty="0"/>
              <a:t>Click to add title</a:t>
            </a:r>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hasCustomPrompt="1"/>
          </p:nvPr>
        </p:nvSpPr>
        <p:spPr>
          <a:xfrm>
            <a:off x="549537" y="3646704"/>
            <a:ext cx="5179330" cy="2706160"/>
          </a:xfrm>
        </p:spPr>
        <p:txBody>
          <a:bodyPr>
            <a:normAutofit/>
          </a:bodyPr>
          <a:lstStyle>
            <a:lvl1pPr marL="0" indent="0">
              <a:spcBef>
                <a:spcPts val="1000"/>
              </a:spcBef>
              <a:buNone/>
              <a:defRPr sz="1800">
                <a:solidFill>
                  <a:schemeClr val="tx1"/>
                </a:solidFill>
              </a:defRPr>
            </a:lvl1pPr>
            <a:lvl2pPr marL="457200" indent="0">
              <a:spcBef>
                <a:spcPts val="1000"/>
              </a:spcBef>
              <a:buNone/>
              <a:defRPr sz="1200">
                <a:solidFill>
                  <a:schemeClr val="tx1"/>
                </a:solidFill>
              </a:defRPr>
            </a:lvl2pPr>
            <a:lvl3pPr marL="914400" indent="0">
              <a:spcBef>
                <a:spcPts val="1000"/>
              </a:spcBef>
              <a:buNone/>
              <a:defRPr sz="1200">
                <a:solidFill>
                  <a:schemeClr val="tx1"/>
                </a:solidFill>
              </a:defRPr>
            </a:lvl3pPr>
            <a:lvl4pPr marL="1371600" indent="0">
              <a:spcBef>
                <a:spcPts val="1000"/>
              </a:spcBef>
              <a:buNone/>
              <a:defRPr sz="1200">
                <a:solidFill>
                  <a:schemeClr val="tx1"/>
                </a:solidFill>
              </a:defRPr>
            </a:lvl4pPr>
            <a:lvl5pPr marL="1828800" indent="0">
              <a:spcBef>
                <a:spcPts val="1000"/>
              </a:spcBef>
              <a:buNone/>
              <a:defRPr sz="12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Picture Placeholder 19">
            <a:extLst>
              <a:ext uri="{FF2B5EF4-FFF2-40B4-BE49-F238E27FC236}">
                <a16:creationId xmlns:a16="http://schemas.microsoft.com/office/drawing/2014/main" id="{5392876F-0BBD-F80A-DE7F-8831AD3BF353}"/>
              </a:ext>
            </a:extLst>
          </p:cNvPr>
          <p:cNvSpPr>
            <a:spLocks noGrp="1"/>
          </p:cNvSpPr>
          <p:nvPr>
            <p:ph type="pic" sz="quarter" idx="13" hasCustomPrompt="1"/>
          </p:nvPr>
        </p:nvSpPr>
        <p:spPr>
          <a:xfrm>
            <a:off x="5926138" y="549275"/>
            <a:ext cx="5654675" cy="5788025"/>
          </a:xfrm>
        </p:spPr>
        <p:txBody>
          <a:bodyPr>
            <a:normAutofit/>
          </a:bodyPr>
          <a:lstStyle>
            <a:lvl1pPr marL="0" indent="0" algn="ctr">
              <a:buNone/>
              <a:defRPr sz="2000">
                <a:solidFill>
                  <a:schemeClr val="tx1"/>
                </a:solidFill>
              </a:defRPr>
            </a:lvl1pPr>
          </a:lstStyle>
          <a:p>
            <a:r>
              <a:rPr lang="en-US" dirty="0"/>
              <a:t>Click icon to insert picture</a:t>
            </a:r>
          </a:p>
        </p:txBody>
      </p:sp>
      <p:grpSp>
        <p:nvGrpSpPr>
          <p:cNvPr id="9" name="Group 8">
            <a:extLst>
              <a:ext uri="{FF2B5EF4-FFF2-40B4-BE49-F238E27FC236}">
                <a16:creationId xmlns:a16="http://schemas.microsoft.com/office/drawing/2014/main" id="{64E08E8E-10CB-55BC-8AFF-E64C800B9F89}"/>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0" name="Freeform: Shape 15">
              <a:extLst>
                <a:ext uri="{FF2B5EF4-FFF2-40B4-BE49-F238E27FC236}">
                  <a16:creationId xmlns:a16="http://schemas.microsoft.com/office/drawing/2014/main" id="{B439260B-AC6B-1C83-1A63-058A7E7EFCC9}"/>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ADD32DC-9BAF-DA32-4E29-A6D403E04377}"/>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grpSp>
        <p:nvGrpSpPr>
          <p:cNvPr id="12" name="Group 11">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dirty="0"/>
          </a:p>
        </p:txBody>
      </p:sp>
    </p:spTree>
    <p:extLst>
      <p:ext uri="{BB962C8B-B14F-4D97-AF65-F5344CB8AC3E}">
        <p14:creationId xmlns:p14="http://schemas.microsoft.com/office/powerpoint/2010/main" val="743832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5423310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8707378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254551633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pPr/>
              <a:t>‹#›</a:t>
            </a:fld>
            <a:endParaRPr lang="en-US" dirty="0"/>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00127866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8747346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120157937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379669433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dirty="0"/>
          </a:p>
        </p:txBody>
      </p:sp>
    </p:spTree>
    <p:extLst>
      <p:ext uri="{BB962C8B-B14F-4D97-AF65-F5344CB8AC3E}">
        <p14:creationId xmlns:p14="http://schemas.microsoft.com/office/powerpoint/2010/main" val="4052955849"/>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 id="2147483724" r:id="rId19"/>
    <p:sldLayoutId id="2147483725" r:id="rId20"/>
    <p:sldLayoutId id="2147483726" r:id="rId21"/>
    <p:sldLayoutId id="2147483727" r:id="rId22"/>
    <p:sldLayoutId id="2147483728" r:id="rId23"/>
  </p:sldLayoutIdLst>
  <p:hf sldNum="0" hdr="0" ftr="0" dt="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4.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title"/>
          </p:nvPr>
        </p:nvSpPr>
        <p:spPr>
          <a:xfrm>
            <a:off x="6596679" y="662937"/>
            <a:ext cx="5377477" cy="4484190"/>
          </a:xfrm>
          <a:noFill/>
        </p:spPr>
        <p:txBody>
          <a:bodyPr anchor="ctr">
            <a:noAutofit/>
          </a:bodyPr>
          <a:lstStyle/>
          <a:p>
            <a:pPr algn="ctr"/>
            <a:r>
              <a:rPr lang="en-US">
                <a:latin typeface="Walbaum Display"/>
                <a:ea typeface="Calibri"/>
                <a:cs typeface="Calibri"/>
              </a:rPr>
              <a:t>ChatGPT Positioning Strategy</a:t>
            </a:r>
            <a:br>
              <a:rPr lang="en-US" dirty="0">
                <a:latin typeface="Walbaum Display"/>
              </a:rPr>
            </a:br>
            <a:endParaRPr lang="en-US">
              <a:solidFill>
                <a:srgbClr val="FFFFFF"/>
              </a:solidFill>
              <a:latin typeface="Walbaum Display"/>
              <a:ea typeface="Calibri"/>
              <a:cs typeface="Calibri"/>
            </a:endParaRPr>
          </a:p>
          <a:p>
            <a:pPr algn="ctr"/>
            <a:endParaRPr lang="en-US" dirty="0">
              <a:latin typeface="Walbaum Display"/>
              <a:ea typeface="Calibri"/>
              <a:cs typeface="Calibri"/>
            </a:endParaRPr>
          </a:p>
        </p:txBody>
      </p:sp>
      <p:pic>
        <p:nvPicPr>
          <p:cNvPr id="8" name="Picture Placeholder 13" descr="Data points digital background">
            <a:extLst>
              <a:ext uri="{FF2B5EF4-FFF2-40B4-BE49-F238E27FC236}">
                <a16:creationId xmlns:a16="http://schemas.microsoft.com/office/drawing/2014/main" id="{53227D59-33F9-9DDB-1C5C-A938A989EE51}"/>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7936" r="7936"/>
          <a:stretch/>
        </p:blipFill>
        <p:spPr>
          <a:xfrm>
            <a:off x="0" y="0"/>
            <a:ext cx="6500532" cy="6858000"/>
          </a:xfrm>
        </p:spPr>
      </p:pic>
      <p:sp>
        <p:nvSpPr>
          <p:cNvPr id="2" name="TextBox 1">
            <a:extLst>
              <a:ext uri="{FF2B5EF4-FFF2-40B4-BE49-F238E27FC236}">
                <a16:creationId xmlns:a16="http://schemas.microsoft.com/office/drawing/2014/main" id="{96AC5981-4798-126F-8574-5AEBFFA34F29}"/>
              </a:ext>
            </a:extLst>
          </p:cNvPr>
          <p:cNvSpPr txBox="1"/>
          <p:nvPr/>
        </p:nvSpPr>
        <p:spPr>
          <a:xfrm>
            <a:off x="9754665" y="5708843"/>
            <a:ext cx="22188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Calibri"/>
                <a:ea typeface="Calibri"/>
                <a:cs typeface="Calibri"/>
              </a:rPr>
              <a:t>By Team 5</a:t>
            </a:r>
          </a:p>
        </p:txBody>
      </p:sp>
    </p:spTree>
    <p:extLst>
      <p:ext uri="{BB962C8B-B14F-4D97-AF65-F5344CB8AC3E}">
        <p14:creationId xmlns:p14="http://schemas.microsoft.com/office/powerpoint/2010/main" val="2803092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8D19-AD3B-E17B-6E49-2B9140113A6D}"/>
              </a:ext>
            </a:extLst>
          </p:cNvPr>
          <p:cNvSpPr>
            <a:spLocks noGrp="1"/>
          </p:cNvSpPr>
          <p:nvPr>
            <p:ph type="title"/>
          </p:nvPr>
        </p:nvSpPr>
        <p:spPr>
          <a:xfrm>
            <a:off x="220183" y="218596"/>
            <a:ext cx="11091600" cy="1332000"/>
          </a:xfrm>
        </p:spPr>
        <p:txBody>
          <a:bodyPr/>
          <a:lstStyle/>
          <a:p>
            <a:r>
              <a:rPr lang="en-US" sz="4400">
                <a:latin typeface="Gill Sans MT"/>
              </a:rPr>
              <a:t>Further, Analysis of the Competitive Environment and Positioning</a:t>
            </a:r>
          </a:p>
          <a:p>
            <a:endParaRPr lang="en-US" sz="4400">
              <a:latin typeface="Gill Sans MT"/>
            </a:endParaRPr>
          </a:p>
          <a:p>
            <a:endParaRPr lang="en-US" sz="4400">
              <a:latin typeface="Gill Sans MT"/>
            </a:endParaRPr>
          </a:p>
        </p:txBody>
      </p:sp>
      <p:sp>
        <p:nvSpPr>
          <p:cNvPr id="3" name="Content Placeholder 2">
            <a:extLst>
              <a:ext uri="{FF2B5EF4-FFF2-40B4-BE49-F238E27FC236}">
                <a16:creationId xmlns:a16="http://schemas.microsoft.com/office/drawing/2014/main" id="{5D16E1FB-EB9D-0A40-98CF-D7A09148537B}"/>
              </a:ext>
            </a:extLst>
          </p:cNvPr>
          <p:cNvSpPr>
            <a:spLocks noGrp="1"/>
          </p:cNvSpPr>
          <p:nvPr>
            <p:ph idx="1"/>
          </p:nvPr>
        </p:nvSpPr>
        <p:spPr>
          <a:xfrm>
            <a:off x="220184" y="1710633"/>
            <a:ext cx="5554991" cy="4914153"/>
          </a:xfrm>
        </p:spPr>
        <p:txBody>
          <a:bodyPr vert="horz" wrap="square" lIns="0" tIns="0" rIns="0" bIns="0" rtlCol="0" anchor="t">
            <a:noAutofit/>
          </a:bodyPr>
          <a:lstStyle/>
          <a:p>
            <a:pPr>
              <a:lnSpc>
                <a:spcPct val="90000"/>
              </a:lnSpc>
              <a:spcAft>
                <a:spcPts val="0"/>
              </a:spcAft>
            </a:pPr>
            <a:r>
              <a:rPr lang="en-US" sz="2000" dirty="0">
                <a:solidFill>
                  <a:schemeClr val="tx1"/>
                </a:solidFill>
                <a:latin typeface="Gill Sans MT"/>
              </a:rPr>
              <a:t>ChatGPT is distinctly positioned</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Aligned with key attributes</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Other brands are clustered together</a:t>
            </a:r>
          </a:p>
          <a:p>
            <a:pPr>
              <a:lnSpc>
                <a:spcPct val="90000"/>
              </a:lnSpc>
              <a:spcAft>
                <a:spcPts val="0"/>
              </a:spcAft>
              <a:buFont typeface="Courier New,monospace" panose="020B0604020202020204" pitchFamily="34" charset="0"/>
              <a:buChar char="o"/>
            </a:pPr>
            <a:r>
              <a:rPr lang="en-US" sz="2000" dirty="0">
                <a:solidFill>
                  <a:schemeClr val="tx1"/>
                </a:solidFill>
                <a:latin typeface="Gill Sans MT"/>
              </a:rPr>
              <a:t>Excels at multiple attributes</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Ease of Use</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Speed of Response</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Range of Capabilities</a:t>
            </a:r>
          </a:p>
          <a:p>
            <a:pPr>
              <a:lnSpc>
                <a:spcPct val="90000"/>
              </a:lnSpc>
              <a:spcAft>
                <a:spcPts val="0"/>
              </a:spcAft>
              <a:buFont typeface="Courier New,monospace" panose="020B0604020202020204" pitchFamily="34" charset="0"/>
              <a:buChar char="o"/>
            </a:pPr>
            <a:r>
              <a:rPr lang="en-US" sz="2000" dirty="0">
                <a:solidFill>
                  <a:schemeClr val="tx1"/>
                </a:solidFill>
                <a:latin typeface="Gill Sans MT"/>
              </a:rPr>
              <a:t>Hardly any differentiation in other brands</a:t>
            </a:r>
          </a:p>
          <a:p>
            <a:pPr>
              <a:lnSpc>
                <a:spcPct val="90000"/>
              </a:lnSpc>
              <a:spcAft>
                <a:spcPts val="0"/>
              </a:spcAft>
              <a:buFont typeface="Courier New,monospace" panose="020B0604020202020204" pitchFamily="34" charset="0"/>
              <a:buChar char="o"/>
            </a:pPr>
            <a:r>
              <a:rPr lang="en-US" sz="2000" dirty="0">
                <a:solidFill>
                  <a:schemeClr val="tx1"/>
                </a:solidFill>
                <a:latin typeface="Gill Sans MT"/>
              </a:rPr>
              <a:t>Trustworthiness </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All brands struggled with this attribute signaling need for improvement</a:t>
            </a:r>
          </a:p>
          <a:p>
            <a:pPr>
              <a:lnSpc>
                <a:spcPct val="90000"/>
              </a:lnSpc>
              <a:spcAft>
                <a:spcPts val="0"/>
              </a:spcAft>
              <a:buFont typeface="Courier New,monospace" panose="020B0604020202020204" pitchFamily="34" charset="0"/>
              <a:buChar char="o"/>
            </a:pPr>
            <a:r>
              <a:rPr lang="en-US" sz="2000" err="1">
                <a:solidFill>
                  <a:schemeClr val="tx1"/>
                </a:solidFill>
                <a:latin typeface="Gill Sans MT"/>
              </a:rPr>
              <a:t>DeepSeek</a:t>
            </a:r>
            <a:r>
              <a:rPr lang="en-US" sz="2000" dirty="0">
                <a:solidFill>
                  <a:schemeClr val="tx1"/>
                </a:solidFill>
                <a:latin typeface="Gill Sans MT"/>
              </a:rPr>
              <a:t> has only been around for little time</a:t>
            </a:r>
          </a:p>
          <a:p>
            <a:pPr marL="493395" lvl="1">
              <a:lnSpc>
                <a:spcPct val="90000"/>
              </a:lnSpc>
              <a:spcAft>
                <a:spcPts val="0"/>
              </a:spcAft>
              <a:buFont typeface="Courier New,monospace" panose="020B0604020202020204" pitchFamily="34" charset="0"/>
              <a:buChar char="o"/>
            </a:pPr>
            <a:r>
              <a:rPr lang="en-US" sz="2000" dirty="0">
                <a:solidFill>
                  <a:schemeClr val="tx1"/>
                </a:solidFill>
                <a:latin typeface="Gill Sans MT"/>
              </a:rPr>
              <a:t>Outperforming most AI brands</a:t>
            </a:r>
          </a:p>
          <a:p>
            <a:pPr>
              <a:lnSpc>
                <a:spcPct val="90000"/>
              </a:lnSpc>
              <a:spcAft>
                <a:spcPts val="0"/>
              </a:spcAft>
              <a:buFont typeface="Courier New,monospace" panose="020B0604020202020204" pitchFamily="34" charset="0"/>
              <a:buChar char="o"/>
            </a:pPr>
            <a:endParaRPr lang="en-US" sz="2000" dirty="0">
              <a:solidFill>
                <a:schemeClr val="tx1"/>
              </a:solidFill>
              <a:latin typeface="Gill Sans MT"/>
            </a:endParaRPr>
          </a:p>
          <a:p>
            <a:endParaRPr lang="en-US" sz="2000" dirty="0">
              <a:solidFill>
                <a:schemeClr val="tx1"/>
              </a:solidFill>
            </a:endParaRPr>
          </a:p>
        </p:txBody>
      </p:sp>
      <p:pic>
        <p:nvPicPr>
          <p:cNvPr id="4" name="Picture 3" descr="A diagram of a diagram&#10;&#10;AI-generated content may be incorrect.">
            <a:extLst>
              <a:ext uri="{FF2B5EF4-FFF2-40B4-BE49-F238E27FC236}">
                <a16:creationId xmlns:a16="http://schemas.microsoft.com/office/drawing/2014/main" id="{84AB717A-1D60-3830-0211-78330FD21929}"/>
              </a:ext>
            </a:extLst>
          </p:cNvPr>
          <p:cNvPicPr>
            <a:picLocks noChangeAspect="1"/>
          </p:cNvPicPr>
          <p:nvPr/>
        </p:nvPicPr>
        <p:blipFill>
          <a:blip r:embed="rId2"/>
          <a:stretch>
            <a:fillRect/>
          </a:stretch>
        </p:blipFill>
        <p:spPr>
          <a:xfrm>
            <a:off x="6525344" y="1919108"/>
            <a:ext cx="5467350" cy="4486275"/>
          </a:xfrm>
          <a:prstGeom prst="rect">
            <a:avLst/>
          </a:prstGeom>
        </p:spPr>
      </p:pic>
    </p:spTree>
    <p:extLst>
      <p:ext uri="{BB962C8B-B14F-4D97-AF65-F5344CB8AC3E}">
        <p14:creationId xmlns:p14="http://schemas.microsoft.com/office/powerpoint/2010/main" val="824547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312AE76-E9D5-C200-A47D-0177FA71B608}"/>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BFDE29-A607-055E-ADD8-8AF47EC94730}"/>
              </a:ext>
            </a:extLst>
          </p:cNvPr>
          <p:cNvSpPr>
            <a:spLocks noGrp="1"/>
          </p:cNvSpPr>
          <p:nvPr>
            <p:ph type="title"/>
          </p:nvPr>
        </p:nvSpPr>
        <p:spPr>
          <a:xfrm>
            <a:off x="550862" y="580363"/>
            <a:ext cx="5437188" cy="1333055"/>
          </a:xfrm>
        </p:spPr>
        <p:txBody>
          <a:bodyPr wrap="square" anchor="t">
            <a:normAutofit/>
          </a:bodyPr>
          <a:lstStyle/>
          <a:p>
            <a:r>
              <a:rPr lang="en-GB" dirty="0">
                <a:latin typeface="Gill Sans MT"/>
              </a:rPr>
              <a:t>Recommendations for </a:t>
            </a:r>
            <a:r>
              <a:rPr lang="en-GB">
                <a:latin typeface="Gill Sans MT"/>
              </a:rPr>
              <a:t>ChatGPT</a:t>
            </a:r>
            <a:endParaRPr lang="en-US">
              <a:latin typeface="Gill Sans MT"/>
            </a:endParaRPr>
          </a:p>
          <a:p>
            <a:endParaRPr lang="en-US">
              <a:latin typeface="Gill Sans MT"/>
            </a:endParaRPr>
          </a:p>
        </p:txBody>
      </p:sp>
      <p:grpSp>
        <p:nvGrpSpPr>
          <p:cNvPr id="17" name="Group 16">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8" name="Freeform: Shape 17">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descr="A person using a tablet&#10;&#10;AI-generated content may be incorrect.">
            <a:extLst>
              <a:ext uri="{FF2B5EF4-FFF2-40B4-BE49-F238E27FC236}">
                <a16:creationId xmlns:a16="http://schemas.microsoft.com/office/drawing/2014/main" id="{096265B0-297F-6D8B-327A-1F477C002D22}"/>
              </a:ext>
            </a:extLst>
          </p:cNvPr>
          <p:cNvPicPr>
            <a:picLocks noChangeAspect="1"/>
          </p:cNvPicPr>
          <p:nvPr/>
        </p:nvPicPr>
        <p:blipFill>
          <a:blip r:embed="rId2"/>
          <a:srcRect t="10037" r="3" b="16385"/>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E9CB0D07-5E38-979F-0CDD-04AFC00E8389}"/>
              </a:ext>
            </a:extLst>
          </p:cNvPr>
          <p:cNvSpPr>
            <a:spLocks noGrp="1"/>
          </p:cNvSpPr>
          <p:nvPr>
            <p:ph idx="1"/>
          </p:nvPr>
        </p:nvSpPr>
        <p:spPr>
          <a:xfrm>
            <a:off x="7007225" y="930275"/>
            <a:ext cx="4633912" cy="5200650"/>
          </a:xfrm>
        </p:spPr>
        <p:txBody>
          <a:bodyPr vert="horz" wrap="square" lIns="0" tIns="0" rIns="0" bIns="0" rtlCol="0" anchor="t">
            <a:noAutofit/>
          </a:bodyPr>
          <a:lstStyle/>
          <a:p>
            <a:pPr>
              <a:lnSpc>
                <a:spcPct val="100000"/>
              </a:lnSpc>
              <a:spcAft>
                <a:spcPts val="0"/>
              </a:spcAft>
            </a:pPr>
            <a:r>
              <a:rPr lang="en-GB" sz="1100" dirty="0">
                <a:solidFill>
                  <a:schemeClr val="tx1"/>
                </a:solidFill>
                <a:latin typeface="Gill Sans MT"/>
              </a:rPr>
              <a:t>Based on the </a:t>
            </a:r>
            <a:r>
              <a:rPr lang="en-GB" sz="1100" b="1" dirty="0">
                <a:solidFill>
                  <a:schemeClr val="tx1"/>
                </a:solidFill>
                <a:latin typeface="Gill Sans MT"/>
              </a:rPr>
              <a:t>Positioning Analysis and Perceptual Map insights</a:t>
            </a:r>
            <a:r>
              <a:rPr lang="en-GB" sz="1100" dirty="0">
                <a:solidFill>
                  <a:schemeClr val="tx1"/>
                </a:solidFill>
                <a:latin typeface="Gill Sans MT"/>
              </a:rPr>
              <a:t>, </a:t>
            </a:r>
            <a:r>
              <a:rPr lang="en-GB" sz="1100" err="1">
                <a:solidFill>
                  <a:schemeClr val="tx1"/>
                </a:solidFill>
                <a:latin typeface="Gill Sans MT"/>
              </a:rPr>
              <a:t>ChaptGPT</a:t>
            </a:r>
            <a:r>
              <a:rPr lang="en-GB" sz="1100" dirty="0">
                <a:solidFill>
                  <a:schemeClr val="tx1"/>
                </a:solidFill>
                <a:latin typeface="Gill Sans MT"/>
              </a:rPr>
              <a:t> is the </a:t>
            </a:r>
            <a:r>
              <a:rPr lang="en-GB" sz="1100" b="1" dirty="0">
                <a:solidFill>
                  <a:schemeClr val="tx1"/>
                </a:solidFill>
                <a:latin typeface="Gill Sans MT"/>
              </a:rPr>
              <a:t>market leader</a:t>
            </a:r>
            <a:r>
              <a:rPr lang="en-GB" sz="1100" dirty="0">
                <a:solidFill>
                  <a:schemeClr val="tx1"/>
                </a:solidFill>
                <a:latin typeface="Gill Sans MT"/>
              </a:rPr>
              <a:t> but must take proactive steps to </a:t>
            </a:r>
            <a:r>
              <a:rPr lang="en-GB" sz="1100" b="1" dirty="0">
                <a:solidFill>
                  <a:schemeClr val="tx1"/>
                </a:solidFill>
                <a:latin typeface="Gill Sans MT"/>
              </a:rPr>
              <a:t>sustain its dominance, improve trust perception, and differentiate from free competitors like </a:t>
            </a:r>
            <a:r>
              <a:rPr lang="en-GB" sz="1100" b="1" err="1">
                <a:solidFill>
                  <a:schemeClr val="tx1"/>
                </a:solidFill>
                <a:latin typeface="Gill Sans MT"/>
              </a:rPr>
              <a:t>DeepSeek</a:t>
            </a:r>
            <a:r>
              <a:rPr lang="en-GB" sz="1100" dirty="0">
                <a:solidFill>
                  <a:schemeClr val="tx1"/>
                </a:solidFill>
                <a:latin typeface="Gill Sans MT"/>
              </a:rPr>
              <a:t>.</a:t>
            </a:r>
          </a:p>
          <a:p>
            <a:pPr marL="457200" indent="-457200">
              <a:lnSpc>
                <a:spcPct val="100000"/>
              </a:lnSpc>
              <a:spcAft>
                <a:spcPts val="0"/>
              </a:spcAft>
              <a:buAutoNum type="arabicPeriod"/>
            </a:pPr>
            <a:r>
              <a:rPr lang="en-GB" sz="1100" b="1" dirty="0">
                <a:solidFill>
                  <a:schemeClr val="tx1"/>
                </a:solidFill>
                <a:latin typeface="Gill Sans MT"/>
              </a:rPr>
              <a:t>Reinforce Market Leadership</a:t>
            </a:r>
            <a:endParaRPr lang="en-GB" sz="1100" dirty="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Optimize </a:t>
            </a:r>
            <a:r>
              <a:rPr lang="en-GB" sz="1100" b="1" dirty="0">
                <a:solidFill>
                  <a:schemeClr val="tx1"/>
                </a:solidFill>
                <a:latin typeface="Gill Sans MT"/>
              </a:rPr>
              <a:t>UI/UX &amp; response speed</a:t>
            </a:r>
            <a:r>
              <a:rPr lang="en-GB" sz="1100" dirty="0">
                <a:solidFill>
                  <a:schemeClr val="tx1"/>
                </a:solidFill>
                <a:latin typeface="Gill Sans MT"/>
              </a:rPr>
              <a:t> for better user experience.</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Leverage </a:t>
            </a:r>
            <a:r>
              <a:rPr lang="en-GB" sz="1100" b="1" dirty="0">
                <a:solidFill>
                  <a:schemeClr val="tx1"/>
                </a:solidFill>
                <a:latin typeface="Gill Sans MT"/>
              </a:rPr>
              <a:t>consumer loyalty (Segment 2)</a:t>
            </a:r>
            <a:r>
              <a:rPr lang="en-GB" sz="1100" dirty="0">
                <a:solidFill>
                  <a:schemeClr val="tx1"/>
                </a:solidFill>
                <a:latin typeface="Gill Sans MT"/>
              </a:rPr>
              <a:t> with exclusive features.</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Expand </a:t>
            </a:r>
            <a:r>
              <a:rPr lang="en-GB" sz="1100" b="1" dirty="0">
                <a:solidFill>
                  <a:schemeClr val="tx1"/>
                </a:solidFill>
                <a:latin typeface="Gill Sans MT"/>
              </a:rPr>
              <a:t>AI innovation &amp; capabilities</a:t>
            </a:r>
            <a:r>
              <a:rPr lang="en-GB" sz="1100" dirty="0">
                <a:solidFill>
                  <a:schemeClr val="tx1"/>
                </a:solidFill>
                <a:latin typeface="Gill Sans MT"/>
              </a:rPr>
              <a:t> to maintain competitive edge.</a:t>
            </a:r>
            <a:endParaRPr lang="en-US" sz="1100">
              <a:solidFill>
                <a:schemeClr val="tx1"/>
              </a:solidFill>
              <a:latin typeface="Gill Sans MT"/>
            </a:endParaRPr>
          </a:p>
          <a:p>
            <a:pPr marL="342900" indent="-342900">
              <a:lnSpc>
                <a:spcPct val="100000"/>
              </a:lnSpc>
              <a:spcAft>
                <a:spcPts val="0"/>
              </a:spcAft>
              <a:buAutoNum type="arabicPeriod"/>
            </a:pPr>
            <a:r>
              <a:rPr lang="en-GB" sz="1100" b="1" dirty="0">
                <a:solidFill>
                  <a:schemeClr val="tx1"/>
                </a:solidFill>
                <a:latin typeface="Gill Sans MT"/>
              </a:rPr>
              <a:t>Enhance Trustworthiness</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Improve </a:t>
            </a:r>
            <a:r>
              <a:rPr lang="en-GB" sz="1100" b="1" dirty="0">
                <a:solidFill>
                  <a:schemeClr val="tx1"/>
                </a:solidFill>
                <a:latin typeface="Gill Sans MT"/>
              </a:rPr>
              <a:t>transparency &amp; AI reliability</a:t>
            </a:r>
            <a:r>
              <a:rPr lang="en-GB" sz="1100" dirty="0">
                <a:solidFill>
                  <a:schemeClr val="tx1"/>
                </a:solidFill>
                <a:latin typeface="Gill Sans MT"/>
              </a:rPr>
              <a:t> (explainable AI, fact-checking).</a:t>
            </a:r>
            <a:endParaRPr lang="en-US" sz="110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Introduce </a:t>
            </a:r>
            <a:r>
              <a:rPr lang="en-GB" sz="1100" b="1" dirty="0">
                <a:solidFill>
                  <a:schemeClr val="tx1"/>
                </a:solidFill>
                <a:latin typeface="Gill Sans MT"/>
              </a:rPr>
              <a:t>bias mitigation &amp; data security measures</a:t>
            </a:r>
            <a:r>
              <a:rPr lang="en-GB" sz="1100" dirty="0">
                <a:solidFill>
                  <a:schemeClr val="tx1"/>
                </a:solidFill>
                <a:latin typeface="Gill Sans MT"/>
              </a:rPr>
              <a:t>.</a:t>
            </a:r>
            <a:endParaRPr lang="en-US" sz="110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Partner with </a:t>
            </a:r>
            <a:r>
              <a:rPr lang="en-GB" sz="1100" b="1" dirty="0">
                <a:solidFill>
                  <a:schemeClr val="tx1"/>
                </a:solidFill>
                <a:latin typeface="Gill Sans MT"/>
              </a:rPr>
              <a:t>trusted institutions</a:t>
            </a:r>
            <a:r>
              <a:rPr lang="en-GB" sz="1100" dirty="0">
                <a:solidFill>
                  <a:schemeClr val="tx1"/>
                </a:solidFill>
                <a:latin typeface="Gill Sans MT"/>
              </a:rPr>
              <a:t> to strengthen credibility.</a:t>
            </a:r>
            <a:endParaRPr lang="en-GB" sz="1100">
              <a:solidFill>
                <a:schemeClr val="tx1"/>
              </a:solidFill>
            </a:endParaRPr>
          </a:p>
          <a:p>
            <a:pPr marL="342900" indent="-342900">
              <a:lnSpc>
                <a:spcPct val="100000"/>
              </a:lnSpc>
              <a:spcAft>
                <a:spcPts val="0"/>
              </a:spcAft>
              <a:buAutoNum type="arabicPeriod"/>
            </a:pPr>
            <a:r>
              <a:rPr lang="en-GB" sz="1100" dirty="0">
                <a:solidFill>
                  <a:schemeClr val="tx1"/>
                </a:solidFill>
                <a:latin typeface="Gill Sans MT"/>
              </a:rPr>
              <a:t>  Differentiate from Free Competitors (</a:t>
            </a:r>
            <a:r>
              <a:rPr lang="en-GB" sz="1100" err="1">
                <a:solidFill>
                  <a:schemeClr val="tx1"/>
                </a:solidFill>
                <a:latin typeface="Gill Sans MT"/>
              </a:rPr>
              <a:t>DeepSeek</a:t>
            </a:r>
            <a:r>
              <a:rPr lang="en-GB" sz="1100" dirty="0">
                <a:solidFill>
                  <a:schemeClr val="tx1"/>
                </a:solidFill>
                <a:latin typeface="Gill Sans MT"/>
              </a:rPr>
              <a:t>)</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Highlight superior accuracy, speed, and premium features.</a:t>
            </a:r>
            <a:endParaRPr lang="en-US" sz="110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Offer AI-powered customization &amp; developer integrations</a:t>
            </a:r>
          </a:p>
          <a:p>
            <a:pPr marL="342900" indent="-342900">
              <a:lnSpc>
                <a:spcPct val="100000"/>
              </a:lnSpc>
              <a:spcAft>
                <a:spcPts val="0"/>
              </a:spcAft>
              <a:buAutoNum type="arabicPeriod"/>
            </a:pPr>
            <a:r>
              <a:rPr lang="en-GB" sz="1100" dirty="0">
                <a:solidFill>
                  <a:schemeClr val="tx1"/>
                </a:solidFill>
                <a:latin typeface="Gill Sans MT"/>
              </a:rPr>
              <a:t> Optimize Pricing Strategy</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Maintain Freemium + Premium ($20-$25/month) model.</a:t>
            </a:r>
            <a:endParaRPr lang="en-US" sz="110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Provide student &amp; enterprise-tier pricing for wider adoption.</a:t>
            </a:r>
          </a:p>
          <a:p>
            <a:pPr marL="342900" indent="-342900">
              <a:lnSpc>
                <a:spcPct val="100000"/>
              </a:lnSpc>
              <a:spcAft>
                <a:spcPts val="0"/>
              </a:spcAft>
              <a:buAutoNum type="arabicPeriod"/>
            </a:pPr>
            <a:r>
              <a:rPr lang="en-GB" sz="1100" dirty="0">
                <a:solidFill>
                  <a:schemeClr val="tx1"/>
                </a:solidFill>
                <a:latin typeface="Gill Sans MT"/>
              </a:rPr>
              <a:t> Expand Market Reach</a:t>
            </a: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Increase AI awareness through education &amp; marketing campaigns.</a:t>
            </a:r>
            <a:endParaRPr lang="en-US" sz="1100">
              <a:solidFill>
                <a:schemeClr val="tx1"/>
              </a:solidFill>
              <a:latin typeface="Gill Sans MT"/>
            </a:endParaRPr>
          </a:p>
          <a:p>
            <a:pPr marL="493395" lvl="1">
              <a:lnSpc>
                <a:spcPct val="100000"/>
              </a:lnSpc>
              <a:spcAft>
                <a:spcPts val="0"/>
              </a:spcAft>
              <a:buFont typeface="Courier New,monospace" panose="020B0604020202020204" pitchFamily="34" charset="0"/>
              <a:buChar char="o"/>
            </a:pPr>
            <a:r>
              <a:rPr lang="en-GB" sz="1100" dirty="0">
                <a:solidFill>
                  <a:schemeClr val="tx1"/>
                </a:solidFill>
                <a:latin typeface="Gill Sans MT"/>
              </a:rPr>
              <a:t>Expand regional support &amp; emerging markets for growth.</a:t>
            </a:r>
          </a:p>
          <a:p>
            <a:pPr marL="493395" lvl="1">
              <a:lnSpc>
                <a:spcPct val="100000"/>
              </a:lnSpc>
              <a:spcAft>
                <a:spcPts val="0"/>
              </a:spcAft>
              <a:buFont typeface="Courier New,monospace" panose="020B0604020202020204" pitchFamily="34" charset="0"/>
              <a:buChar char="o"/>
            </a:pPr>
            <a:endParaRPr lang="en-GB" sz="1100" dirty="0">
              <a:solidFill>
                <a:schemeClr val="tx1"/>
              </a:solidFill>
              <a:latin typeface="Gill Sans MT"/>
            </a:endParaRPr>
          </a:p>
          <a:p>
            <a:pPr marL="685800">
              <a:lnSpc>
                <a:spcPct val="100000"/>
              </a:lnSpc>
              <a:spcAft>
                <a:spcPts val="0"/>
              </a:spcAft>
            </a:pPr>
            <a:endParaRPr lang="en-GB" sz="1100" dirty="0">
              <a:solidFill>
                <a:schemeClr val="tx1"/>
              </a:solidFill>
              <a:latin typeface="Gill Sans MT"/>
            </a:endParaRPr>
          </a:p>
          <a:p>
            <a:pPr marL="685800">
              <a:lnSpc>
                <a:spcPct val="100000"/>
              </a:lnSpc>
              <a:spcAft>
                <a:spcPts val="0"/>
              </a:spcAft>
            </a:pPr>
            <a:endParaRPr lang="en-GB" sz="1100" dirty="0">
              <a:solidFill>
                <a:schemeClr val="tx1"/>
              </a:solidFill>
              <a:latin typeface="Gill Sans MT"/>
            </a:endParaRPr>
          </a:p>
          <a:p>
            <a:pPr>
              <a:lnSpc>
                <a:spcPct val="100000"/>
              </a:lnSpc>
              <a:spcAft>
                <a:spcPts val="0"/>
              </a:spcAft>
            </a:pPr>
            <a:endParaRPr lang="en-GB" sz="1100" dirty="0">
              <a:solidFill>
                <a:schemeClr val="tx1"/>
              </a:solidFill>
              <a:latin typeface="Gill Sans MT"/>
            </a:endParaRPr>
          </a:p>
          <a:p>
            <a:pPr marL="342900" indent="-342900">
              <a:lnSpc>
                <a:spcPct val="100000"/>
              </a:lnSpc>
              <a:spcAft>
                <a:spcPts val="0"/>
              </a:spcAft>
              <a:buAutoNum type="arabicPeriod"/>
            </a:pPr>
            <a:endParaRPr lang="en-GB" sz="1100" b="1" dirty="0">
              <a:solidFill>
                <a:schemeClr val="tx1"/>
              </a:solidFill>
              <a:latin typeface="Gill Sans MT"/>
            </a:endParaRPr>
          </a:p>
          <a:p>
            <a:pPr marL="493395" lvl="1">
              <a:lnSpc>
                <a:spcPct val="100000"/>
              </a:lnSpc>
              <a:spcAft>
                <a:spcPts val="0"/>
              </a:spcAft>
              <a:buFont typeface="Courier New,monospace" panose="020B0604020202020204" pitchFamily="34" charset="0"/>
              <a:buChar char="o"/>
            </a:pPr>
            <a:endParaRPr lang="en-GB" sz="1100" dirty="0">
              <a:solidFill>
                <a:schemeClr val="tx1"/>
              </a:solidFill>
              <a:latin typeface="Gill Sans MT"/>
            </a:endParaRPr>
          </a:p>
          <a:p>
            <a:pPr marL="685800">
              <a:lnSpc>
                <a:spcPct val="100000"/>
              </a:lnSpc>
              <a:spcAft>
                <a:spcPts val="0"/>
              </a:spcAft>
            </a:pPr>
            <a:endParaRPr lang="en-GB" sz="1100" dirty="0">
              <a:solidFill>
                <a:schemeClr val="tx1"/>
              </a:solidFill>
              <a:latin typeface="Gill Sans MT"/>
            </a:endParaRPr>
          </a:p>
          <a:p>
            <a:pPr marL="685800">
              <a:lnSpc>
                <a:spcPct val="100000"/>
              </a:lnSpc>
              <a:spcAft>
                <a:spcPts val="0"/>
              </a:spcAft>
            </a:pPr>
            <a:endParaRPr lang="en-GB" sz="1100" dirty="0">
              <a:solidFill>
                <a:schemeClr val="tx1"/>
              </a:solidFill>
              <a:latin typeface="Gill Sans MT"/>
            </a:endParaRPr>
          </a:p>
          <a:p>
            <a:pPr marL="342900" indent="-342900">
              <a:lnSpc>
                <a:spcPct val="100000"/>
              </a:lnSpc>
              <a:spcAft>
                <a:spcPts val="0"/>
              </a:spcAft>
              <a:buAutoNum type="arabicPeriod"/>
            </a:pPr>
            <a:endParaRPr lang="en-GB" sz="1100" dirty="0">
              <a:solidFill>
                <a:schemeClr val="tx1"/>
              </a:solidFill>
              <a:latin typeface="Gill Sans MT"/>
            </a:endParaRPr>
          </a:p>
          <a:p>
            <a:pPr>
              <a:lnSpc>
                <a:spcPct val="100000"/>
              </a:lnSpc>
            </a:pPr>
            <a:endParaRPr lang="en-US" sz="1100" dirty="0">
              <a:solidFill>
                <a:schemeClr val="tx1"/>
              </a:solidFill>
            </a:endParaRPr>
          </a:p>
        </p:txBody>
      </p:sp>
      <p:sp>
        <p:nvSpPr>
          <p:cNvPr id="21" name="Freeform: Shape 20">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08472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AD6FA-12B2-47FB-FCEF-0AFF7B6F5B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6120D-A940-DC43-E686-8C7BE308366E}"/>
              </a:ext>
            </a:extLst>
          </p:cNvPr>
          <p:cNvSpPr>
            <a:spLocks noGrp="1"/>
          </p:cNvSpPr>
          <p:nvPr>
            <p:ph type="title"/>
          </p:nvPr>
        </p:nvSpPr>
        <p:spPr>
          <a:xfrm>
            <a:off x="261087" y="248768"/>
            <a:ext cx="3031572" cy="870508"/>
          </a:xfrm>
        </p:spPr>
        <p:txBody>
          <a:bodyPr/>
          <a:lstStyle/>
          <a:p>
            <a:r>
              <a:rPr lang="en-US" sz="4400">
                <a:latin typeface="Gill Sans MT"/>
              </a:rPr>
              <a:t>Limitations</a:t>
            </a:r>
          </a:p>
          <a:p>
            <a:endParaRPr lang="en-US" dirty="0">
              <a:latin typeface="Gill Sans MT"/>
            </a:endParaRPr>
          </a:p>
        </p:txBody>
      </p:sp>
      <p:graphicFrame>
        <p:nvGraphicFramePr>
          <p:cNvPr id="4" name="Content Placeholder 2">
            <a:extLst>
              <a:ext uri="{FF2B5EF4-FFF2-40B4-BE49-F238E27FC236}">
                <a16:creationId xmlns:a16="http://schemas.microsoft.com/office/drawing/2014/main" id="{49980F2C-BE89-D01C-B800-6DA99AC5F625}"/>
              </a:ext>
            </a:extLst>
          </p:cNvPr>
          <p:cNvGraphicFramePr>
            <a:graphicFrameLocks noGrp="1"/>
          </p:cNvGraphicFramePr>
          <p:nvPr>
            <p:extLst>
              <p:ext uri="{D42A27DB-BD31-4B8C-83A1-F6EECF244321}">
                <p14:modId xmlns:p14="http://schemas.microsoft.com/office/powerpoint/2010/main" val="1576328632"/>
              </p:ext>
            </p:extLst>
          </p:nvPr>
        </p:nvGraphicFramePr>
        <p:xfrm>
          <a:off x="258651" y="1246077"/>
          <a:ext cx="11460049" cy="5504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598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B591-036A-642E-A8B0-0E729BF9A7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DF37A-D4E8-9D0A-AFB2-78F8C3C69FFC}"/>
              </a:ext>
            </a:extLst>
          </p:cNvPr>
          <p:cNvSpPr>
            <a:spLocks noGrp="1"/>
          </p:cNvSpPr>
          <p:nvPr>
            <p:ph type="title"/>
          </p:nvPr>
        </p:nvSpPr>
        <p:spPr/>
        <p:txBody>
          <a:bodyPr/>
          <a:lstStyle/>
          <a:p>
            <a:r>
              <a:rPr lang="en-US" sz="4400">
                <a:latin typeface="Aptos Display"/>
              </a:rPr>
              <a:t>Key Takeaways</a:t>
            </a:r>
          </a:p>
          <a:p>
            <a:endParaRPr lang="en-US" dirty="0"/>
          </a:p>
        </p:txBody>
      </p:sp>
      <p:sp>
        <p:nvSpPr>
          <p:cNvPr id="3" name="Content Placeholder 2">
            <a:extLst>
              <a:ext uri="{FF2B5EF4-FFF2-40B4-BE49-F238E27FC236}">
                <a16:creationId xmlns:a16="http://schemas.microsoft.com/office/drawing/2014/main" id="{969D9756-5FC0-08FB-787E-1AEB76727397}"/>
              </a:ext>
            </a:extLst>
          </p:cNvPr>
          <p:cNvSpPr>
            <a:spLocks noGrp="1"/>
          </p:cNvSpPr>
          <p:nvPr>
            <p:ph idx="1"/>
          </p:nvPr>
        </p:nvSpPr>
        <p:spPr>
          <a:xfrm>
            <a:off x="282554" y="1522918"/>
            <a:ext cx="11358583" cy="4569906"/>
          </a:xfrm>
        </p:spPr>
        <p:txBody>
          <a:bodyPr vert="horz" wrap="square" lIns="0" tIns="0" rIns="0" bIns="0" rtlCol="0" anchor="t">
            <a:noAutofit/>
          </a:bodyPr>
          <a:lstStyle/>
          <a:p>
            <a:pPr marL="457200" indent="-457200">
              <a:lnSpc>
                <a:spcPct val="90000"/>
              </a:lnSpc>
              <a:spcAft>
                <a:spcPts val="0"/>
              </a:spcAft>
              <a:buAutoNum type="arabicPeriod"/>
            </a:pPr>
            <a:r>
              <a:rPr lang="en-US" sz="1800" err="1">
                <a:solidFill>
                  <a:schemeClr val="tx1"/>
                </a:solidFill>
                <a:latin typeface="Gill Sans MT"/>
              </a:rPr>
              <a:t>DeepSeek</a:t>
            </a:r>
            <a:r>
              <a:rPr lang="en-US" sz="1800" dirty="0">
                <a:solidFill>
                  <a:schemeClr val="tx1"/>
                </a:solidFill>
                <a:latin typeface="Gill Sans MT"/>
              </a:rPr>
              <a:t> (Free Model) Lacks Competitive Strength</a:t>
            </a:r>
          </a:p>
          <a:p>
            <a:pPr marL="493395" lvl="1">
              <a:lnSpc>
                <a:spcPct val="90000"/>
              </a:lnSpc>
              <a:spcAft>
                <a:spcPts val="0"/>
              </a:spcAft>
              <a:buFont typeface="Courier New" panose="020B0604020202020204" pitchFamily="34" charset="0"/>
              <a:buChar char="o"/>
            </a:pPr>
            <a:r>
              <a:rPr lang="en-US" sz="1800" dirty="0">
                <a:solidFill>
                  <a:schemeClr val="tx1"/>
                </a:solidFill>
                <a:latin typeface="Gill Sans MT"/>
              </a:rPr>
              <a:t>Despite being free, it fails to differentiate in Accuracy, Innovation, and Trustworthiness.</a:t>
            </a:r>
          </a:p>
          <a:p>
            <a:pPr marL="493395" lvl="1">
              <a:lnSpc>
                <a:spcPct val="90000"/>
              </a:lnSpc>
              <a:spcAft>
                <a:spcPts val="0"/>
              </a:spcAft>
              <a:buFont typeface="Courier New" panose="020B0604020202020204" pitchFamily="34" charset="0"/>
              <a:buChar char="o"/>
            </a:pPr>
            <a:r>
              <a:rPr lang="en-US" sz="1800" dirty="0">
                <a:solidFill>
                  <a:schemeClr val="tx1"/>
                </a:solidFill>
                <a:latin typeface="Gill Sans MT"/>
              </a:rPr>
              <a:t>Users still prefer </a:t>
            </a:r>
            <a:r>
              <a:rPr lang="en-US" sz="1800" dirty="0" err="1">
                <a:solidFill>
                  <a:schemeClr val="tx1"/>
                </a:solidFill>
                <a:latin typeface="Gill Sans MT"/>
              </a:rPr>
              <a:t>ChaptGPT</a:t>
            </a:r>
            <a:r>
              <a:rPr lang="en-US" sz="1800" dirty="0">
                <a:solidFill>
                  <a:schemeClr val="tx1"/>
                </a:solidFill>
                <a:latin typeface="Gill Sans MT"/>
              </a:rPr>
              <a:t>, indicating that quality trumps cost in AI adoption.</a:t>
            </a:r>
            <a:endParaRPr lang="en-US" sz="1800">
              <a:solidFill>
                <a:schemeClr val="tx1"/>
              </a:solidFill>
            </a:endParaRPr>
          </a:p>
          <a:p>
            <a:pPr marL="457200" indent="-457200">
              <a:lnSpc>
                <a:spcPct val="90000"/>
              </a:lnSpc>
              <a:spcAft>
                <a:spcPts val="0"/>
              </a:spcAft>
              <a:buAutoNum type="arabicPeriod"/>
            </a:pPr>
            <a:r>
              <a:rPr lang="en-US" sz="1800" dirty="0">
                <a:solidFill>
                  <a:schemeClr val="tx1"/>
                </a:solidFill>
                <a:latin typeface="Gill Sans MT"/>
              </a:rPr>
              <a:t>Ease of Use &amp; Speed of Response Are Critical Differentiators</a:t>
            </a:r>
          </a:p>
          <a:p>
            <a:pPr marL="493395" lvl="1">
              <a:lnSpc>
                <a:spcPct val="90000"/>
              </a:lnSpc>
              <a:spcAft>
                <a:spcPts val="0"/>
              </a:spcAft>
              <a:buFont typeface="Courier New"/>
              <a:buChar char="o"/>
            </a:pPr>
            <a:r>
              <a:rPr lang="en-US" sz="1800" dirty="0">
                <a:solidFill>
                  <a:schemeClr val="tx1"/>
                </a:solidFill>
                <a:latin typeface="Gill Sans MT"/>
              </a:rPr>
              <a:t>Consumers value intuitive design and fast response times over other factors.</a:t>
            </a:r>
          </a:p>
          <a:p>
            <a:pPr marL="493395" lvl="1">
              <a:lnSpc>
                <a:spcPct val="90000"/>
              </a:lnSpc>
              <a:spcAft>
                <a:spcPts val="0"/>
              </a:spcAft>
              <a:buFont typeface="Courier New"/>
              <a:buChar char="o"/>
            </a:pPr>
            <a:r>
              <a:rPr lang="en-US" sz="1800" err="1">
                <a:solidFill>
                  <a:schemeClr val="tx1"/>
                </a:solidFill>
                <a:latin typeface="Gill Sans MT"/>
              </a:rPr>
              <a:t>ChaptGPT</a:t>
            </a:r>
            <a:r>
              <a:rPr lang="en-US" sz="1800" dirty="0">
                <a:solidFill>
                  <a:schemeClr val="tx1"/>
                </a:solidFill>
                <a:latin typeface="Gill Sans MT"/>
              </a:rPr>
              <a:t> should continue to invest in seamless user experience and AI efficiency.</a:t>
            </a:r>
          </a:p>
          <a:p>
            <a:pPr marL="457200" indent="-457200">
              <a:lnSpc>
                <a:spcPct val="90000"/>
              </a:lnSpc>
              <a:spcAft>
                <a:spcPts val="0"/>
              </a:spcAft>
              <a:buAutoNum type="arabicPeriod"/>
            </a:pPr>
            <a:r>
              <a:rPr lang="en-US" sz="1800" dirty="0">
                <a:solidFill>
                  <a:schemeClr val="tx1"/>
                </a:solidFill>
                <a:latin typeface="Gill Sans MT"/>
              </a:rPr>
              <a:t>Trustworthiness</a:t>
            </a:r>
            <a:r>
              <a:rPr lang="en-US" sz="1800" dirty="0">
                <a:solidFill>
                  <a:schemeClr val="tx1"/>
                </a:solidFill>
                <a:ea typeface="+mn-lt"/>
                <a:cs typeface="+mn-lt"/>
              </a:rPr>
              <a:t> is a Market-Wide Weakness</a:t>
            </a:r>
            <a:endParaRPr lang="en-US" sz="1800">
              <a:solidFill>
                <a:schemeClr val="tx1"/>
              </a:solidFill>
            </a:endParaRPr>
          </a:p>
          <a:p>
            <a:pPr marL="493395" lvl="1">
              <a:lnSpc>
                <a:spcPct val="90000"/>
              </a:lnSpc>
              <a:spcAft>
                <a:spcPts val="0"/>
              </a:spcAft>
              <a:buFont typeface="Courier New,monospace" panose="020B0604020202020204" pitchFamily="34" charset="0"/>
              <a:buChar char="o"/>
            </a:pPr>
            <a:r>
              <a:rPr lang="en-US" sz="1800" dirty="0">
                <a:solidFill>
                  <a:schemeClr val="tx1"/>
                </a:solidFill>
                <a:ea typeface="+mn-lt"/>
                <a:cs typeface="+mn-lt"/>
              </a:rPr>
              <a:t>All AI models scored low in Trustworthiness, including </a:t>
            </a:r>
            <a:r>
              <a:rPr lang="en-US" sz="1800" err="1">
                <a:solidFill>
                  <a:schemeClr val="tx1"/>
                </a:solidFill>
                <a:ea typeface="+mn-lt"/>
                <a:cs typeface="+mn-lt"/>
              </a:rPr>
              <a:t>ChaptGPT</a:t>
            </a:r>
            <a:r>
              <a:rPr lang="en-US" sz="1800" dirty="0">
                <a:solidFill>
                  <a:schemeClr val="tx1"/>
                </a:solidFill>
                <a:ea typeface="+mn-lt"/>
                <a:cs typeface="+mn-lt"/>
              </a:rPr>
              <a:t> (3.93).</a:t>
            </a:r>
          </a:p>
          <a:p>
            <a:pPr marL="493395" lvl="1">
              <a:lnSpc>
                <a:spcPct val="90000"/>
              </a:lnSpc>
              <a:spcAft>
                <a:spcPts val="0"/>
              </a:spcAft>
              <a:buFont typeface="Courier New,monospace" panose="020B0604020202020204" pitchFamily="34" charset="0"/>
              <a:buChar char="o"/>
            </a:pPr>
            <a:r>
              <a:rPr lang="en-US" sz="1800" dirty="0">
                <a:solidFill>
                  <a:schemeClr val="tx1"/>
                </a:solidFill>
                <a:ea typeface="+mn-lt"/>
                <a:cs typeface="+mn-lt"/>
              </a:rPr>
              <a:t>This presents an opportunity for differentiation through transparency, security, and responsible AI policies.</a:t>
            </a:r>
            <a:endParaRPr lang="en-US" sz="1800" dirty="0">
              <a:solidFill>
                <a:schemeClr val="tx1"/>
              </a:solidFill>
            </a:endParaRPr>
          </a:p>
          <a:p>
            <a:pPr marL="457200" indent="-457200">
              <a:lnSpc>
                <a:spcPct val="90000"/>
              </a:lnSpc>
              <a:spcAft>
                <a:spcPts val="0"/>
              </a:spcAft>
              <a:buAutoNum type="arabicPeriod"/>
            </a:pPr>
            <a:r>
              <a:rPr lang="en-US" sz="1800" dirty="0">
                <a:solidFill>
                  <a:schemeClr val="tx1"/>
                </a:solidFill>
                <a:latin typeface="Gill Sans MT"/>
              </a:rPr>
              <a:t>Segmented Consumer Preferences Exist</a:t>
            </a:r>
          </a:p>
          <a:p>
            <a:pPr marL="493395" lvl="1">
              <a:lnSpc>
                <a:spcPct val="90000"/>
              </a:lnSpc>
              <a:spcAft>
                <a:spcPts val="0"/>
              </a:spcAft>
              <a:buFont typeface="Courier New" panose="020B0604020202020204" pitchFamily="34" charset="0"/>
              <a:buChar char="o"/>
            </a:pPr>
            <a:r>
              <a:rPr lang="en-US" sz="1800" dirty="0">
                <a:solidFill>
                  <a:schemeClr val="tx1"/>
                </a:solidFill>
                <a:latin typeface="Gill Sans MT"/>
              </a:rPr>
              <a:t>Segment 1 is open to alternatives, meaning competitors could gain ground if they improve.</a:t>
            </a:r>
          </a:p>
          <a:p>
            <a:pPr marL="493395" lvl="1">
              <a:lnSpc>
                <a:spcPct val="90000"/>
              </a:lnSpc>
              <a:spcAft>
                <a:spcPts val="0"/>
              </a:spcAft>
              <a:buFont typeface="Courier New" panose="020B0604020202020204" pitchFamily="34" charset="0"/>
              <a:buChar char="o"/>
            </a:pPr>
            <a:r>
              <a:rPr lang="en-US" sz="1800" dirty="0">
                <a:solidFill>
                  <a:schemeClr val="tx1"/>
                </a:solidFill>
                <a:latin typeface="Gill Sans MT"/>
              </a:rPr>
              <a:t>Segment 2 is highly loyal to </a:t>
            </a:r>
            <a:r>
              <a:rPr lang="en-US" sz="1800" err="1">
                <a:solidFill>
                  <a:schemeClr val="tx1"/>
                </a:solidFill>
                <a:latin typeface="Gill Sans MT"/>
              </a:rPr>
              <a:t>ChaptGPT</a:t>
            </a:r>
            <a:r>
              <a:rPr lang="en-US" sz="1800" dirty="0">
                <a:solidFill>
                  <a:schemeClr val="tx1"/>
                </a:solidFill>
                <a:latin typeface="Gill Sans MT"/>
              </a:rPr>
              <a:t> (8.19 avg preference), reinforcing the justification for premium pricing.</a:t>
            </a:r>
          </a:p>
          <a:p>
            <a:pPr marL="0" indent="0">
              <a:lnSpc>
                <a:spcPct val="90000"/>
              </a:lnSpc>
              <a:spcAft>
                <a:spcPts val="0"/>
              </a:spcAft>
              <a:buNone/>
            </a:pPr>
            <a:endParaRPr lang="en-US" sz="1800" dirty="0">
              <a:solidFill>
                <a:schemeClr val="tx1"/>
              </a:solidFill>
              <a:latin typeface="Gill Sans MT"/>
            </a:endParaRPr>
          </a:p>
          <a:p>
            <a:pPr marL="457200" indent="-457200">
              <a:lnSpc>
                <a:spcPct val="90000"/>
              </a:lnSpc>
              <a:spcAft>
                <a:spcPts val="0"/>
              </a:spcAft>
              <a:buAutoNum type="arabicPeriod"/>
            </a:pPr>
            <a:endParaRPr lang="en-US" sz="1800" dirty="0">
              <a:solidFill>
                <a:schemeClr val="tx1"/>
              </a:solidFill>
              <a:latin typeface="Gill Sans MT"/>
            </a:endParaRPr>
          </a:p>
          <a:p>
            <a:pPr marL="457200" indent="-457200">
              <a:lnSpc>
                <a:spcPct val="90000"/>
              </a:lnSpc>
              <a:spcAft>
                <a:spcPts val="0"/>
              </a:spcAft>
              <a:buAutoNum type="arabicPeriod"/>
            </a:pPr>
            <a:endParaRPr lang="en-US" sz="1800" dirty="0">
              <a:solidFill>
                <a:schemeClr val="tx1"/>
              </a:solidFill>
              <a:latin typeface="Gill Sans MT"/>
            </a:endParaRPr>
          </a:p>
        </p:txBody>
      </p:sp>
    </p:spTree>
    <p:extLst>
      <p:ext uri="{BB962C8B-B14F-4D97-AF65-F5344CB8AC3E}">
        <p14:creationId xmlns:p14="http://schemas.microsoft.com/office/powerpoint/2010/main" val="2416923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50D4E00-82C8-0339-24CC-387694E1E339}"/>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14"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Content Placeholder 3" descr="A graph of different colored squares&#10;&#10;AI-generated content may be incorrect.">
            <a:extLst>
              <a:ext uri="{FF2B5EF4-FFF2-40B4-BE49-F238E27FC236}">
                <a16:creationId xmlns:a16="http://schemas.microsoft.com/office/drawing/2014/main" id="{6C6D3C03-4FCA-2543-92FB-10254FF93EBF}"/>
              </a:ext>
            </a:extLst>
          </p:cNvPr>
          <p:cNvPicPr>
            <a:picLocks noChangeAspect="1"/>
          </p:cNvPicPr>
          <p:nvPr/>
        </p:nvPicPr>
        <p:blipFill>
          <a:blip r:embed="rId2"/>
          <a:stretch>
            <a:fillRect/>
          </a:stretch>
        </p:blipFill>
        <p:spPr>
          <a:xfrm>
            <a:off x="1950246" y="1006474"/>
            <a:ext cx="7690744" cy="5361347"/>
          </a:xfrm>
          <a:custGeom>
            <a:avLst/>
            <a:gdLst/>
            <a:ahLst/>
            <a:cxnLst/>
            <a:rect l="l" t="t" r="r" b="b"/>
            <a:pathLst>
              <a:path w="5773738" h="3779838">
                <a:moveTo>
                  <a:pt x="0" y="0"/>
                </a:moveTo>
                <a:lnTo>
                  <a:pt x="5773738" y="0"/>
                </a:lnTo>
                <a:lnTo>
                  <a:pt x="5773738" y="3779838"/>
                </a:lnTo>
                <a:lnTo>
                  <a:pt x="0" y="3779838"/>
                </a:lnTo>
                <a:close/>
              </a:path>
            </a:pathLst>
          </a:custGeom>
        </p:spPr>
      </p:pic>
    </p:spTree>
    <p:extLst>
      <p:ext uri="{BB962C8B-B14F-4D97-AF65-F5344CB8AC3E}">
        <p14:creationId xmlns:p14="http://schemas.microsoft.com/office/powerpoint/2010/main" val="3303786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graph with orange lines&#10;&#10;AI-generated content may be incorrect.">
            <a:extLst>
              <a:ext uri="{FF2B5EF4-FFF2-40B4-BE49-F238E27FC236}">
                <a16:creationId xmlns:a16="http://schemas.microsoft.com/office/drawing/2014/main" id="{98CD6EDD-C8DC-A74D-5866-6909BFF802F0}"/>
              </a:ext>
            </a:extLst>
          </p:cNvPr>
          <p:cNvPicPr>
            <a:picLocks noGrp="1" noChangeAspect="1"/>
          </p:cNvPicPr>
          <p:nvPr>
            <p:ph idx="1"/>
          </p:nvPr>
        </p:nvPicPr>
        <p:blipFill>
          <a:blip r:embed="rId2"/>
          <a:stretch>
            <a:fillRect/>
          </a:stretch>
        </p:blipFill>
        <p:spPr>
          <a:xfrm>
            <a:off x="2461250" y="1216729"/>
            <a:ext cx="7269500" cy="4876095"/>
          </a:xfrm>
        </p:spPr>
      </p:pic>
    </p:spTree>
    <p:extLst>
      <p:ext uri="{BB962C8B-B14F-4D97-AF65-F5344CB8AC3E}">
        <p14:creationId xmlns:p14="http://schemas.microsoft.com/office/powerpoint/2010/main" val="2954976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D52B3-EEE2-2F79-3F90-BBEF48CD7787}"/>
              </a:ext>
            </a:extLst>
          </p:cNvPr>
          <p:cNvSpPr>
            <a:spLocks noGrp="1"/>
          </p:cNvSpPr>
          <p:nvPr>
            <p:ph type="title"/>
          </p:nvPr>
        </p:nvSpPr>
        <p:spPr>
          <a:xfrm>
            <a:off x="238247" y="178044"/>
            <a:ext cx="11091600" cy="1332000"/>
          </a:xfrm>
        </p:spPr>
        <p:txBody>
          <a:bodyPr/>
          <a:lstStyle/>
          <a:p>
            <a:r>
              <a:rPr lang="en-GB" sz="3200">
                <a:latin typeface="Gill Sans MT"/>
              </a:rPr>
              <a:t>Cluster Analysis Insights, 1 (Not Preferred at All) to 9 (Highly Preferred)</a:t>
            </a:r>
            <a:endParaRPr lang="en-US" sz="3200">
              <a:latin typeface="Gill Sans MT"/>
            </a:endParaRPr>
          </a:p>
          <a:p>
            <a:endParaRPr lang="en-GB" sz="3200">
              <a:latin typeface="Gill Sans MT"/>
            </a:endParaRPr>
          </a:p>
          <a:p>
            <a:endParaRPr lang="en-US" sz="3200">
              <a:latin typeface="Gill Sans MT"/>
            </a:endParaRPr>
          </a:p>
        </p:txBody>
      </p:sp>
      <p:graphicFrame>
        <p:nvGraphicFramePr>
          <p:cNvPr id="8" name="Content Placeholder 2">
            <a:extLst>
              <a:ext uri="{FF2B5EF4-FFF2-40B4-BE49-F238E27FC236}">
                <a16:creationId xmlns:a16="http://schemas.microsoft.com/office/drawing/2014/main" id="{13F6DF96-AC28-2998-D078-F1465D110EF8}"/>
              </a:ext>
            </a:extLst>
          </p:cNvPr>
          <p:cNvGraphicFramePr>
            <a:graphicFrameLocks noGrp="1"/>
          </p:cNvGraphicFramePr>
          <p:nvPr>
            <p:ph idx="1"/>
            <p:extLst>
              <p:ext uri="{D42A27DB-BD31-4B8C-83A1-F6EECF244321}">
                <p14:modId xmlns:p14="http://schemas.microsoft.com/office/powerpoint/2010/main" val="298083819"/>
              </p:ext>
            </p:extLst>
          </p:nvPr>
        </p:nvGraphicFramePr>
        <p:xfrm>
          <a:off x="6308810" y="1712661"/>
          <a:ext cx="5762174" cy="46048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a:extLst>
              <a:ext uri="{FF2B5EF4-FFF2-40B4-BE49-F238E27FC236}">
                <a16:creationId xmlns:a16="http://schemas.microsoft.com/office/drawing/2014/main" id="{4D0E25B2-7380-88DD-E345-0087E3A35D8D}"/>
              </a:ext>
            </a:extLst>
          </p:cNvPr>
          <p:cNvGraphicFramePr>
            <a:graphicFrameLocks noGrp="1"/>
          </p:cNvGraphicFramePr>
          <p:nvPr>
            <p:extLst>
              <p:ext uri="{D42A27DB-BD31-4B8C-83A1-F6EECF244321}">
                <p14:modId xmlns:p14="http://schemas.microsoft.com/office/powerpoint/2010/main" val="3494646486"/>
              </p:ext>
            </p:extLst>
          </p:nvPr>
        </p:nvGraphicFramePr>
        <p:xfrm>
          <a:off x="127000" y="1084384"/>
          <a:ext cx="6097565" cy="2038700"/>
        </p:xfrm>
        <a:graphic>
          <a:graphicData uri="http://schemas.openxmlformats.org/drawingml/2006/table">
            <a:tbl>
              <a:tblPr bandRow="1">
                <a:tableStyleId>{72833802-FEF1-4C79-8D5D-14CF1EAF98D9}</a:tableStyleId>
              </a:tblPr>
              <a:tblGrid>
                <a:gridCol w="708821">
                  <a:extLst>
                    <a:ext uri="{9D8B030D-6E8A-4147-A177-3AD203B41FA5}">
                      <a16:colId xmlns:a16="http://schemas.microsoft.com/office/drawing/2014/main" val="3841596001"/>
                    </a:ext>
                  </a:extLst>
                </a:gridCol>
                <a:gridCol w="777140">
                  <a:extLst>
                    <a:ext uri="{9D8B030D-6E8A-4147-A177-3AD203B41FA5}">
                      <a16:colId xmlns:a16="http://schemas.microsoft.com/office/drawing/2014/main" val="2498252695"/>
                    </a:ext>
                  </a:extLst>
                </a:gridCol>
                <a:gridCol w="845461">
                  <a:extLst>
                    <a:ext uri="{9D8B030D-6E8A-4147-A177-3AD203B41FA5}">
                      <a16:colId xmlns:a16="http://schemas.microsoft.com/office/drawing/2014/main" val="111862854"/>
                    </a:ext>
                  </a:extLst>
                </a:gridCol>
                <a:gridCol w="640500">
                  <a:extLst>
                    <a:ext uri="{9D8B030D-6E8A-4147-A177-3AD203B41FA5}">
                      <a16:colId xmlns:a16="http://schemas.microsoft.com/office/drawing/2014/main" val="1674382999"/>
                    </a:ext>
                  </a:extLst>
                </a:gridCol>
                <a:gridCol w="657579">
                  <a:extLst>
                    <a:ext uri="{9D8B030D-6E8A-4147-A177-3AD203B41FA5}">
                      <a16:colId xmlns:a16="http://schemas.microsoft.com/office/drawing/2014/main" val="4110133953"/>
                    </a:ext>
                  </a:extLst>
                </a:gridCol>
                <a:gridCol w="700280">
                  <a:extLst>
                    <a:ext uri="{9D8B030D-6E8A-4147-A177-3AD203B41FA5}">
                      <a16:colId xmlns:a16="http://schemas.microsoft.com/office/drawing/2014/main" val="2421184789"/>
                    </a:ext>
                  </a:extLst>
                </a:gridCol>
                <a:gridCol w="1767784">
                  <a:extLst>
                    <a:ext uri="{9D8B030D-6E8A-4147-A177-3AD203B41FA5}">
                      <a16:colId xmlns:a16="http://schemas.microsoft.com/office/drawing/2014/main" val="796722814"/>
                    </a:ext>
                  </a:extLst>
                </a:gridCol>
              </a:tblGrid>
              <a:tr h="1043057">
                <a:tc>
                  <a:txBody>
                    <a:bodyPr/>
                    <a:lstStyle/>
                    <a:p>
                      <a:pPr fontAlgn="base">
                        <a:lnSpc>
                          <a:spcPts val="1650"/>
                        </a:lnSpc>
                        <a:buNone/>
                      </a:pPr>
                      <a:r>
                        <a:rPr lang="en-GB" sz="1200" b="1" dirty="0">
                          <a:solidFill>
                            <a:schemeClr val="tx1"/>
                          </a:solidFill>
                          <a:effectLst/>
                          <a:latin typeface="Helvetica Neue"/>
                        </a:rPr>
                        <a:t>Cluster</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dirty="0">
                          <a:solidFill>
                            <a:schemeClr val="tx1"/>
                          </a:solidFill>
                          <a:effectLst/>
                          <a:latin typeface="Helvetica Neue"/>
                        </a:rPr>
                        <a:t>ChatGPT</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err="1">
                          <a:solidFill>
                            <a:schemeClr val="tx1"/>
                          </a:solidFill>
                          <a:effectLst/>
                          <a:latin typeface="Helvetica Neue"/>
                        </a:rPr>
                        <a:t>DeepSeek</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dirty="0">
                          <a:solidFill>
                            <a:schemeClr val="tx1"/>
                          </a:solidFill>
                          <a:effectLst/>
                          <a:latin typeface="Helvetica Neue"/>
                        </a:rPr>
                        <a:t>Gemini</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dirty="0">
                          <a:solidFill>
                            <a:schemeClr val="tx1"/>
                          </a:solidFill>
                          <a:effectLst/>
                          <a:latin typeface="Helvetica Neue"/>
                        </a:rPr>
                        <a:t>Copilot</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dirty="0">
                          <a:solidFill>
                            <a:schemeClr val="tx1"/>
                          </a:solidFill>
                          <a:effectLst/>
                          <a:latin typeface="Helvetica Neue"/>
                        </a:rPr>
                        <a:t>Claude</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b="1" dirty="0">
                          <a:solidFill>
                            <a:schemeClr val="tx1"/>
                          </a:solidFill>
                          <a:effectLst/>
                          <a:latin typeface="Helvetica Neue"/>
                        </a:rPr>
                        <a:t>12. Likelihood to Recommend</a:t>
                      </a:r>
                      <a:endParaRPr lang="en-GB" sz="1200">
                        <a:solidFill>
                          <a:schemeClr val="tx1"/>
                        </a:solidFill>
                        <a:effectLst/>
                      </a:endParaRPr>
                    </a:p>
                    <a:p>
                      <a:pPr fontAlgn="base">
                        <a:lnSpc>
                          <a:spcPts val="1650"/>
                        </a:lnSpc>
                        <a:buNone/>
                      </a:pPr>
                      <a:r>
                        <a:rPr lang="en-GB" sz="1200" b="1" dirty="0">
                          <a:solidFill>
                            <a:schemeClr val="tx1"/>
                          </a:solidFill>
                          <a:effectLst/>
                          <a:latin typeface="Helvetica Neue"/>
                        </a:rPr>
                        <a:t>1 = Not at all likely, 7 = Extremely likely)</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59306436"/>
                  </a:ext>
                </a:extLst>
              </a:tr>
              <a:tr h="303434">
                <a:tc>
                  <a:txBody>
                    <a:bodyPr/>
                    <a:lstStyle/>
                    <a:p>
                      <a:pPr fontAlgn="base">
                        <a:lnSpc>
                          <a:spcPts val="1650"/>
                        </a:lnSpc>
                        <a:buNone/>
                      </a:pPr>
                      <a:r>
                        <a:rPr lang="en-GB" sz="1200" b="1" dirty="0">
                          <a:solidFill>
                            <a:schemeClr val="tx1"/>
                          </a:solidFill>
                          <a:effectLst/>
                          <a:latin typeface="Helvetica Neue"/>
                        </a:rPr>
                        <a:t>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8.38</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1.84</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2.53</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1.30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1.15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6.61</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01775793"/>
                  </a:ext>
                </a:extLst>
              </a:tr>
              <a:tr h="303434">
                <a:tc>
                  <a:txBody>
                    <a:bodyPr/>
                    <a:lstStyle/>
                    <a:p>
                      <a:pPr fontAlgn="base">
                        <a:lnSpc>
                          <a:spcPts val="1650"/>
                        </a:lnSpc>
                        <a:buNone/>
                      </a:pPr>
                      <a:r>
                        <a:rPr lang="en-GB" sz="1200" b="1" dirty="0">
                          <a:solidFill>
                            <a:schemeClr val="tx1"/>
                          </a:solidFill>
                          <a:effectLst/>
                          <a:latin typeface="Helvetica Neue"/>
                        </a:rPr>
                        <a:t>1</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7.875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5.9375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5.5625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6.125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5.375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6.5</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9117798"/>
                  </a:ext>
                </a:extLst>
              </a:tr>
              <a:tr h="388775">
                <a:tc>
                  <a:txBody>
                    <a:bodyPr/>
                    <a:lstStyle/>
                    <a:p>
                      <a:pPr fontAlgn="base">
                        <a:lnSpc>
                          <a:spcPts val="1650"/>
                        </a:lnSpc>
                        <a:buNone/>
                      </a:pPr>
                      <a:r>
                        <a:rPr lang="en-GB" sz="1200" b="1" dirty="0">
                          <a:solidFill>
                            <a:schemeClr val="tx1"/>
                          </a:solidFill>
                          <a:effectLst/>
                          <a:latin typeface="Helvetica Neue"/>
                        </a:rPr>
                        <a:t>2</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4.0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3.0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1.0</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fontAlgn="base">
                        <a:lnSpc>
                          <a:spcPts val="1650"/>
                        </a:lnSpc>
                        <a:buNone/>
                      </a:pPr>
                      <a:r>
                        <a:rPr lang="en-GB" sz="1200" dirty="0">
                          <a:solidFill>
                            <a:schemeClr val="tx1"/>
                          </a:solidFill>
                          <a:effectLst/>
                          <a:latin typeface="Helvetica Neue"/>
                        </a:rPr>
                        <a:t>2.33</a:t>
                      </a:r>
                      <a:endParaRPr lang="en-GB" sz="1200">
                        <a:solidFill>
                          <a:schemeClr val="tx1"/>
                        </a:solidFill>
                        <a:effectLst/>
                      </a:endParaRPr>
                    </a:p>
                  </a:txBody>
                  <a:tcPr marL="38100" marR="38100" marT="38100" marB="381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9923837"/>
                  </a:ext>
                </a:extLst>
              </a:tr>
            </a:tbl>
          </a:graphicData>
        </a:graphic>
      </p:graphicFrame>
      <p:pic>
        <p:nvPicPr>
          <p:cNvPr id="6" name="Picture 5" descr="A graph of a number of clusters&#10;&#10;AI-generated content may be incorrect.">
            <a:extLst>
              <a:ext uri="{FF2B5EF4-FFF2-40B4-BE49-F238E27FC236}">
                <a16:creationId xmlns:a16="http://schemas.microsoft.com/office/drawing/2014/main" id="{5566AE44-3D85-D584-958C-80D3AD7DC84E}"/>
              </a:ext>
            </a:extLst>
          </p:cNvPr>
          <p:cNvPicPr>
            <a:picLocks noChangeAspect="1"/>
          </p:cNvPicPr>
          <p:nvPr/>
        </p:nvPicPr>
        <p:blipFill>
          <a:blip r:embed="rId7"/>
          <a:stretch>
            <a:fillRect/>
          </a:stretch>
        </p:blipFill>
        <p:spPr>
          <a:xfrm>
            <a:off x="234706" y="3258650"/>
            <a:ext cx="4981819" cy="3437547"/>
          </a:xfrm>
          <a:prstGeom prst="rect">
            <a:avLst/>
          </a:prstGeom>
        </p:spPr>
      </p:pic>
    </p:spTree>
    <p:extLst>
      <p:ext uri="{BB962C8B-B14F-4D97-AF65-F5344CB8AC3E}">
        <p14:creationId xmlns:p14="http://schemas.microsoft.com/office/powerpoint/2010/main" val="124260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red and blue lines&#10;&#10;AI-generated content may be incorrect.">
            <a:extLst>
              <a:ext uri="{FF2B5EF4-FFF2-40B4-BE49-F238E27FC236}">
                <a16:creationId xmlns:a16="http://schemas.microsoft.com/office/drawing/2014/main" id="{924ED299-4561-41CB-9276-D923A8C8E138}"/>
              </a:ext>
            </a:extLst>
          </p:cNvPr>
          <p:cNvPicPr>
            <a:picLocks noChangeAspect="1"/>
          </p:cNvPicPr>
          <p:nvPr/>
        </p:nvPicPr>
        <p:blipFill>
          <a:blip r:embed="rId2"/>
          <a:stretch>
            <a:fillRect/>
          </a:stretch>
        </p:blipFill>
        <p:spPr>
          <a:xfrm>
            <a:off x="553403" y="1398540"/>
            <a:ext cx="5092062" cy="4060919"/>
          </a:xfrm>
          <a:custGeom>
            <a:avLst/>
            <a:gdLst/>
            <a:ahLst/>
            <a:cxnLst/>
            <a:rect l="l" t="t" r="r" b="b"/>
            <a:pathLst>
              <a:path w="5092062" h="5759450">
                <a:moveTo>
                  <a:pt x="0" y="0"/>
                </a:moveTo>
                <a:lnTo>
                  <a:pt x="5092062" y="0"/>
                </a:lnTo>
                <a:lnTo>
                  <a:pt x="5092062" y="5759450"/>
                </a:lnTo>
                <a:lnTo>
                  <a:pt x="0" y="5759450"/>
                </a:lnTo>
                <a:close/>
              </a:path>
            </a:pathLst>
          </a:custGeom>
        </p:spPr>
      </p:pic>
      <p:sp>
        <p:nvSpPr>
          <p:cNvPr id="3" name="Content Placeholder 2">
            <a:extLst>
              <a:ext uri="{FF2B5EF4-FFF2-40B4-BE49-F238E27FC236}">
                <a16:creationId xmlns:a16="http://schemas.microsoft.com/office/drawing/2014/main" id="{BEC1E8DC-E9A8-C0DC-5FAA-AC69A7DCDDAF}"/>
              </a:ext>
            </a:extLst>
          </p:cNvPr>
          <p:cNvSpPr>
            <a:spLocks noGrp="1"/>
          </p:cNvSpPr>
          <p:nvPr>
            <p:ph idx="1"/>
          </p:nvPr>
        </p:nvSpPr>
        <p:spPr>
          <a:xfrm>
            <a:off x="6201410" y="1397537"/>
            <a:ext cx="5437187" cy="4695288"/>
          </a:xfrm>
        </p:spPr>
        <p:txBody>
          <a:bodyPr vert="horz" lIns="0" tIns="0" rIns="0" bIns="0" rtlCol="0" anchor="t">
            <a:normAutofit/>
          </a:bodyPr>
          <a:lstStyle/>
          <a:p>
            <a:pPr marL="285750" indent="-285750">
              <a:lnSpc>
                <a:spcPct val="100000"/>
              </a:lnSpc>
              <a:spcBef>
                <a:spcPts val="0"/>
              </a:spcBef>
              <a:spcAft>
                <a:spcPts val="0"/>
              </a:spcAft>
              <a:buFont typeface="Arial,Sans-Serif" panose="020B0604020202020204" pitchFamily="34" charset="0"/>
            </a:pPr>
            <a:r>
              <a:rPr lang="en-GB" sz="2000" b="1" dirty="0">
                <a:solidFill>
                  <a:schemeClr val="tx1"/>
                </a:solidFill>
                <a:latin typeface="Aptos"/>
              </a:rPr>
              <a:t>Cluster 0 (Frequent Professional Users)</a:t>
            </a:r>
            <a:r>
              <a:rPr lang="en-GB" sz="2000" dirty="0">
                <a:solidFill>
                  <a:schemeClr val="tx1"/>
                </a:solidFill>
                <a:latin typeface="Aptos"/>
              </a:rPr>
              <a:t> consists of younger professionals who use AI tools multiple times a week and have a mid-range income.</a:t>
            </a:r>
            <a:endParaRPr lang="en-US" sz="2000">
              <a:solidFill>
                <a:schemeClr val="tx1"/>
              </a:solidFill>
              <a:latin typeface="Aptos"/>
            </a:endParaRPr>
          </a:p>
          <a:p>
            <a:pPr>
              <a:lnSpc>
                <a:spcPct val="100000"/>
              </a:lnSpc>
              <a:spcBef>
                <a:spcPts val="0"/>
              </a:spcBef>
              <a:spcAft>
                <a:spcPts val="0"/>
              </a:spcAft>
            </a:pPr>
            <a:endParaRPr lang="en-GB" sz="2000" dirty="0">
              <a:solidFill>
                <a:schemeClr val="tx1"/>
              </a:solidFill>
              <a:latin typeface="Aptos"/>
            </a:endParaRPr>
          </a:p>
          <a:p>
            <a:pPr marL="285750" indent="-285750">
              <a:lnSpc>
                <a:spcPct val="100000"/>
              </a:lnSpc>
              <a:spcBef>
                <a:spcPts val="0"/>
              </a:spcBef>
              <a:spcAft>
                <a:spcPts val="0"/>
              </a:spcAft>
              <a:buFont typeface="Arial,Sans-Serif" panose="020B0604020202020204" pitchFamily="34" charset="0"/>
            </a:pPr>
            <a:r>
              <a:rPr lang="en-GB" sz="2000" b="1" dirty="0">
                <a:solidFill>
                  <a:schemeClr val="tx1"/>
                </a:solidFill>
                <a:latin typeface="Aptos"/>
              </a:rPr>
              <a:t>Cluster 1 (Daily Student Users)</a:t>
            </a:r>
            <a:r>
              <a:rPr lang="en-GB" sz="2000" dirty="0">
                <a:solidFill>
                  <a:schemeClr val="tx1"/>
                </a:solidFill>
                <a:latin typeface="Aptos"/>
              </a:rPr>
              <a:t> shows strong engagement among students with lower income levels but higher education.</a:t>
            </a:r>
          </a:p>
          <a:p>
            <a:pPr>
              <a:lnSpc>
                <a:spcPct val="100000"/>
              </a:lnSpc>
              <a:spcBef>
                <a:spcPts val="0"/>
              </a:spcBef>
              <a:spcAft>
                <a:spcPts val="0"/>
              </a:spcAft>
            </a:pPr>
            <a:endParaRPr lang="en-GB" sz="2000" dirty="0">
              <a:solidFill>
                <a:schemeClr val="tx1"/>
              </a:solidFill>
              <a:latin typeface="Aptos"/>
            </a:endParaRPr>
          </a:p>
          <a:p>
            <a:pPr marL="285750" indent="-285750">
              <a:lnSpc>
                <a:spcPct val="100000"/>
              </a:lnSpc>
              <a:spcBef>
                <a:spcPts val="0"/>
              </a:spcBef>
              <a:spcAft>
                <a:spcPts val="0"/>
              </a:spcAft>
              <a:buFont typeface="Arial,Sans-Serif" panose="020B0604020202020204" pitchFamily="34" charset="0"/>
            </a:pPr>
            <a:r>
              <a:rPr lang="en-GB" sz="2000" b="1" dirty="0">
                <a:solidFill>
                  <a:schemeClr val="tx1"/>
                </a:solidFill>
                <a:latin typeface="Aptos"/>
              </a:rPr>
              <a:t>Cluster 2 (Low-Engagement Users)</a:t>
            </a:r>
            <a:r>
              <a:rPr lang="en-GB" sz="2000" dirty="0">
                <a:solidFill>
                  <a:schemeClr val="tx1"/>
                </a:solidFill>
                <a:latin typeface="Aptos"/>
              </a:rPr>
              <a:t> appears to be professionals who either don't engage with AI tools or may have dropped off usage.</a:t>
            </a:r>
          </a:p>
          <a:p>
            <a:pPr>
              <a:lnSpc>
                <a:spcPct val="100000"/>
              </a:lnSpc>
              <a:spcBef>
                <a:spcPts val="0"/>
              </a:spcBef>
              <a:spcAft>
                <a:spcPts val="0"/>
              </a:spcAft>
            </a:pPr>
            <a:endParaRPr lang="en-GB" sz="2000" dirty="0">
              <a:solidFill>
                <a:schemeClr val="tx1"/>
              </a:solidFill>
              <a:latin typeface="Aptos"/>
            </a:endParaRPr>
          </a:p>
          <a:p>
            <a:pPr>
              <a:lnSpc>
                <a:spcPct val="100000"/>
              </a:lnSpc>
            </a:pPr>
            <a:endParaRPr lang="en-US" sz="2000" dirty="0">
              <a:solidFill>
                <a:schemeClr val="tx1"/>
              </a:solidFill>
            </a:endParaRPr>
          </a:p>
        </p:txBody>
      </p:sp>
    </p:spTree>
    <p:extLst>
      <p:ext uri="{BB962C8B-B14F-4D97-AF65-F5344CB8AC3E}">
        <p14:creationId xmlns:p14="http://schemas.microsoft.com/office/powerpoint/2010/main" val="279621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C05956-BDDE-5DEE-D955-D0B79A3B63A4}"/>
              </a:ext>
            </a:extLst>
          </p:cNvPr>
          <p:cNvSpPr>
            <a:spLocks noGrp="1"/>
          </p:cNvSpPr>
          <p:nvPr>
            <p:ph type="title"/>
          </p:nvPr>
        </p:nvSpPr>
        <p:spPr>
          <a:xfrm>
            <a:off x="249117" y="485295"/>
            <a:ext cx="10677644" cy="937525"/>
          </a:xfrm>
        </p:spPr>
        <p:txBody>
          <a:bodyPr wrap="square" anchor="b">
            <a:normAutofit/>
          </a:bodyPr>
          <a:lstStyle/>
          <a:p>
            <a:r>
              <a:rPr lang="en-GB" sz="2400">
                <a:latin typeface="Gill Sans MT"/>
              </a:rPr>
              <a:t>WORD CLOUD: In your own words, what do you believe is ChatGPT’s unique advantage compared to its competitors?</a:t>
            </a:r>
            <a:endParaRPr lang="en-US" sz="2400">
              <a:latin typeface="Gill Sans MT"/>
            </a:endParaRPr>
          </a:p>
          <a:p>
            <a:endParaRPr lang="en-US" sz="2400">
              <a:latin typeface="Gill Sans MT"/>
            </a:endParaRPr>
          </a:p>
        </p:txBody>
      </p:sp>
      <p:pic>
        <p:nvPicPr>
          <p:cNvPr id="4" name="Content Placeholder 3" descr="A close-up of words&#10;&#10;AI-generated content may be incorrect.">
            <a:extLst>
              <a:ext uri="{FF2B5EF4-FFF2-40B4-BE49-F238E27FC236}">
                <a16:creationId xmlns:a16="http://schemas.microsoft.com/office/drawing/2014/main" id="{8956D9BC-B6EA-4D9C-08BF-19AA16F2875C}"/>
              </a:ext>
            </a:extLst>
          </p:cNvPr>
          <p:cNvPicPr>
            <a:picLocks noChangeAspect="1"/>
          </p:cNvPicPr>
          <p:nvPr/>
        </p:nvPicPr>
        <p:blipFill>
          <a:blip r:embed="rId2"/>
          <a:stretch>
            <a:fillRect/>
          </a:stretch>
        </p:blipFill>
        <p:spPr>
          <a:xfrm>
            <a:off x="484189" y="1718977"/>
            <a:ext cx="6964357" cy="4658296"/>
          </a:xfrm>
          <a:custGeom>
            <a:avLst/>
            <a:gdLst/>
            <a:ahLst/>
            <a:cxnLst/>
            <a:rect l="l" t="t" r="r" b="b"/>
            <a:pathLst>
              <a:path w="6973882" h="5759451">
                <a:moveTo>
                  <a:pt x="0" y="0"/>
                </a:moveTo>
                <a:lnTo>
                  <a:pt x="6973882" y="0"/>
                </a:lnTo>
                <a:lnTo>
                  <a:pt x="6973882" y="5759451"/>
                </a:lnTo>
                <a:lnTo>
                  <a:pt x="0" y="5759451"/>
                </a:lnTo>
                <a:close/>
              </a:path>
            </a:pathLst>
          </a:custGeom>
        </p:spPr>
      </p:pic>
      <p:sp>
        <p:nvSpPr>
          <p:cNvPr id="13" name="Oval 12">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72361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9268F86-73BD-B710-B77D-7EF9CCC17CD6}"/>
            </a:ext>
          </a:extLst>
        </p:cNvPr>
        <p:cNvGrpSpPr/>
        <p:nvPr/>
      </p:nvGrpSpPr>
      <p:grpSpPr>
        <a:xfrm>
          <a:off x="0" y="0"/>
          <a:ext cx="0" cy="0"/>
          <a:chOff x="0" y="0"/>
          <a:chExt cx="0" cy="0"/>
        </a:xfrm>
      </p:grpSpPr>
      <p:sp>
        <p:nvSpPr>
          <p:cNvPr id="18" name="Freeform: Shape 17">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Oval 21">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4" name="Group 2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25" name="Freeform: Shape 24">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7" name="Oval 26">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Oval 27">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0" name="Rectangle 2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73F187-EBBA-8864-6FEA-40729D483920}"/>
              </a:ext>
            </a:extLst>
          </p:cNvPr>
          <p:cNvSpPr>
            <a:spLocks noGrp="1"/>
          </p:cNvSpPr>
          <p:nvPr>
            <p:ph type="title"/>
          </p:nvPr>
        </p:nvSpPr>
        <p:spPr>
          <a:xfrm>
            <a:off x="550864" y="511175"/>
            <a:ext cx="10090149" cy="1101082"/>
          </a:xfrm>
        </p:spPr>
        <p:txBody>
          <a:bodyPr vert="horz" wrap="square" lIns="0" tIns="0" rIns="0" bIns="0" rtlCol="0" anchor="b" anchorCtr="0">
            <a:normAutofit/>
          </a:bodyPr>
          <a:lstStyle/>
          <a:p>
            <a:r>
              <a:rPr lang="en-US" sz="2600" b="1" dirty="0">
                <a:latin typeface="Gill Sans MT"/>
              </a:rPr>
              <a:t>WORD CLOUD: In your own words, what do you believe is ChatGPT’s unique advantage compared to its competitors?</a:t>
            </a:r>
            <a:endParaRPr lang="en-US" sz="2600" dirty="0">
              <a:latin typeface="Gill Sans MT"/>
            </a:endParaRPr>
          </a:p>
          <a:p>
            <a:endParaRPr lang="en-US" sz="2600" dirty="0">
              <a:latin typeface="Gill Sans MT"/>
            </a:endParaRPr>
          </a:p>
        </p:txBody>
      </p:sp>
      <p:pic>
        <p:nvPicPr>
          <p:cNvPr id="3" name="Picture 2" descr="A close up of words&#10;&#10;AI-generated content may be incorrect.">
            <a:extLst>
              <a:ext uri="{FF2B5EF4-FFF2-40B4-BE49-F238E27FC236}">
                <a16:creationId xmlns:a16="http://schemas.microsoft.com/office/drawing/2014/main" id="{EA63D7AA-3EBC-78F1-839E-D5D273421375}"/>
              </a:ext>
            </a:extLst>
          </p:cNvPr>
          <p:cNvPicPr>
            <a:picLocks noChangeAspect="1"/>
          </p:cNvPicPr>
          <p:nvPr/>
        </p:nvPicPr>
        <p:blipFill>
          <a:blip r:embed="rId2"/>
          <a:stretch>
            <a:fillRect/>
          </a:stretch>
        </p:blipFill>
        <p:spPr>
          <a:xfrm>
            <a:off x="731839" y="1806916"/>
            <a:ext cx="9107488" cy="4474480"/>
          </a:xfrm>
          <a:custGeom>
            <a:avLst/>
            <a:gdLst/>
            <a:ahLst/>
            <a:cxnLst/>
            <a:rect l="l" t="t" r="r" b="b"/>
            <a:pathLst>
              <a:path w="6973888" h="5761037">
                <a:moveTo>
                  <a:pt x="0" y="0"/>
                </a:moveTo>
                <a:lnTo>
                  <a:pt x="6973888" y="0"/>
                </a:lnTo>
                <a:lnTo>
                  <a:pt x="6973888" y="5761037"/>
                </a:lnTo>
                <a:lnTo>
                  <a:pt x="0" y="5761037"/>
                </a:lnTo>
                <a:close/>
              </a:path>
            </a:pathLst>
          </a:custGeom>
        </p:spPr>
      </p:pic>
      <p:sp>
        <p:nvSpPr>
          <p:cNvPr id="32" name="Oval 31">
            <a:extLst>
              <a:ext uri="{FF2B5EF4-FFF2-40B4-BE49-F238E27FC236}">
                <a16:creationId xmlns:a16="http://schemas.microsoft.com/office/drawing/2014/main" id="{61B0F92C-925A-4D2E-839E-EB381378C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5000" y="4960218"/>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19203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343A-9CB0-F2AD-EF62-5DEE3E97F956}"/>
              </a:ext>
            </a:extLst>
          </p:cNvPr>
          <p:cNvSpPr>
            <a:spLocks noGrp="1"/>
          </p:cNvSpPr>
          <p:nvPr>
            <p:ph type="title"/>
          </p:nvPr>
        </p:nvSpPr>
        <p:spPr>
          <a:xfrm>
            <a:off x="4015" y="355039"/>
            <a:ext cx="5728210" cy="912335"/>
          </a:xfrm>
        </p:spPr>
        <p:txBody>
          <a:bodyPr vert="horz" wrap="square" lIns="0" tIns="0" rIns="0" bIns="0" rtlCol="0" anchor="t" anchorCtr="0">
            <a:noAutofit/>
          </a:bodyPr>
          <a:lstStyle/>
          <a:p>
            <a:pPr algn="ctr"/>
            <a:r>
              <a:rPr lang="en-US">
                <a:latin typeface="Walbaum Display"/>
                <a:ea typeface="Calibri"/>
                <a:cs typeface="Calibri"/>
              </a:rPr>
              <a:t>ChatGPT's  Positioning Summary</a:t>
            </a:r>
            <a:endParaRPr lang="en-US">
              <a:solidFill>
                <a:srgbClr val="000000"/>
              </a:solidFill>
              <a:latin typeface="Walbaum Display"/>
              <a:ea typeface="Calibri"/>
              <a:cs typeface="Calibri"/>
            </a:endParaRPr>
          </a:p>
          <a:p>
            <a:pPr algn="ctr"/>
            <a:endParaRPr lang="en-US" dirty="0">
              <a:solidFill>
                <a:srgbClr val="000000"/>
              </a:solidFill>
              <a:latin typeface="Walbaum Display"/>
              <a:ea typeface="Calibri"/>
              <a:cs typeface="Calibri"/>
            </a:endParaRPr>
          </a:p>
          <a:p>
            <a:endParaRPr lang="en-US" dirty="0">
              <a:latin typeface="Walbaum Display"/>
              <a:ea typeface="Calibri"/>
              <a:cs typeface="Calibri"/>
            </a:endParaRPr>
          </a:p>
        </p:txBody>
      </p:sp>
      <p:graphicFrame>
        <p:nvGraphicFramePr>
          <p:cNvPr id="4" name="Content Placeholder 2">
            <a:extLst>
              <a:ext uri="{FF2B5EF4-FFF2-40B4-BE49-F238E27FC236}">
                <a16:creationId xmlns:a16="http://schemas.microsoft.com/office/drawing/2014/main" id="{A1D0303A-3BB1-4292-B75F-BE728AADB67F}"/>
              </a:ext>
            </a:extLst>
          </p:cNvPr>
          <p:cNvGraphicFramePr>
            <a:graphicFrameLocks noGrp="1"/>
          </p:cNvGraphicFramePr>
          <p:nvPr>
            <p:extLst>
              <p:ext uri="{D42A27DB-BD31-4B8C-83A1-F6EECF244321}">
                <p14:modId xmlns:p14="http://schemas.microsoft.com/office/powerpoint/2010/main" val="1465882425"/>
              </p:ext>
            </p:extLst>
          </p:nvPr>
        </p:nvGraphicFramePr>
        <p:xfrm>
          <a:off x="121024" y="1274184"/>
          <a:ext cx="9885680" cy="46471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528417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normAutofit/>
          </a:bodyPr>
          <a:lstStyle/>
          <a:p>
            <a:r>
              <a:rPr lang="en-US" dirty="0"/>
              <a:t>Thank you</a:t>
            </a:r>
          </a:p>
        </p:txBody>
      </p:sp>
      <p:pic>
        <p:nvPicPr>
          <p:cNvPr id="25" name="Picture Placeholder 24" descr="A close-up of a network">
            <a:extLst>
              <a:ext uri="{FF2B5EF4-FFF2-40B4-BE49-F238E27FC236}">
                <a16:creationId xmlns:a16="http://schemas.microsoft.com/office/drawing/2014/main" id="{41A1C574-72C6-642F-E4D2-FF0C993AEF7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 b="1"/>
          <a:stretch/>
        </p:blipFill>
        <p:spPr/>
      </p:pic>
    </p:spTree>
    <p:extLst>
      <p:ext uri="{BB962C8B-B14F-4D97-AF65-F5344CB8AC3E}">
        <p14:creationId xmlns:p14="http://schemas.microsoft.com/office/powerpoint/2010/main" val="2547630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0ABC-C839-7185-D85F-2A906B776C76}"/>
              </a:ext>
            </a:extLst>
          </p:cNvPr>
          <p:cNvSpPr>
            <a:spLocks noGrp="1"/>
          </p:cNvSpPr>
          <p:nvPr>
            <p:ph type="title"/>
          </p:nvPr>
        </p:nvSpPr>
        <p:spPr/>
        <p:txBody>
          <a:bodyPr>
            <a:normAutofit fontScale="90000"/>
          </a:bodyPr>
          <a:lstStyle/>
          <a:p>
            <a:r>
              <a:rPr lang="en-US" sz="3600">
                <a:solidFill>
                  <a:srgbClr val="FFFFFF"/>
                </a:solidFill>
                <a:latin typeface="Walbaum Display"/>
                <a:ea typeface="Calibri"/>
                <a:cs typeface="Calibri"/>
              </a:rPr>
              <a:t>Present</a:t>
            </a:r>
            <a:r>
              <a:rPr lang="en-US" sz="3600">
                <a:latin typeface="Walbaum Display"/>
                <a:ea typeface="Calibri"/>
                <a:cs typeface="Calibri"/>
              </a:rPr>
              <a:t> Conditions of the Main Brand and Its </a:t>
            </a:r>
            <a:r>
              <a:rPr lang="en-US" sz="3600" dirty="0">
                <a:latin typeface="Walbaum Display"/>
                <a:ea typeface="Calibri"/>
                <a:cs typeface="Calibri"/>
              </a:rPr>
              <a:t>Rivals</a:t>
            </a:r>
            <a:br>
              <a:rPr lang="en-US" sz="3600" dirty="0">
                <a:latin typeface="Walbaum Display"/>
                <a:ea typeface="Calibri"/>
                <a:cs typeface="Calibri"/>
              </a:rPr>
            </a:br>
            <a:br>
              <a:rPr lang="en-US" sz="3100">
                <a:solidFill>
                  <a:srgbClr val="000000"/>
                </a:solidFill>
                <a:latin typeface="Walbaum Display"/>
              </a:rPr>
            </a:br>
            <a:endParaRPr lang="en-US" sz="1800">
              <a:solidFill>
                <a:srgbClr val="000000"/>
              </a:solidFill>
              <a:latin typeface="Walbaum Display"/>
            </a:endParaRPr>
          </a:p>
          <a:p>
            <a:endParaRPr lang="en-US">
              <a:latin typeface="Walbaum Display"/>
            </a:endParaRPr>
          </a:p>
        </p:txBody>
      </p:sp>
      <p:sp>
        <p:nvSpPr>
          <p:cNvPr id="3" name="Content Placeholder 2">
            <a:extLst>
              <a:ext uri="{FF2B5EF4-FFF2-40B4-BE49-F238E27FC236}">
                <a16:creationId xmlns:a16="http://schemas.microsoft.com/office/drawing/2014/main" id="{743C1D51-4033-1AE0-7B94-96C0E1A43D0C}"/>
              </a:ext>
            </a:extLst>
          </p:cNvPr>
          <p:cNvSpPr>
            <a:spLocks noGrp="1"/>
          </p:cNvSpPr>
          <p:nvPr>
            <p:ph idx="1"/>
          </p:nvPr>
        </p:nvSpPr>
        <p:spPr>
          <a:xfrm>
            <a:off x="550863" y="2103039"/>
            <a:ext cx="5359460" cy="3979625"/>
          </a:xfrm>
        </p:spPr>
        <p:txBody>
          <a:bodyPr vert="horz" wrap="square" lIns="0" tIns="0" rIns="0" bIns="0" rtlCol="0" anchor="t">
            <a:normAutofit/>
          </a:bodyPr>
          <a:lstStyle/>
          <a:p>
            <a:pPr marL="0">
              <a:lnSpc>
                <a:spcPct val="120000"/>
              </a:lnSpc>
              <a:spcBef>
                <a:spcPts val="0"/>
              </a:spcBef>
              <a:spcAft>
                <a:spcPts val="600"/>
              </a:spcAft>
            </a:pPr>
            <a:r>
              <a:rPr lang="en-US" sz="2000" err="1">
                <a:latin typeface="Walbaum Display"/>
                <a:ea typeface="Calibri"/>
                <a:cs typeface="Calibri"/>
              </a:rPr>
              <a:t>ChaptGPT</a:t>
            </a:r>
            <a:r>
              <a:rPr lang="en-US" sz="2000" dirty="0">
                <a:latin typeface="Walbaum Display"/>
                <a:ea typeface="Calibri"/>
                <a:cs typeface="Calibri"/>
              </a:rPr>
              <a:t> (Focal Brand)</a:t>
            </a:r>
          </a:p>
          <a:p>
            <a:pPr marL="457200" lvl="1">
              <a:lnSpc>
                <a:spcPct val="120000"/>
              </a:lnSpc>
              <a:spcBef>
                <a:spcPts val="0"/>
              </a:spcBef>
              <a:spcAft>
                <a:spcPts val="600"/>
              </a:spcAft>
              <a:buFont typeface="Courier New" panose="020B0604020202020204" pitchFamily="34" charset="0"/>
              <a:buChar char="o"/>
            </a:pPr>
            <a:r>
              <a:rPr lang="en-US" sz="2000" dirty="0">
                <a:latin typeface="Walbaum Display"/>
                <a:ea typeface="Calibri"/>
                <a:cs typeface="Calibri"/>
              </a:rPr>
              <a:t>Strongest brand across all perceptual attributes.</a:t>
            </a:r>
          </a:p>
          <a:p>
            <a:pPr marL="457200" lvl="1">
              <a:lnSpc>
                <a:spcPct val="120000"/>
              </a:lnSpc>
              <a:spcBef>
                <a:spcPts val="0"/>
              </a:spcBef>
              <a:spcAft>
                <a:spcPts val="600"/>
              </a:spcAft>
              <a:buFont typeface="Courier New" panose="020B0604020202020204" pitchFamily="34" charset="0"/>
              <a:buChar char="o"/>
            </a:pPr>
            <a:r>
              <a:rPr lang="en-US" sz="2000" dirty="0">
                <a:latin typeface="Walbaum Display"/>
                <a:ea typeface="Calibri"/>
                <a:cs typeface="Calibri"/>
              </a:rPr>
              <a:t>Highest preference score (7.74), indicating strong user adoption.</a:t>
            </a:r>
          </a:p>
          <a:p>
            <a:pPr marL="457200" lvl="1">
              <a:lnSpc>
                <a:spcPct val="120000"/>
              </a:lnSpc>
              <a:spcBef>
                <a:spcPts val="0"/>
              </a:spcBef>
              <a:spcAft>
                <a:spcPts val="600"/>
              </a:spcAft>
              <a:buFont typeface="Courier New" panose="020B0604020202020204" pitchFamily="34" charset="0"/>
              <a:buChar char="o"/>
            </a:pPr>
            <a:r>
              <a:rPr lang="en-US" sz="2000" dirty="0">
                <a:latin typeface="Walbaum Display"/>
                <a:ea typeface="Calibri"/>
                <a:cs typeface="Calibri"/>
              </a:rPr>
              <a:t>Positioned far from competitors on the perceptual map, indicating strong differentiation.</a:t>
            </a:r>
          </a:p>
          <a:p>
            <a:pPr lvl="1">
              <a:lnSpc>
                <a:spcPct val="120000"/>
              </a:lnSpc>
              <a:spcBef>
                <a:spcPts val="0"/>
              </a:spcBef>
              <a:spcAft>
                <a:spcPts val="600"/>
              </a:spcAft>
              <a:buFont typeface="Courier New" panose="020B0604020202020204" pitchFamily="34" charset="0"/>
              <a:buChar char="o"/>
            </a:pPr>
            <a:endParaRPr lang="en-US" sz="2000" dirty="0">
              <a:solidFill>
                <a:srgbClr val="000000"/>
              </a:solidFill>
              <a:latin typeface="Walbaum Display"/>
              <a:ea typeface="Calibri"/>
              <a:cs typeface="Calibri"/>
            </a:endParaRPr>
          </a:p>
          <a:p>
            <a:pPr>
              <a:lnSpc>
                <a:spcPct val="120000"/>
              </a:lnSpc>
              <a:spcBef>
                <a:spcPts val="0"/>
              </a:spcBef>
              <a:spcAft>
                <a:spcPts val="600"/>
              </a:spcAft>
              <a:buFont typeface="Arial,Sans-Serif" panose="020B0604020202020204" pitchFamily="34" charset="0"/>
            </a:pPr>
            <a:endParaRPr lang="en-US" sz="2000" dirty="0">
              <a:solidFill>
                <a:srgbClr val="000000"/>
              </a:solidFill>
              <a:latin typeface="Walbaum Display"/>
              <a:ea typeface="Calibri"/>
              <a:cs typeface="Calibri"/>
            </a:endParaRPr>
          </a:p>
          <a:p>
            <a:pPr>
              <a:lnSpc>
                <a:spcPct val="120000"/>
              </a:lnSpc>
              <a:spcBef>
                <a:spcPts val="0"/>
              </a:spcBef>
              <a:spcAft>
                <a:spcPts val="600"/>
              </a:spcAft>
            </a:pPr>
            <a:endParaRPr lang="en-US" sz="2000" dirty="0">
              <a:solidFill>
                <a:srgbClr val="000000"/>
              </a:solidFill>
              <a:latin typeface="Walbaum Display"/>
              <a:ea typeface="Calibri"/>
              <a:cs typeface="Calibri"/>
            </a:endParaRPr>
          </a:p>
          <a:p>
            <a:endParaRPr lang="en-US" sz="2000" dirty="0">
              <a:latin typeface="Walbaum Display"/>
              <a:ea typeface="Calibri"/>
              <a:cs typeface="Calibri"/>
            </a:endParaRPr>
          </a:p>
        </p:txBody>
      </p:sp>
      <p:sp>
        <p:nvSpPr>
          <p:cNvPr id="4" name="TextBox 6">
            <a:extLst>
              <a:ext uri="{FF2B5EF4-FFF2-40B4-BE49-F238E27FC236}">
                <a16:creationId xmlns:a16="http://schemas.microsoft.com/office/drawing/2014/main" id="{3A2280F0-8C31-D8AB-FB7E-B2327E570EF8}"/>
              </a:ext>
            </a:extLst>
          </p:cNvPr>
          <p:cNvSpPr txBox="1"/>
          <p:nvPr/>
        </p:nvSpPr>
        <p:spPr>
          <a:xfrm>
            <a:off x="5911449" y="1891271"/>
            <a:ext cx="3939822"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Walbaum Display"/>
              </a:rPr>
              <a:t>Competitor Analysis</a:t>
            </a:r>
          </a:p>
        </p:txBody>
      </p:sp>
      <p:graphicFrame>
        <p:nvGraphicFramePr>
          <p:cNvPr id="6" name="Table 5">
            <a:extLst>
              <a:ext uri="{FF2B5EF4-FFF2-40B4-BE49-F238E27FC236}">
                <a16:creationId xmlns:a16="http://schemas.microsoft.com/office/drawing/2014/main" id="{FA2A682B-5D3B-C7B4-A6C3-22A20494436A}"/>
              </a:ext>
            </a:extLst>
          </p:cNvPr>
          <p:cNvGraphicFramePr>
            <a:graphicFrameLocks noGrp="1"/>
          </p:cNvGraphicFramePr>
          <p:nvPr>
            <p:extLst>
              <p:ext uri="{D42A27DB-BD31-4B8C-83A1-F6EECF244321}">
                <p14:modId xmlns:p14="http://schemas.microsoft.com/office/powerpoint/2010/main" val="1370232795"/>
              </p:ext>
            </p:extLst>
          </p:nvPr>
        </p:nvGraphicFramePr>
        <p:xfrm>
          <a:off x="5913120" y="2265680"/>
          <a:ext cx="6174282" cy="3419200"/>
        </p:xfrm>
        <a:graphic>
          <a:graphicData uri="http://schemas.openxmlformats.org/drawingml/2006/table">
            <a:tbl>
              <a:tblPr bandRow="1">
                <a:tableStyleId>{72833802-FEF1-4C79-8D5D-14CF1EAF98D9}</a:tableStyleId>
              </a:tblPr>
              <a:tblGrid>
                <a:gridCol w="1627631">
                  <a:extLst>
                    <a:ext uri="{9D8B030D-6E8A-4147-A177-3AD203B41FA5}">
                      <a16:colId xmlns:a16="http://schemas.microsoft.com/office/drawing/2014/main" val="3425824051"/>
                    </a:ext>
                  </a:extLst>
                </a:gridCol>
                <a:gridCol w="1953663">
                  <a:extLst>
                    <a:ext uri="{9D8B030D-6E8A-4147-A177-3AD203B41FA5}">
                      <a16:colId xmlns:a16="http://schemas.microsoft.com/office/drawing/2014/main" val="2939250000"/>
                    </a:ext>
                  </a:extLst>
                </a:gridCol>
                <a:gridCol w="2592988">
                  <a:extLst>
                    <a:ext uri="{9D8B030D-6E8A-4147-A177-3AD203B41FA5}">
                      <a16:colId xmlns:a16="http://schemas.microsoft.com/office/drawing/2014/main" val="1920053226"/>
                    </a:ext>
                  </a:extLst>
                </a:gridCol>
              </a:tblGrid>
              <a:tr h="519248">
                <a:tc>
                  <a:txBody>
                    <a:bodyPr/>
                    <a:lstStyle/>
                    <a:p>
                      <a:pPr algn="ctr" fontAlgn="base">
                        <a:lnSpc>
                          <a:spcPts val="1350"/>
                        </a:lnSpc>
                        <a:buNone/>
                      </a:pPr>
                      <a:r>
                        <a:rPr lang="en-GB" sz="1200" b="1" i="0" u="none" strike="noStrike" dirty="0">
                          <a:solidFill>
                            <a:schemeClr val="tx1"/>
                          </a:solidFill>
                          <a:effectLst/>
                          <a:latin typeface="Walbaum Display"/>
                        </a:rPr>
                        <a:t>Brand</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tc>
                  <a:txBody>
                    <a:bodyPr/>
                    <a:lstStyle/>
                    <a:p>
                      <a:pPr algn="ctr" fontAlgn="base">
                        <a:lnSpc>
                          <a:spcPts val="1350"/>
                        </a:lnSpc>
                        <a:buNone/>
                      </a:pPr>
                      <a:r>
                        <a:rPr lang="en-GB" sz="1200" b="1" i="0" u="none" strike="noStrike" dirty="0">
                          <a:solidFill>
                            <a:schemeClr val="tx1"/>
                          </a:solidFill>
                          <a:effectLst/>
                          <a:latin typeface="Walbaum Display"/>
                        </a:rPr>
                        <a:t>Key Strengths</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tc>
                  <a:txBody>
                    <a:bodyPr/>
                    <a:lstStyle/>
                    <a:p>
                      <a:pPr algn="ctr" fontAlgn="base">
                        <a:lnSpc>
                          <a:spcPts val="1350"/>
                        </a:lnSpc>
                        <a:buNone/>
                      </a:pPr>
                      <a:r>
                        <a:rPr lang="en-GB" sz="1200" b="1" i="0" u="none" strike="noStrike" dirty="0">
                          <a:solidFill>
                            <a:schemeClr val="tx1"/>
                          </a:solidFill>
                          <a:effectLst/>
                          <a:latin typeface="Walbaum Display"/>
                        </a:rPr>
                        <a:t>Key Weaknesses</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2740305848"/>
                  </a:ext>
                </a:extLst>
              </a:tr>
              <a:tr h="793568">
                <a:tc>
                  <a:txBody>
                    <a:bodyPr/>
                    <a:lstStyle/>
                    <a:p>
                      <a:pPr algn="ctr" fontAlgn="base">
                        <a:lnSpc>
                          <a:spcPts val="1350"/>
                        </a:lnSpc>
                        <a:buNone/>
                      </a:pPr>
                      <a:r>
                        <a:rPr lang="en-GB" sz="1200" b="1" i="0" u="none" strike="noStrike" err="1">
                          <a:solidFill>
                            <a:schemeClr val="tx1"/>
                          </a:solidFill>
                          <a:effectLst/>
                          <a:latin typeface="Walbaum Display"/>
                        </a:rPr>
                        <a:t>DeepSeek</a:t>
                      </a:r>
                      <a:r>
                        <a:rPr lang="en-GB" sz="1200" b="1" i="0" u="none" strike="noStrike" dirty="0">
                          <a:solidFill>
                            <a:schemeClr val="tx1"/>
                          </a:solidFill>
                          <a:effectLst/>
                          <a:latin typeface="Walbaum Display"/>
                        </a:rPr>
                        <a:t> (Free Model)</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Moderate Creativity (3.05)</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Low Trustworthiness (2.8), No Differentiation</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85324032"/>
                  </a:ext>
                </a:extLst>
              </a:tr>
              <a:tr h="793568">
                <a:tc>
                  <a:txBody>
                    <a:bodyPr/>
                    <a:lstStyle/>
                    <a:p>
                      <a:pPr algn="ctr" fontAlgn="base">
                        <a:lnSpc>
                          <a:spcPts val="1350"/>
                        </a:lnSpc>
                        <a:buNone/>
                      </a:pPr>
                      <a:r>
                        <a:rPr lang="en-GB" sz="1200" b="1" i="0" u="none" strike="noStrike" dirty="0">
                          <a:solidFill>
                            <a:schemeClr val="tx1"/>
                          </a:solidFill>
                          <a:effectLst/>
                          <a:latin typeface="Walbaum Display"/>
                        </a:rPr>
                        <a:t>Gemini</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Decent Speed (2.92)</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Weak Accuracy (2.76), Low Ease of Use (2.85)</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BFBFBF"/>
                      </a:solidFill>
                      <a:prstDash val="solid"/>
                      <a:round/>
                      <a:headEnd type="none" w="med" len="med"/>
                      <a:tailEnd type="none" w="med" len="med"/>
                    </a:lnB>
                    <a:noFill/>
                  </a:tcPr>
                </a:tc>
                <a:extLst>
                  <a:ext uri="{0D108BD9-81ED-4DB2-BD59-A6C34878D82A}">
                    <a16:rowId xmlns:a16="http://schemas.microsoft.com/office/drawing/2014/main" val="4163876313"/>
                  </a:ext>
                </a:extLst>
              </a:tr>
              <a:tr h="519248">
                <a:tc>
                  <a:txBody>
                    <a:bodyPr/>
                    <a:lstStyle/>
                    <a:p>
                      <a:pPr algn="ctr" fontAlgn="base">
                        <a:lnSpc>
                          <a:spcPts val="1350"/>
                        </a:lnSpc>
                        <a:buNone/>
                      </a:pPr>
                      <a:r>
                        <a:rPr lang="en-GB" sz="1200" b="1" i="0" u="none" strike="noStrike" dirty="0">
                          <a:solidFill>
                            <a:schemeClr val="tx1"/>
                          </a:solidFill>
                          <a:effectLst/>
                          <a:latin typeface="Walbaum Display"/>
                        </a:rPr>
                        <a:t>Copilot</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Moderate Speed (3.1)</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Low Trustworthiness (2.93)</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rgbClr val="BFBFB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987411726"/>
                  </a:ext>
                </a:extLst>
              </a:tr>
              <a:tr h="793568">
                <a:tc>
                  <a:txBody>
                    <a:bodyPr/>
                    <a:lstStyle/>
                    <a:p>
                      <a:pPr algn="ctr" fontAlgn="base">
                        <a:lnSpc>
                          <a:spcPts val="1350"/>
                        </a:lnSpc>
                        <a:buNone/>
                      </a:pPr>
                      <a:r>
                        <a:rPr lang="en-GB" sz="1200" b="1" i="0" u="none" strike="noStrike" dirty="0">
                          <a:solidFill>
                            <a:schemeClr val="tx1"/>
                          </a:solidFill>
                          <a:effectLst/>
                          <a:latin typeface="Walbaum Display"/>
                        </a:rPr>
                        <a:t>Claude</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None (weak in all areas)</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tc>
                  <a:txBody>
                    <a:bodyPr/>
                    <a:lstStyle/>
                    <a:p>
                      <a:pPr algn="ctr" fontAlgn="base">
                        <a:lnSpc>
                          <a:spcPts val="1350"/>
                        </a:lnSpc>
                        <a:buNone/>
                      </a:pPr>
                      <a:r>
                        <a:rPr lang="en-GB" sz="1200" b="0" i="0" u="none" strike="noStrike" dirty="0">
                          <a:solidFill>
                            <a:schemeClr val="tx1"/>
                          </a:solidFill>
                          <a:effectLst/>
                          <a:latin typeface="Walbaum Display"/>
                        </a:rPr>
                        <a:t>Lowest Accuracy (2.5), Lowest Preference (3.46)</a:t>
                      </a:r>
                      <a:endParaRPr lang="en-GB" sz="1200" b="0" i="0">
                        <a:solidFill>
                          <a:schemeClr val="tx1"/>
                        </a:solidFill>
                        <a:effectLst/>
                        <a:latin typeface="Walbaum Display"/>
                      </a:endParaRPr>
                    </a:p>
                  </a:txBody>
                  <a:tcPr marL="56036" marR="56036" marT="80696" marB="56036">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109177881"/>
                  </a:ext>
                </a:extLst>
              </a:tr>
            </a:tbl>
          </a:graphicData>
        </a:graphic>
      </p:graphicFrame>
    </p:spTree>
    <p:extLst>
      <p:ext uri="{BB962C8B-B14F-4D97-AF65-F5344CB8AC3E}">
        <p14:creationId xmlns:p14="http://schemas.microsoft.com/office/powerpoint/2010/main" val="72088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2" name="Freeform: Shape 1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Freeform: Shape 1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7" name="Rectangle 1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sz="4800"/>
              <a:t>Collection</a:t>
            </a:r>
            <a:r>
              <a:rPr lang="en-US" sz="4800" b="1"/>
              <a:t> </a:t>
            </a:r>
            <a:r>
              <a:rPr lang="en-US" sz="4800"/>
              <a:t>of Perceptual Data</a:t>
            </a:r>
          </a:p>
          <a:p>
            <a:pPr>
              <a:lnSpc>
                <a:spcPct val="90000"/>
              </a:lnSpc>
            </a:pPr>
            <a:endParaRPr lang="en-US" sz="4800"/>
          </a:p>
          <a:p>
            <a:pPr>
              <a:lnSpc>
                <a:spcPct val="90000"/>
              </a:lnSpc>
            </a:pPr>
            <a:endParaRPr lang="en-US" sz="4800"/>
          </a:p>
        </p:txBody>
      </p:sp>
      <p:grpSp>
        <p:nvGrpSpPr>
          <p:cNvPr id="19" name="Group 18">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20"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table with numbers and letters&#10;&#10;AI-generated content may be incorrect.">
            <a:extLst>
              <a:ext uri="{FF2B5EF4-FFF2-40B4-BE49-F238E27FC236}">
                <a16:creationId xmlns:a16="http://schemas.microsoft.com/office/drawing/2014/main" id="{B9FA8945-1636-1907-1F5C-604FA451E8C2}"/>
              </a:ext>
            </a:extLst>
          </p:cNvPr>
          <p:cNvPicPr>
            <a:picLocks noGrp="1" noChangeAspect="1"/>
          </p:cNvPicPr>
          <p:nvPr>
            <p:ph sz="half" idx="13"/>
          </p:nvPr>
        </p:nvPicPr>
        <p:blipFill>
          <a:blip r:embed="rId3"/>
          <a:stretch>
            <a:fillRect/>
          </a:stretch>
        </p:blipFill>
        <p:spPr>
          <a:xfrm>
            <a:off x="550863" y="3092433"/>
            <a:ext cx="5773738" cy="2655919"/>
          </a:xfrm>
          <a:custGeom>
            <a:avLst/>
            <a:gdLst/>
            <a:ahLst/>
            <a:cxnLst/>
            <a:rect l="l" t="t" r="r" b="b"/>
            <a:pathLst>
              <a:path w="5773738" h="3779838">
                <a:moveTo>
                  <a:pt x="0" y="0"/>
                </a:moveTo>
                <a:lnTo>
                  <a:pt x="5773738" y="0"/>
                </a:lnTo>
                <a:lnTo>
                  <a:pt x="5773738" y="3779838"/>
                </a:lnTo>
                <a:lnTo>
                  <a:pt x="0" y="3779838"/>
                </a:lnTo>
                <a:close/>
              </a:path>
            </a:pathLst>
          </a:custGeom>
        </p:spPr>
      </p:pic>
      <p:sp>
        <p:nvSpPr>
          <p:cNvPr id="6" name="Content Placeholder 5">
            <a:extLst>
              <a:ext uri="{FF2B5EF4-FFF2-40B4-BE49-F238E27FC236}">
                <a16:creationId xmlns:a16="http://schemas.microsoft.com/office/drawing/2014/main" id="{9BE7E655-DBBE-1E38-D543-EB34028F2F2B}"/>
              </a:ext>
            </a:extLst>
          </p:cNvPr>
          <p:cNvSpPr>
            <a:spLocks noGrp="1"/>
          </p:cNvSpPr>
          <p:nvPr>
            <p:ph sz="half" idx="1"/>
          </p:nvPr>
        </p:nvSpPr>
        <p:spPr>
          <a:xfrm>
            <a:off x="7140575" y="1520825"/>
            <a:ext cx="4724082" cy="4572000"/>
          </a:xfrm>
        </p:spPr>
        <p:txBody>
          <a:bodyPr vert="horz" wrap="square" lIns="0" tIns="0" rIns="0" bIns="0" rtlCol="0" anchor="t">
            <a:normAutofit/>
          </a:bodyPr>
          <a:lstStyle/>
          <a:p>
            <a:pPr marL="342900" indent="-228600">
              <a:spcBef>
                <a:spcPct val="0"/>
              </a:spcBef>
              <a:buFont typeface="Arial" panose="020B0604020202020204" pitchFamily="34" charset="0"/>
              <a:buChar char="•"/>
            </a:pPr>
            <a:r>
              <a:rPr lang="en-US" dirty="0">
                <a:solidFill>
                  <a:schemeClr val="tx1">
                    <a:lumMod val="95000"/>
                  </a:schemeClr>
                </a:solidFill>
                <a:latin typeface="Walbaum Display"/>
              </a:rPr>
              <a:t>Measures consumer perception of each brand based on attributes</a:t>
            </a:r>
          </a:p>
          <a:p>
            <a:pPr marL="342900" indent="-228600">
              <a:spcBef>
                <a:spcPct val="0"/>
              </a:spcBef>
              <a:buFont typeface="Arial" panose="020B0604020202020204" pitchFamily="34" charset="0"/>
              <a:buChar char="•"/>
            </a:pPr>
            <a:r>
              <a:rPr lang="en-US" dirty="0">
                <a:solidFill>
                  <a:schemeClr val="tx1">
                    <a:lumMod val="95000"/>
                  </a:schemeClr>
                </a:solidFill>
                <a:latin typeface="Walbaum Display"/>
              </a:rPr>
              <a:t>Aggregated data (Averages for each brand)</a:t>
            </a:r>
          </a:p>
          <a:p>
            <a:pPr marL="342900" indent="-228600">
              <a:spcBef>
                <a:spcPct val="0"/>
              </a:spcBef>
              <a:buFont typeface="Arial" panose="020B0604020202020204" pitchFamily="34" charset="0"/>
              <a:buChar char="•"/>
            </a:pPr>
            <a:r>
              <a:rPr lang="en-US" dirty="0">
                <a:solidFill>
                  <a:schemeClr val="tx1">
                    <a:lumMod val="95000"/>
                  </a:schemeClr>
                </a:solidFill>
                <a:latin typeface="Walbaum Display"/>
              </a:rPr>
              <a:t>Google forms survey</a:t>
            </a:r>
          </a:p>
          <a:p>
            <a:pPr marL="607695" lvl="1">
              <a:spcBef>
                <a:spcPct val="0"/>
              </a:spcBef>
            </a:pPr>
            <a:r>
              <a:rPr lang="en-US" dirty="0">
                <a:solidFill>
                  <a:schemeClr val="tx1">
                    <a:lumMod val="95000"/>
                  </a:schemeClr>
                </a:solidFill>
                <a:latin typeface="Walbaum Display"/>
              </a:rPr>
              <a:t>75 people (Responded)</a:t>
            </a:r>
          </a:p>
          <a:p>
            <a:pPr marL="607695" lvl="1">
              <a:spcBef>
                <a:spcPct val="0"/>
              </a:spcBef>
            </a:pPr>
            <a:r>
              <a:rPr lang="en-US" dirty="0">
                <a:solidFill>
                  <a:schemeClr val="tx1">
                    <a:lumMod val="95000"/>
                  </a:schemeClr>
                </a:solidFill>
                <a:latin typeface="Walbaum Display"/>
              </a:rPr>
              <a:t>39 people (After data cleaning)</a:t>
            </a:r>
          </a:p>
          <a:p>
            <a:pPr marL="342900" indent="-228600">
              <a:spcBef>
                <a:spcPct val="0"/>
              </a:spcBef>
              <a:buFont typeface="Arial" panose="020B0604020202020204" pitchFamily="34" charset="0"/>
              <a:buChar char="•"/>
            </a:pPr>
            <a:r>
              <a:rPr lang="en-US" dirty="0">
                <a:solidFill>
                  <a:schemeClr val="tx1">
                    <a:lumMod val="95000"/>
                  </a:schemeClr>
                </a:solidFill>
                <a:latin typeface="Walbaum Display"/>
              </a:rPr>
              <a:t>Perceptual Data Collection Question</a:t>
            </a:r>
          </a:p>
          <a:p>
            <a:pPr marL="607695" lvl="1">
              <a:spcBef>
                <a:spcPct val="0"/>
              </a:spcBef>
            </a:pPr>
            <a:r>
              <a:rPr lang="en-US" dirty="0">
                <a:solidFill>
                  <a:schemeClr val="tx1">
                    <a:lumMod val="95000"/>
                  </a:schemeClr>
                </a:solidFill>
                <a:latin typeface="Walbaum Display"/>
              </a:rPr>
              <a:t>For each attribute below, please rate ChatGPT and its competitors:</a:t>
            </a:r>
          </a:p>
          <a:p>
            <a:pPr marL="754380" lvl="2">
              <a:spcBef>
                <a:spcPct val="0"/>
              </a:spcBef>
            </a:pPr>
            <a:r>
              <a:rPr lang="en-US" dirty="0">
                <a:solidFill>
                  <a:schemeClr val="tx1">
                    <a:lumMod val="95000"/>
                  </a:schemeClr>
                </a:solidFill>
                <a:latin typeface="Walbaum Display"/>
              </a:rPr>
              <a:t>1 (Much Worse) to 7 (Much Better)</a:t>
            </a:r>
          </a:p>
          <a:p>
            <a:pPr marL="285750" indent="-228600">
              <a:buFont typeface="Arial" panose="020B0604020202020204" pitchFamily="34" charset="0"/>
              <a:buChar char="•"/>
            </a:pPr>
            <a:endParaRPr lang="en-US" dirty="0">
              <a:solidFill>
                <a:schemeClr val="tx1">
                  <a:alpha val="60000"/>
                </a:schemeClr>
              </a:solidFill>
              <a:latin typeface="Walbaum Display"/>
            </a:endParaRPr>
          </a:p>
          <a:p>
            <a:pPr marL="285750" indent="-228600">
              <a:buFont typeface="Arial" panose="020B0604020202020204" pitchFamily="34" charset="0"/>
              <a:buChar char="•"/>
            </a:pPr>
            <a:endParaRPr lang="en-US" dirty="0">
              <a:solidFill>
                <a:schemeClr val="tx1">
                  <a:alpha val="60000"/>
                </a:schemeClr>
              </a:solidFill>
              <a:latin typeface="Walbaum Display"/>
            </a:endParaRPr>
          </a:p>
        </p:txBody>
      </p:sp>
    </p:spTree>
    <p:extLst>
      <p:ext uri="{BB962C8B-B14F-4D97-AF65-F5344CB8AC3E}">
        <p14:creationId xmlns:p14="http://schemas.microsoft.com/office/powerpoint/2010/main" val="233018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ED03659-D29A-4BCB-357E-33E669543A5A}"/>
              </a:ext>
            </a:extLst>
          </p:cNvPr>
          <p:cNvPicPr>
            <a:picLocks noGrp="1" noChangeAspect="1"/>
          </p:cNvPicPr>
          <p:nvPr>
            <p:ph sz="half" idx="1"/>
          </p:nvPr>
        </p:nvPicPr>
        <p:blipFill>
          <a:blip r:embed="rId2"/>
          <a:stretch>
            <a:fillRect/>
          </a:stretch>
        </p:blipFill>
        <p:spPr>
          <a:xfrm>
            <a:off x="608373" y="900968"/>
            <a:ext cx="7203920" cy="5056064"/>
          </a:xfrm>
          <a:custGeom>
            <a:avLst/>
            <a:gdLst/>
            <a:ahLst/>
            <a:cxnLst/>
            <a:rect l="l" t="t" r="r" b="b"/>
            <a:pathLst>
              <a:path w="6973882" h="5759451">
                <a:moveTo>
                  <a:pt x="0" y="0"/>
                </a:moveTo>
                <a:lnTo>
                  <a:pt x="6973882" y="0"/>
                </a:lnTo>
                <a:lnTo>
                  <a:pt x="6973882" y="5759451"/>
                </a:lnTo>
                <a:lnTo>
                  <a:pt x="0" y="5759451"/>
                </a:lnTo>
                <a:close/>
              </a:path>
            </a:pathLst>
          </a:custGeom>
        </p:spPr>
      </p:pic>
      <p:sp>
        <p:nvSpPr>
          <p:cNvPr id="18" name="Oval 17">
            <a:extLst>
              <a:ext uri="{FF2B5EF4-FFF2-40B4-BE49-F238E27FC236}">
                <a16:creationId xmlns:a16="http://schemas.microsoft.com/office/drawing/2014/main" id="{FD3E50C4-0603-4524-A349-442067B88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5125" y="44325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484663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useBgFill="1">
        <p:nvSpPr>
          <p:cNvPr id="26" name="Rectangle 2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F113AC-0052-0AC8-2F81-0D43F9FE25D0}"/>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sz="4800" kern="1200" dirty="0">
                <a:solidFill>
                  <a:schemeClr val="tx1"/>
                </a:solidFill>
                <a:latin typeface="+mj-lt"/>
                <a:ea typeface="+mj-ea"/>
                <a:cs typeface="+mj-cs"/>
              </a:rPr>
              <a:t>Collection of Preference Data</a:t>
            </a:r>
          </a:p>
          <a:p>
            <a:pPr>
              <a:lnSpc>
                <a:spcPct val="90000"/>
              </a:lnSpc>
            </a:pPr>
            <a:endParaRPr lang="en-US" sz="4800" kern="1200" dirty="0">
              <a:solidFill>
                <a:schemeClr val="tx1"/>
              </a:solidFill>
              <a:latin typeface="+mj-lt"/>
              <a:ea typeface="+mj-ea"/>
              <a:cs typeface="+mj-cs"/>
            </a:endParaRPr>
          </a:p>
        </p:txBody>
      </p:sp>
      <p:grpSp>
        <p:nvGrpSpPr>
          <p:cNvPr id="27" name="Group 26">
            <a:extLst>
              <a:ext uri="{FF2B5EF4-FFF2-40B4-BE49-F238E27FC236}">
                <a16:creationId xmlns:a16="http://schemas.microsoft.com/office/drawing/2014/main" id="{11F8F457-0192-4F9A-9EEF-D784521F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102932" y="412017"/>
            <a:ext cx="667800" cy="631474"/>
            <a:chOff x="8069541" y="1262702"/>
            <a:chExt cx="667800" cy="631474"/>
          </a:xfrm>
        </p:grpSpPr>
        <p:sp>
          <p:nvSpPr>
            <p:cNvPr id="19" name="Freeform: Shape 18">
              <a:extLst>
                <a:ext uri="{FF2B5EF4-FFF2-40B4-BE49-F238E27FC236}">
                  <a16:creationId xmlns:a16="http://schemas.microsoft.com/office/drawing/2014/main" id="{811A27EA-330C-4F31-9051-19CBAE97885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a:off x="8069541" y="1262702"/>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127000" dist="50800" dir="42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786FC59F-EC76-4A7A-AF75-507FBE3B52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8332341" y="1436239"/>
              <a:ext cx="270000" cy="540000"/>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5" name="Content Placeholder 4" descr="A table with numbers and letters&#10;&#10;AI-generated content may be incorrect.">
            <a:extLst>
              <a:ext uri="{FF2B5EF4-FFF2-40B4-BE49-F238E27FC236}">
                <a16:creationId xmlns:a16="http://schemas.microsoft.com/office/drawing/2014/main" id="{1C4D2C47-B486-352B-7891-798A85F19523}"/>
              </a:ext>
            </a:extLst>
          </p:cNvPr>
          <p:cNvPicPr>
            <a:picLocks noGrp="1" noChangeAspect="1"/>
          </p:cNvPicPr>
          <p:nvPr>
            <p:ph sz="half" idx="13"/>
          </p:nvPr>
        </p:nvPicPr>
        <p:blipFill>
          <a:blip r:embed="rId2"/>
          <a:srcRect r="-2" b="6475"/>
          <a:stretch/>
        </p:blipFill>
        <p:spPr>
          <a:xfrm>
            <a:off x="550863" y="2530474"/>
            <a:ext cx="5773738" cy="3779838"/>
          </a:xfrm>
          <a:custGeom>
            <a:avLst/>
            <a:gdLst/>
            <a:ahLst/>
            <a:cxnLst/>
            <a:rect l="l" t="t" r="r" b="b"/>
            <a:pathLst>
              <a:path w="5773738" h="3779838">
                <a:moveTo>
                  <a:pt x="0" y="0"/>
                </a:moveTo>
                <a:lnTo>
                  <a:pt x="5773738" y="0"/>
                </a:lnTo>
                <a:lnTo>
                  <a:pt x="5773738" y="3779838"/>
                </a:lnTo>
                <a:lnTo>
                  <a:pt x="0" y="3779838"/>
                </a:lnTo>
                <a:close/>
              </a:path>
            </a:pathLst>
          </a:custGeom>
        </p:spPr>
      </p:pic>
      <p:sp>
        <p:nvSpPr>
          <p:cNvPr id="3" name="Content Placeholder 2">
            <a:extLst>
              <a:ext uri="{FF2B5EF4-FFF2-40B4-BE49-F238E27FC236}">
                <a16:creationId xmlns:a16="http://schemas.microsoft.com/office/drawing/2014/main" id="{5942D04B-D393-8180-3F64-93C8E9ACFA5B}"/>
              </a:ext>
            </a:extLst>
          </p:cNvPr>
          <p:cNvSpPr>
            <a:spLocks noGrp="1"/>
          </p:cNvSpPr>
          <p:nvPr>
            <p:ph sz="half" idx="1"/>
          </p:nvPr>
        </p:nvSpPr>
        <p:spPr>
          <a:xfrm>
            <a:off x="7140575" y="1520825"/>
            <a:ext cx="4951322" cy="4604197"/>
          </a:xfrm>
        </p:spPr>
        <p:txBody>
          <a:bodyPr vert="horz" wrap="square" lIns="0" tIns="0" rIns="0" bIns="0" rtlCol="0" anchor="t">
            <a:normAutofit/>
          </a:bodyPr>
          <a:lstStyle/>
          <a:p>
            <a:pPr indent="-228600">
              <a:spcBef>
                <a:spcPct val="0"/>
              </a:spcBef>
              <a:buFont typeface="Arial" panose="020B0604020202020204" pitchFamily="34" charset="0"/>
              <a:buChar char="•"/>
            </a:pPr>
            <a:r>
              <a:rPr lang="en-US" dirty="0">
                <a:solidFill>
                  <a:schemeClr val="tx1">
                    <a:lumMod val="95000"/>
                  </a:schemeClr>
                </a:solidFill>
              </a:rPr>
              <a:t>Measures consumer ratings of focal brand and competing brand</a:t>
            </a:r>
          </a:p>
          <a:p>
            <a:pPr indent="-228600">
              <a:spcBef>
                <a:spcPct val="0"/>
              </a:spcBef>
              <a:buFont typeface="Arial" panose="020B0604020202020204" pitchFamily="34" charset="0"/>
              <a:buChar char="•"/>
            </a:pPr>
            <a:r>
              <a:rPr lang="en-US" dirty="0">
                <a:solidFill>
                  <a:schemeClr val="tx1">
                    <a:lumMod val="95000"/>
                  </a:schemeClr>
                </a:solidFill>
              </a:rPr>
              <a:t>Individual preference data</a:t>
            </a:r>
          </a:p>
          <a:p>
            <a:pPr indent="-228600">
              <a:spcBef>
                <a:spcPct val="0"/>
              </a:spcBef>
              <a:buFont typeface="Arial" panose="020B0604020202020204" pitchFamily="34" charset="0"/>
              <a:buChar char="•"/>
            </a:pPr>
            <a:r>
              <a:rPr lang="en-US" dirty="0">
                <a:solidFill>
                  <a:schemeClr val="tx1">
                    <a:lumMod val="95000"/>
                  </a:schemeClr>
                </a:solidFill>
              </a:rPr>
              <a:t>Google Forms Survey</a:t>
            </a:r>
          </a:p>
          <a:p>
            <a:pPr marL="264795" lvl="1">
              <a:spcBef>
                <a:spcPct val="0"/>
              </a:spcBef>
            </a:pPr>
            <a:r>
              <a:rPr lang="en-US" dirty="0">
                <a:solidFill>
                  <a:schemeClr val="tx1">
                    <a:lumMod val="95000"/>
                  </a:schemeClr>
                </a:solidFill>
              </a:rPr>
              <a:t>75 people (Responded)</a:t>
            </a:r>
          </a:p>
          <a:p>
            <a:pPr marL="264795" lvl="1">
              <a:spcBef>
                <a:spcPct val="0"/>
              </a:spcBef>
            </a:pPr>
            <a:r>
              <a:rPr lang="en-US" dirty="0">
                <a:solidFill>
                  <a:schemeClr val="tx1">
                    <a:lumMod val="95000"/>
                  </a:schemeClr>
                </a:solidFill>
              </a:rPr>
              <a:t>39 people (After data cleaning)</a:t>
            </a:r>
          </a:p>
          <a:p>
            <a:pPr indent="-228600">
              <a:spcBef>
                <a:spcPct val="0"/>
              </a:spcBef>
              <a:buFont typeface="Arial" panose="020B0604020202020204" pitchFamily="34" charset="0"/>
              <a:buChar char="•"/>
            </a:pPr>
            <a:r>
              <a:rPr lang="en-US" dirty="0">
                <a:solidFill>
                  <a:schemeClr val="tx1">
                    <a:lumMod val="95000"/>
                  </a:schemeClr>
                </a:solidFill>
              </a:rPr>
              <a:t>Preference Data Collection Question</a:t>
            </a:r>
          </a:p>
          <a:p>
            <a:pPr marL="264795" lvl="1">
              <a:spcBef>
                <a:spcPct val="0"/>
              </a:spcBef>
            </a:pPr>
            <a:r>
              <a:rPr lang="en-US" dirty="0">
                <a:solidFill>
                  <a:schemeClr val="tx1">
                    <a:lumMod val="95000"/>
                  </a:schemeClr>
                </a:solidFill>
              </a:rPr>
              <a:t>Please indicate your overall preference for each AI chatbot on a scale:</a:t>
            </a:r>
          </a:p>
          <a:p>
            <a:pPr lvl="2">
              <a:spcBef>
                <a:spcPct val="0"/>
              </a:spcBef>
            </a:pPr>
            <a:r>
              <a:rPr lang="en-US" dirty="0">
                <a:solidFill>
                  <a:schemeClr val="tx1">
                    <a:lumMod val="95000"/>
                  </a:schemeClr>
                </a:solidFill>
              </a:rPr>
              <a:t>1 (Not Preferred at All) to 9 (Highly Preferred)</a:t>
            </a:r>
            <a:br>
              <a:rPr lang="en-US" dirty="0"/>
            </a:br>
            <a:endParaRPr lang="en-US">
              <a:solidFill>
                <a:schemeClr val="tx1">
                  <a:alpha val="60000"/>
                </a:schemeClr>
              </a:solidFill>
            </a:endParaRPr>
          </a:p>
          <a:p>
            <a:pPr indent="-228600">
              <a:spcBef>
                <a:spcPct val="0"/>
              </a:spcBef>
              <a:buFont typeface="Arial" panose="020B0604020202020204" pitchFamily="34" charset="0"/>
              <a:buChar char="•"/>
            </a:pPr>
            <a:endParaRPr lang="en-US">
              <a:solidFill>
                <a:schemeClr val="tx1">
                  <a:alpha val="60000"/>
                </a:schemeClr>
              </a:solidFill>
            </a:endParaRPr>
          </a:p>
          <a:p>
            <a:pPr indent="-228600">
              <a:buFont typeface="Arial" panose="020B0604020202020204" pitchFamily="34" charset="0"/>
              <a:buChar char="•"/>
            </a:pPr>
            <a:endParaRPr lang="en-US">
              <a:solidFill>
                <a:schemeClr val="tx1">
                  <a:alpha val="60000"/>
                </a:schemeClr>
              </a:solidFill>
            </a:endParaRPr>
          </a:p>
        </p:txBody>
      </p:sp>
      <p:sp>
        <p:nvSpPr>
          <p:cNvPr id="22" name="Freeform: Shape 21">
            <a:extLst>
              <a:ext uri="{FF2B5EF4-FFF2-40B4-BE49-F238E27FC236}">
                <a16:creationId xmlns:a16="http://schemas.microsoft.com/office/drawing/2014/main" id="{3E6AA126-9DDC-4FBE-AEE6-8D0E982B0E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2295" y="6121100"/>
            <a:ext cx="1080000" cy="736900"/>
          </a:xfrm>
          <a:custGeom>
            <a:avLst/>
            <a:gdLst>
              <a:gd name="connsiteX0" fmla="*/ 540000 w 1080000"/>
              <a:gd name="connsiteY0" fmla="*/ 0 h 736900"/>
              <a:gd name="connsiteX1" fmla="*/ 1080000 w 1080000"/>
              <a:gd name="connsiteY1" fmla="*/ 540000 h 736900"/>
              <a:gd name="connsiteX2" fmla="*/ 1069029 w 1080000"/>
              <a:gd name="connsiteY2" fmla="*/ 648829 h 736900"/>
              <a:gd name="connsiteX3" fmla="*/ 1041691 w 1080000"/>
              <a:gd name="connsiteY3" fmla="*/ 736900 h 736900"/>
              <a:gd name="connsiteX4" fmla="*/ 38310 w 1080000"/>
              <a:gd name="connsiteY4" fmla="*/ 736900 h 736900"/>
              <a:gd name="connsiteX5" fmla="*/ 10971 w 1080000"/>
              <a:gd name="connsiteY5" fmla="*/ 648829 h 736900"/>
              <a:gd name="connsiteX6" fmla="*/ 0 w 1080000"/>
              <a:gd name="connsiteY6" fmla="*/ 540000 h 736900"/>
              <a:gd name="connsiteX7" fmla="*/ 540000 w 1080000"/>
              <a:gd name="connsiteY7" fmla="*/ 0 h 73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0000" h="736900">
                <a:moveTo>
                  <a:pt x="540000" y="0"/>
                </a:moveTo>
                <a:cubicBezTo>
                  <a:pt x="838234" y="0"/>
                  <a:pt x="1080000" y="241766"/>
                  <a:pt x="1080000" y="540000"/>
                </a:cubicBezTo>
                <a:cubicBezTo>
                  <a:pt x="1080000" y="577280"/>
                  <a:pt x="1076223" y="613676"/>
                  <a:pt x="1069029" y="648829"/>
                </a:cubicBezTo>
                <a:lnTo>
                  <a:pt x="1041691" y="736900"/>
                </a:lnTo>
                <a:lnTo>
                  <a:pt x="38310" y="736900"/>
                </a:lnTo>
                <a:lnTo>
                  <a:pt x="10971" y="648829"/>
                </a:lnTo>
                <a:cubicBezTo>
                  <a:pt x="3778" y="613676"/>
                  <a:pt x="0" y="577280"/>
                  <a:pt x="0" y="540000"/>
                </a:cubicBezTo>
                <a:cubicBezTo>
                  <a:pt x="0" y="241766"/>
                  <a:pt x="241766" y="0"/>
                  <a:pt x="540000" y="0"/>
                </a:cubicBezTo>
                <a:close/>
              </a:path>
            </a:pathLst>
          </a:cu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76200" dir="1926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822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Content Placeholder 20" descr="A screenshot of a graph&#10;&#10;AI-generated content may be incorrect.">
            <a:extLst>
              <a:ext uri="{FF2B5EF4-FFF2-40B4-BE49-F238E27FC236}">
                <a16:creationId xmlns:a16="http://schemas.microsoft.com/office/drawing/2014/main" id="{99CB66BA-CADB-8C7E-B05D-F42CFF1CE304}"/>
              </a:ext>
            </a:extLst>
          </p:cNvPr>
          <p:cNvPicPr>
            <a:picLocks noGrp="1" noChangeAspect="1"/>
          </p:cNvPicPr>
          <p:nvPr>
            <p:ph sz="half" idx="13"/>
          </p:nvPr>
        </p:nvPicPr>
        <p:blipFill>
          <a:blip r:embed="rId2"/>
          <a:stretch>
            <a:fillRect/>
          </a:stretch>
        </p:blipFill>
        <p:spPr>
          <a:xfrm>
            <a:off x="2099705" y="586744"/>
            <a:ext cx="7981576" cy="5689735"/>
          </a:xfrm>
        </p:spPr>
      </p:pic>
    </p:spTree>
    <p:extLst>
      <p:ext uri="{BB962C8B-B14F-4D97-AF65-F5344CB8AC3E}">
        <p14:creationId xmlns:p14="http://schemas.microsoft.com/office/powerpoint/2010/main" val="3724818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52" name="Freeform: Shape 51">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Oval 53">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Freeform: Shape 54">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57" name="Rectangle 56">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476CC09F-7383-3A4C-555C-35DA0BB4B76E}"/>
              </a:ext>
            </a:extLst>
          </p:cNvPr>
          <p:cNvSpPr>
            <a:spLocks noGrp="1"/>
          </p:cNvSpPr>
          <p:nvPr>
            <p:ph type="title"/>
          </p:nvPr>
        </p:nvSpPr>
        <p:spPr>
          <a:xfrm>
            <a:off x="550862" y="580363"/>
            <a:ext cx="5437188" cy="1333055"/>
          </a:xfrm>
        </p:spPr>
        <p:txBody>
          <a:bodyPr vert="horz" wrap="square" lIns="0" tIns="0" rIns="0" bIns="0" rtlCol="0" anchor="t" anchorCtr="0">
            <a:normAutofit/>
          </a:bodyPr>
          <a:lstStyle/>
          <a:p>
            <a:pPr>
              <a:lnSpc>
                <a:spcPct val="90000"/>
              </a:lnSpc>
            </a:pPr>
            <a:r>
              <a:rPr lang="en-US" sz="4800"/>
              <a:t>Positioning Map Derivation </a:t>
            </a:r>
          </a:p>
          <a:p>
            <a:pPr>
              <a:lnSpc>
                <a:spcPct val="90000"/>
              </a:lnSpc>
            </a:pPr>
            <a:endParaRPr lang="en-US" sz="4800"/>
          </a:p>
        </p:txBody>
      </p:sp>
      <p:grpSp>
        <p:nvGrpSpPr>
          <p:cNvPr id="59" name="Group 58">
            <a:extLst>
              <a:ext uri="{FF2B5EF4-FFF2-40B4-BE49-F238E27FC236}">
                <a16:creationId xmlns:a16="http://schemas.microsoft.com/office/drawing/2014/main" id="{D0342557-9691-41B1-9FFF-027845ED04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0971" y="1982786"/>
            <a:ext cx="734257" cy="760506"/>
            <a:chOff x="5243759" y="1363788"/>
            <a:chExt cx="734257" cy="760506"/>
          </a:xfrm>
        </p:grpSpPr>
        <p:sp>
          <p:nvSpPr>
            <p:cNvPr id="60" name="Freeform 5">
              <a:extLst>
                <a:ext uri="{FF2B5EF4-FFF2-40B4-BE49-F238E27FC236}">
                  <a16:creationId xmlns:a16="http://schemas.microsoft.com/office/drawing/2014/main" id="{086D6FFF-B330-42B3-9F1F-607CECF8D9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1" name="Freeform 6">
              <a:extLst>
                <a:ext uri="{FF2B5EF4-FFF2-40B4-BE49-F238E27FC236}">
                  <a16:creationId xmlns:a16="http://schemas.microsoft.com/office/drawing/2014/main" id="{8D054D43-E740-4CA9-8197-85FBE2ECCE3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2" name="Freeform 8">
              <a:extLst>
                <a:ext uri="{FF2B5EF4-FFF2-40B4-BE49-F238E27FC236}">
                  <a16:creationId xmlns:a16="http://schemas.microsoft.com/office/drawing/2014/main" id="{CB5EB56C-B805-41B2-88BA-B198E68E692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8" name="Picture 7" descr="A graph of a diagram&#10;&#10;AI-generated content may be incorrect.">
            <a:extLst>
              <a:ext uri="{FF2B5EF4-FFF2-40B4-BE49-F238E27FC236}">
                <a16:creationId xmlns:a16="http://schemas.microsoft.com/office/drawing/2014/main" id="{622A0A56-9F5A-59E4-752F-760AFD99EA31}"/>
              </a:ext>
            </a:extLst>
          </p:cNvPr>
          <p:cNvPicPr>
            <a:picLocks noChangeAspect="1"/>
          </p:cNvPicPr>
          <p:nvPr/>
        </p:nvPicPr>
        <p:blipFill>
          <a:blip r:embed="rId2"/>
          <a:stretch>
            <a:fillRect/>
          </a:stretch>
        </p:blipFill>
        <p:spPr>
          <a:xfrm>
            <a:off x="611530" y="2101179"/>
            <a:ext cx="4171334" cy="4219865"/>
          </a:xfrm>
          <a:custGeom>
            <a:avLst/>
            <a:gdLst/>
            <a:ahLst/>
            <a:cxnLst/>
            <a:rect l="l" t="t" r="r" b="b"/>
            <a:pathLst>
              <a:path w="5773738" h="3779838">
                <a:moveTo>
                  <a:pt x="0" y="0"/>
                </a:moveTo>
                <a:lnTo>
                  <a:pt x="5773738" y="0"/>
                </a:lnTo>
                <a:lnTo>
                  <a:pt x="5773738" y="3779838"/>
                </a:lnTo>
                <a:lnTo>
                  <a:pt x="0" y="3779838"/>
                </a:lnTo>
                <a:close/>
              </a:path>
            </a:pathLst>
          </a:custGeom>
        </p:spPr>
      </p:pic>
      <p:sp>
        <p:nvSpPr>
          <p:cNvPr id="7" name="Content Placeholder 6">
            <a:extLst>
              <a:ext uri="{FF2B5EF4-FFF2-40B4-BE49-F238E27FC236}">
                <a16:creationId xmlns:a16="http://schemas.microsoft.com/office/drawing/2014/main" id="{845A03A5-6D4D-7072-B3BD-F2DA38CADEB0}"/>
              </a:ext>
            </a:extLst>
          </p:cNvPr>
          <p:cNvSpPr>
            <a:spLocks noGrp="1"/>
          </p:cNvSpPr>
          <p:nvPr>
            <p:ph sz="half" idx="13"/>
          </p:nvPr>
        </p:nvSpPr>
        <p:spPr>
          <a:xfrm>
            <a:off x="5112154" y="157811"/>
            <a:ext cx="7151461" cy="6407239"/>
          </a:xfrm>
        </p:spPr>
        <p:txBody>
          <a:bodyPr vert="horz" wrap="square" lIns="0" tIns="0" rIns="0" bIns="0" rtlCol="0" anchor="t">
            <a:noAutofit/>
          </a:bodyPr>
          <a:lstStyle/>
          <a:p>
            <a:pPr indent="-228600">
              <a:lnSpc>
                <a:spcPct val="100000"/>
              </a:lnSpc>
              <a:buFont typeface="Arial" panose="020B0604020202020204" pitchFamily="34" charset="0"/>
              <a:buChar char="•"/>
            </a:pPr>
            <a:r>
              <a:rPr lang="en-US" sz="1200" dirty="0">
                <a:solidFill>
                  <a:schemeClr val="tx1">
                    <a:lumMod val="95000"/>
                  </a:schemeClr>
                </a:solidFill>
              </a:rPr>
              <a:t>To visualize how </a:t>
            </a:r>
            <a:r>
              <a:rPr lang="en-US" sz="1200" dirty="0" err="1">
                <a:solidFill>
                  <a:schemeClr val="tx1">
                    <a:lumMod val="95000"/>
                  </a:schemeClr>
                </a:solidFill>
              </a:rPr>
              <a:t>ChaptGPT</a:t>
            </a:r>
            <a:r>
              <a:rPr lang="en-US" sz="1200" dirty="0">
                <a:solidFill>
                  <a:schemeClr val="tx1">
                    <a:lumMod val="95000"/>
                  </a:schemeClr>
                </a:solidFill>
              </a:rPr>
              <a:t> and its competitors are perceived in the market, a Positioning Map was created using Principal Component Analysis (PCA). This technique reduces dimensionality while preserving the most relevant information from consumer perception data.</a:t>
            </a:r>
          </a:p>
          <a:p>
            <a:pPr indent="-228600">
              <a:lnSpc>
                <a:spcPct val="100000"/>
              </a:lnSpc>
              <a:buFont typeface="Arial" panose="020B0604020202020204" pitchFamily="34" charset="0"/>
              <a:buChar char="•"/>
            </a:pPr>
            <a:r>
              <a:rPr lang="en-US" sz="1200" dirty="0">
                <a:solidFill>
                  <a:schemeClr val="tx1">
                    <a:lumMod val="95000"/>
                  </a:schemeClr>
                </a:solidFill>
              </a:rPr>
              <a:t>Key Steps in Derivation:</a:t>
            </a:r>
          </a:p>
          <a:p>
            <a:pPr indent="-228600">
              <a:lnSpc>
                <a:spcPct val="100000"/>
              </a:lnSpc>
              <a:buFont typeface="Arial" panose="020B0604020202020204" pitchFamily="34" charset="0"/>
              <a:buChar char="•"/>
            </a:pPr>
            <a:r>
              <a:rPr lang="en-US" sz="1200" dirty="0">
                <a:solidFill>
                  <a:schemeClr val="tx1">
                    <a:lumMod val="95000"/>
                  </a:schemeClr>
                </a:solidFill>
              </a:rPr>
              <a:t>Data Processing:</a:t>
            </a:r>
          </a:p>
          <a:p>
            <a:pPr marL="0" lvl="1">
              <a:lnSpc>
                <a:spcPct val="100000"/>
              </a:lnSpc>
            </a:pPr>
            <a:r>
              <a:rPr lang="en-US" sz="1200" dirty="0">
                <a:solidFill>
                  <a:schemeClr val="tx1">
                    <a:lumMod val="95000"/>
                  </a:schemeClr>
                </a:solidFill>
              </a:rPr>
              <a:t>Perceptual data was collected across six key attributes (Ease of Use, Speed of Response, Response Accuracy, Range of Capabilities, Creativity/Innovation, and Trustworthiness).</a:t>
            </a:r>
          </a:p>
          <a:p>
            <a:pPr marL="0" lvl="1">
              <a:lnSpc>
                <a:spcPct val="100000"/>
              </a:lnSpc>
            </a:pPr>
            <a:r>
              <a:rPr lang="en-US" sz="1200" dirty="0">
                <a:solidFill>
                  <a:schemeClr val="tx1">
                    <a:lumMod val="95000"/>
                  </a:schemeClr>
                </a:solidFill>
              </a:rPr>
              <a:t>Preference data was integrated to enhance accuracy.</a:t>
            </a:r>
          </a:p>
          <a:p>
            <a:pPr indent="-228600">
              <a:lnSpc>
                <a:spcPct val="100000"/>
              </a:lnSpc>
              <a:buFont typeface="Arial" panose="020B0604020202020204" pitchFamily="34" charset="0"/>
              <a:buChar char="•"/>
            </a:pPr>
            <a:r>
              <a:rPr lang="en-US" sz="1200" dirty="0">
                <a:solidFill>
                  <a:schemeClr val="tx1">
                    <a:lumMod val="95000"/>
                  </a:schemeClr>
                </a:solidFill>
              </a:rPr>
              <a:t>Dimensionality Reduction with PCA:</a:t>
            </a:r>
          </a:p>
          <a:p>
            <a:pPr marL="0" lvl="1">
              <a:lnSpc>
                <a:spcPct val="100000"/>
              </a:lnSpc>
            </a:pPr>
            <a:r>
              <a:rPr lang="en-US" sz="1200" dirty="0">
                <a:solidFill>
                  <a:schemeClr val="tx1">
                    <a:lumMod val="95000"/>
                  </a:schemeClr>
                </a:solidFill>
              </a:rPr>
              <a:t>PCA was applied to transform the six-dimensional perceptual data into two principal dimensions.</a:t>
            </a:r>
          </a:p>
          <a:p>
            <a:pPr marL="0" lvl="1">
              <a:lnSpc>
                <a:spcPct val="100000"/>
              </a:lnSpc>
            </a:pPr>
            <a:r>
              <a:rPr lang="en-US" sz="1200" dirty="0">
                <a:solidFill>
                  <a:schemeClr val="tx1">
                    <a:lumMod val="95000"/>
                  </a:schemeClr>
                </a:solidFill>
              </a:rPr>
              <a:t>The first two dimensions explain 99.8% of the total variance, meaning they capture nearly all meaningful differences between AI models.</a:t>
            </a:r>
          </a:p>
          <a:p>
            <a:pPr indent="-228600">
              <a:lnSpc>
                <a:spcPct val="100000"/>
              </a:lnSpc>
              <a:buFont typeface="Arial" panose="020B0604020202020204" pitchFamily="34" charset="0"/>
              <a:buChar char="•"/>
            </a:pPr>
            <a:r>
              <a:rPr lang="en-US" sz="1200" dirty="0">
                <a:solidFill>
                  <a:schemeClr val="tx1">
                    <a:lumMod val="95000"/>
                  </a:schemeClr>
                </a:solidFill>
              </a:rPr>
              <a:t>Final Dimensions Identified:</a:t>
            </a:r>
          </a:p>
          <a:p>
            <a:pPr marL="0" lvl="1">
              <a:lnSpc>
                <a:spcPct val="100000"/>
              </a:lnSpc>
            </a:pPr>
            <a:r>
              <a:rPr lang="en-US" sz="1200" dirty="0">
                <a:solidFill>
                  <a:schemeClr val="tx1">
                    <a:lumMod val="95000"/>
                  </a:schemeClr>
                </a:solidFill>
              </a:rPr>
              <a:t>Dimension 1 → "Ease of Use &amp; Speed of Response" (Primary usability factors).</a:t>
            </a:r>
          </a:p>
          <a:p>
            <a:pPr marL="0" lvl="1">
              <a:lnSpc>
                <a:spcPct val="100000"/>
              </a:lnSpc>
            </a:pPr>
            <a:r>
              <a:rPr lang="en-US" sz="1200" dirty="0">
                <a:solidFill>
                  <a:schemeClr val="tx1">
                    <a:lumMod val="95000"/>
                  </a:schemeClr>
                </a:solidFill>
              </a:rPr>
              <a:t>Dimension 2 → "Response Accuracy &amp; Innovation" (Accuracy, Trustworthiness &amp; Creativity).</a:t>
            </a:r>
          </a:p>
          <a:p>
            <a:pPr indent="-228600">
              <a:lnSpc>
                <a:spcPct val="100000"/>
              </a:lnSpc>
              <a:buFont typeface="Arial" panose="020B0604020202020204" pitchFamily="34" charset="0"/>
              <a:buChar char="•"/>
            </a:pPr>
            <a:r>
              <a:rPr lang="en-US" sz="1200" dirty="0">
                <a:solidFill>
                  <a:schemeClr val="tx1">
                    <a:lumMod val="95000"/>
                  </a:schemeClr>
                </a:solidFill>
              </a:rPr>
              <a:t>Object Plotting:</a:t>
            </a:r>
          </a:p>
          <a:p>
            <a:pPr marL="0" lvl="1">
              <a:lnSpc>
                <a:spcPct val="100000"/>
              </a:lnSpc>
            </a:pPr>
            <a:r>
              <a:rPr lang="en-US" sz="1200" dirty="0">
                <a:solidFill>
                  <a:schemeClr val="tx1">
                    <a:lumMod val="95000"/>
                  </a:schemeClr>
                </a:solidFill>
              </a:rPr>
              <a:t>Each AI model was positioned based on how consumers rated them across these two dimensions.</a:t>
            </a:r>
          </a:p>
          <a:p>
            <a:pPr marL="779145" lvl="1">
              <a:lnSpc>
                <a:spcPct val="100000"/>
              </a:lnSpc>
              <a:spcBef>
                <a:spcPts val="500"/>
              </a:spcBef>
            </a:pPr>
            <a:r>
              <a:rPr lang="en-US" sz="1200" err="1">
                <a:solidFill>
                  <a:schemeClr val="tx1">
                    <a:lumMod val="95000"/>
                  </a:schemeClr>
                </a:solidFill>
              </a:rPr>
              <a:t>ChaptGPT</a:t>
            </a:r>
            <a:r>
              <a:rPr lang="en-US" sz="1200" dirty="0">
                <a:solidFill>
                  <a:schemeClr val="tx1">
                    <a:lumMod val="95000"/>
                  </a:schemeClr>
                </a:solidFill>
              </a:rPr>
              <a:t> is positioned furthest along Dimension 1, confirming its leadership in usability and speed.</a:t>
            </a:r>
          </a:p>
          <a:p>
            <a:pPr marL="779145" lvl="1">
              <a:lnSpc>
                <a:spcPct val="100000"/>
              </a:lnSpc>
              <a:spcBef>
                <a:spcPts val="500"/>
              </a:spcBef>
            </a:pPr>
            <a:r>
              <a:rPr lang="en-US" sz="1200" err="1">
                <a:solidFill>
                  <a:schemeClr val="tx1">
                    <a:lumMod val="95000"/>
                  </a:schemeClr>
                </a:solidFill>
              </a:rPr>
              <a:t>DeepSeek</a:t>
            </a:r>
            <a:r>
              <a:rPr lang="en-US" sz="1200" dirty="0">
                <a:solidFill>
                  <a:schemeClr val="tx1">
                    <a:lumMod val="95000"/>
                  </a:schemeClr>
                </a:solidFill>
              </a:rPr>
              <a:t>, Gemini, and Copilot cluster together, indicating limited differentiation.</a:t>
            </a:r>
          </a:p>
          <a:p>
            <a:pPr indent="-228600">
              <a:lnSpc>
                <a:spcPct val="100000"/>
              </a:lnSpc>
              <a:buFont typeface="Arial" panose="020B0604020202020204" pitchFamily="34" charset="0"/>
              <a:buChar char="•"/>
            </a:pPr>
            <a:endParaRPr lang="en-US" sz="1200" dirty="0">
              <a:solidFill>
                <a:schemeClr val="tx1">
                  <a:lumMod val="95000"/>
                </a:schemeClr>
              </a:solidFill>
            </a:endParaRPr>
          </a:p>
          <a:p>
            <a:pPr marL="493395" lvl="1">
              <a:lnSpc>
                <a:spcPct val="100000"/>
              </a:lnSpc>
              <a:spcBef>
                <a:spcPts val="500"/>
              </a:spcBef>
            </a:pPr>
            <a:endParaRPr lang="en-US" sz="1200" dirty="0">
              <a:solidFill>
                <a:schemeClr val="tx1">
                  <a:lumMod val="95000"/>
                </a:schemeClr>
              </a:solidFill>
            </a:endParaRPr>
          </a:p>
          <a:p>
            <a:pPr marL="880110" lvl="3">
              <a:lnSpc>
                <a:spcPct val="100000"/>
              </a:lnSpc>
              <a:spcBef>
                <a:spcPts val="500"/>
              </a:spcBef>
            </a:pPr>
            <a:endParaRPr lang="en-US" sz="1200" dirty="0">
              <a:solidFill>
                <a:schemeClr val="tx1">
                  <a:lumMod val="95000"/>
                </a:schemeClr>
              </a:solidFill>
            </a:endParaRPr>
          </a:p>
          <a:p>
            <a:pPr indent="-228600">
              <a:lnSpc>
                <a:spcPct val="100000"/>
              </a:lnSpc>
              <a:buFont typeface="Arial" panose="020B0604020202020204" pitchFamily="34" charset="0"/>
              <a:buChar char="•"/>
            </a:pPr>
            <a:endParaRPr lang="en-US" sz="1200" dirty="0">
              <a:solidFill>
                <a:schemeClr val="tx1">
                  <a:lumMod val="95000"/>
                </a:schemeClr>
              </a:solidFill>
            </a:endParaRPr>
          </a:p>
        </p:txBody>
      </p:sp>
    </p:spTree>
    <p:extLst>
      <p:ext uri="{BB962C8B-B14F-4D97-AF65-F5344CB8AC3E}">
        <p14:creationId xmlns:p14="http://schemas.microsoft.com/office/powerpoint/2010/main" val="3353460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BDBC526-6DCD-4FF6-8395-D8C22E46E5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998" y="5334748"/>
            <a:ext cx="678135" cy="990000"/>
            <a:chOff x="10490969" y="1448827"/>
            <a:chExt cx="678135" cy="990000"/>
          </a:xfrm>
        </p:grpSpPr>
        <p:sp>
          <p:nvSpPr>
            <p:cNvPr id="11" name="Freeform: Shape 10">
              <a:extLst>
                <a:ext uri="{FF2B5EF4-FFF2-40B4-BE49-F238E27FC236}">
                  <a16:creationId xmlns:a16="http://schemas.microsoft.com/office/drawing/2014/main" id="{02ECB475-568C-47AC-B16D-2E202DEB2DE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Oval 11">
              <a:extLst>
                <a:ext uri="{FF2B5EF4-FFF2-40B4-BE49-F238E27FC236}">
                  <a16:creationId xmlns:a16="http://schemas.microsoft.com/office/drawing/2014/main" id="{080D8764-525A-441E-B58F-068E82F097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11196109-6F2B-4738-B2FC-2CCC753AAB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Freeform: Shape 13">
              <a:extLst>
                <a:ext uri="{FF2B5EF4-FFF2-40B4-BE49-F238E27FC236}">
                  <a16:creationId xmlns:a16="http://schemas.microsoft.com/office/drawing/2014/main" id="{F7E468C2-69B8-470B-85E3-801A3CB1D7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useBgFill="1">
        <p:nvSpPr>
          <p:cNvPr id="16" name="Rectangle 15">
            <a:extLst>
              <a:ext uri="{FF2B5EF4-FFF2-40B4-BE49-F238E27FC236}">
                <a16:creationId xmlns:a16="http://schemas.microsoft.com/office/drawing/2014/main" id="{A5931BE0-4B93-4D6C-878E-ACC59D6B4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1E7797-FFA5-A068-EC1B-CBEA0660F530}"/>
              </a:ext>
            </a:extLst>
          </p:cNvPr>
          <p:cNvSpPr>
            <a:spLocks noGrp="1"/>
          </p:cNvSpPr>
          <p:nvPr>
            <p:ph type="title"/>
          </p:nvPr>
        </p:nvSpPr>
        <p:spPr>
          <a:xfrm>
            <a:off x="169807" y="130711"/>
            <a:ext cx="6971915" cy="1300251"/>
          </a:xfrm>
        </p:spPr>
        <p:txBody>
          <a:bodyPr vert="horz" wrap="square" lIns="0" tIns="0" rIns="0" bIns="0" rtlCol="0" anchor="b" anchorCtr="0">
            <a:normAutofit/>
          </a:bodyPr>
          <a:lstStyle/>
          <a:p>
            <a:pPr>
              <a:lnSpc>
                <a:spcPct val="90000"/>
              </a:lnSpc>
            </a:pPr>
            <a:r>
              <a:rPr lang="en-US" sz="2400" dirty="0"/>
              <a:t>🔍 Key Insights from Positioning Analysis </a:t>
            </a:r>
            <a:br>
              <a:rPr lang="en-US" sz="2400" dirty="0"/>
            </a:br>
            <a:r>
              <a:rPr lang="en-US" sz="2400" dirty="0"/>
              <a:t> (with Preferential Segmentation)</a:t>
            </a:r>
          </a:p>
          <a:p>
            <a:pPr>
              <a:lnSpc>
                <a:spcPct val="90000"/>
              </a:lnSpc>
            </a:pPr>
            <a:endParaRPr lang="en-US" sz="2400" dirty="0"/>
          </a:p>
        </p:txBody>
      </p:sp>
      <p:pic>
        <p:nvPicPr>
          <p:cNvPr id="5" name="Content Placeholder 4" descr="A diagram of a diagram&#10;&#10;AI-generated content may be incorrect.">
            <a:extLst>
              <a:ext uri="{FF2B5EF4-FFF2-40B4-BE49-F238E27FC236}">
                <a16:creationId xmlns:a16="http://schemas.microsoft.com/office/drawing/2014/main" id="{BD347323-7A42-8223-BA15-690D08E25BD7}"/>
              </a:ext>
            </a:extLst>
          </p:cNvPr>
          <p:cNvPicPr>
            <a:picLocks noGrp="1" noChangeAspect="1"/>
          </p:cNvPicPr>
          <p:nvPr>
            <p:ph sz="half" idx="1"/>
          </p:nvPr>
        </p:nvPicPr>
        <p:blipFill>
          <a:blip r:embed="rId2"/>
          <a:stretch>
            <a:fillRect/>
          </a:stretch>
        </p:blipFill>
        <p:spPr>
          <a:xfrm>
            <a:off x="446078" y="1425581"/>
            <a:ext cx="4694964" cy="4618583"/>
          </a:xfrm>
          <a:custGeom>
            <a:avLst/>
            <a:gdLst/>
            <a:ahLst/>
            <a:cxnLst/>
            <a:rect l="l" t="t" r="r" b="b"/>
            <a:pathLst>
              <a:path w="5092062" h="5759450">
                <a:moveTo>
                  <a:pt x="0" y="0"/>
                </a:moveTo>
                <a:lnTo>
                  <a:pt x="5092062" y="0"/>
                </a:lnTo>
                <a:lnTo>
                  <a:pt x="5092062" y="5759450"/>
                </a:lnTo>
                <a:lnTo>
                  <a:pt x="0" y="5759450"/>
                </a:lnTo>
                <a:close/>
              </a:path>
            </a:pathLst>
          </a:custGeom>
        </p:spPr>
      </p:pic>
      <p:sp>
        <p:nvSpPr>
          <p:cNvPr id="4" name="Content Placeholder 3">
            <a:extLst>
              <a:ext uri="{FF2B5EF4-FFF2-40B4-BE49-F238E27FC236}">
                <a16:creationId xmlns:a16="http://schemas.microsoft.com/office/drawing/2014/main" id="{FE707119-EC33-F51F-3195-C471D2CE2A64}"/>
              </a:ext>
            </a:extLst>
          </p:cNvPr>
          <p:cNvSpPr>
            <a:spLocks noGrp="1"/>
          </p:cNvSpPr>
          <p:nvPr>
            <p:ph sz="half" idx="13"/>
          </p:nvPr>
        </p:nvSpPr>
        <p:spPr>
          <a:xfrm>
            <a:off x="5471610" y="1088912"/>
            <a:ext cx="6660677" cy="5680053"/>
          </a:xfrm>
        </p:spPr>
        <p:txBody>
          <a:bodyPr vert="horz" wrap="square" lIns="0" tIns="0" rIns="0" bIns="0" rtlCol="0" anchor="t">
            <a:noAutofit/>
          </a:bodyPr>
          <a:lstStyle/>
          <a:p>
            <a:pPr marL="342900" indent="-228600">
              <a:lnSpc>
                <a:spcPct val="100000"/>
              </a:lnSpc>
              <a:buFont typeface="Arial" panose="020B0604020202020204" pitchFamily="34" charset="0"/>
              <a:buChar char="•"/>
            </a:pPr>
            <a:r>
              <a:rPr lang="en-US" sz="1100" b="1" err="1">
                <a:solidFill>
                  <a:schemeClr val="tx1">
                    <a:lumMod val="95000"/>
                  </a:schemeClr>
                </a:solidFill>
              </a:rPr>
              <a:t>ChaptGPT</a:t>
            </a:r>
            <a:r>
              <a:rPr lang="en-US" sz="1100" b="1" dirty="0">
                <a:solidFill>
                  <a:schemeClr val="tx1">
                    <a:lumMod val="95000"/>
                  </a:schemeClr>
                </a:solidFill>
              </a:rPr>
              <a:t> is the market leader, positioned significantly ahead of competitors in both key dimensions:</a:t>
            </a:r>
            <a:endParaRPr lang="en-US" sz="1100" dirty="0">
              <a:solidFill>
                <a:schemeClr val="tx1">
                  <a:lumMod val="95000"/>
                </a:schemeClr>
              </a:solidFill>
            </a:endParaRPr>
          </a:p>
          <a:p>
            <a:pPr marL="493395" lvl="1">
              <a:lnSpc>
                <a:spcPct val="100000"/>
              </a:lnSpc>
              <a:spcBef>
                <a:spcPts val="500"/>
              </a:spcBef>
            </a:pPr>
            <a:r>
              <a:rPr lang="en-US" sz="1100" b="1" dirty="0">
                <a:solidFill>
                  <a:schemeClr val="tx1">
                    <a:lumMod val="95000"/>
                  </a:schemeClr>
                </a:solidFill>
              </a:rPr>
              <a:t>Ease of Use &amp; Speed of Response (Dimension 1)</a:t>
            </a:r>
            <a:endParaRPr lang="en-US" sz="1100" dirty="0">
              <a:solidFill>
                <a:schemeClr val="tx1">
                  <a:lumMod val="95000"/>
                </a:schemeClr>
              </a:solidFill>
            </a:endParaRPr>
          </a:p>
          <a:p>
            <a:pPr marL="493395" lvl="1">
              <a:lnSpc>
                <a:spcPct val="100000"/>
              </a:lnSpc>
              <a:spcBef>
                <a:spcPts val="500"/>
              </a:spcBef>
            </a:pPr>
            <a:r>
              <a:rPr lang="en-US" sz="1100" b="1" dirty="0">
                <a:solidFill>
                  <a:schemeClr val="tx1">
                    <a:lumMod val="95000"/>
                  </a:schemeClr>
                </a:solidFill>
              </a:rPr>
              <a:t>Response Accuracy &amp; Innovation (Dimension 2)</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err="1">
                <a:solidFill>
                  <a:schemeClr val="tx1">
                    <a:lumMod val="95000"/>
                  </a:schemeClr>
                </a:solidFill>
              </a:rPr>
              <a:t>DeepSeek</a:t>
            </a:r>
            <a:r>
              <a:rPr lang="en-US" sz="1100" b="1" dirty="0">
                <a:solidFill>
                  <a:schemeClr val="tx1">
                    <a:lumMod val="95000"/>
                  </a:schemeClr>
                </a:solidFill>
              </a:rPr>
              <a:t>, despite being free, lacks differentiation in core attributes, making it less competitive.</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dirty="0">
                <a:solidFill>
                  <a:schemeClr val="tx1">
                    <a:lumMod val="95000"/>
                  </a:schemeClr>
                </a:solidFill>
              </a:rPr>
              <a:t>Speed of Response and Ease of Use are the strongest differentiators that drive consumer preference.</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err="1">
                <a:solidFill>
                  <a:schemeClr val="tx1">
                    <a:lumMod val="95000"/>
                  </a:schemeClr>
                </a:solidFill>
              </a:rPr>
              <a:t>ChaptGPT</a:t>
            </a:r>
            <a:r>
              <a:rPr lang="en-US" sz="1100" b="1" dirty="0">
                <a:solidFill>
                  <a:schemeClr val="tx1">
                    <a:lumMod val="95000"/>
                  </a:schemeClr>
                </a:solidFill>
              </a:rPr>
              <a:t> leads in both, making it the most preferred AI model (7.74 average preference).</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dirty="0">
                <a:solidFill>
                  <a:schemeClr val="tx1">
                    <a:lumMod val="95000"/>
                  </a:schemeClr>
                </a:solidFill>
              </a:rPr>
              <a:t>Gemini, Copilot, and </a:t>
            </a:r>
            <a:r>
              <a:rPr lang="en-US" sz="1100" b="1" err="1">
                <a:solidFill>
                  <a:schemeClr val="tx1">
                    <a:lumMod val="95000"/>
                  </a:schemeClr>
                </a:solidFill>
              </a:rPr>
              <a:t>DeepSeek</a:t>
            </a:r>
            <a:r>
              <a:rPr lang="en-US" sz="1100" b="1" dirty="0">
                <a:solidFill>
                  <a:schemeClr val="tx1">
                    <a:lumMod val="95000"/>
                  </a:schemeClr>
                </a:solidFill>
              </a:rPr>
              <a:t> cluster closely, indicating similar user perception and weaker differentiation.</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dirty="0">
                <a:solidFill>
                  <a:schemeClr val="tx1">
                    <a:lumMod val="95000"/>
                  </a:schemeClr>
                </a:solidFill>
              </a:rPr>
              <a:t>Trustworthiness is a weak spot across all AI models, including </a:t>
            </a:r>
            <a:r>
              <a:rPr lang="en-US" sz="1100" b="1" err="1">
                <a:solidFill>
                  <a:schemeClr val="tx1">
                    <a:lumMod val="95000"/>
                  </a:schemeClr>
                </a:solidFill>
              </a:rPr>
              <a:t>ChaptGPT</a:t>
            </a:r>
            <a:r>
              <a:rPr lang="en-US" sz="1100" b="1" dirty="0">
                <a:solidFill>
                  <a:schemeClr val="tx1">
                    <a:lumMod val="95000"/>
                  </a:schemeClr>
                </a:solidFill>
              </a:rPr>
              <a:t> (3.93). This presents an opportunity for differentiation through transparency &amp; reliability improvements.</a:t>
            </a:r>
            <a:endParaRPr lang="en-US" sz="1100" dirty="0">
              <a:solidFill>
                <a:schemeClr val="tx1">
                  <a:lumMod val="95000"/>
                </a:schemeClr>
              </a:solidFill>
            </a:endParaRPr>
          </a:p>
          <a:p>
            <a:pPr marL="342900" indent="-228600">
              <a:lnSpc>
                <a:spcPct val="100000"/>
              </a:lnSpc>
              <a:buFont typeface="Arial" panose="020B0604020202020204" pitchFamily="34" charset="0"/>
              <a:buChar char="•"/>
            </a:pPr>
            <a:r>
              <a:rPr lang="en-US" sz="1100" b="1" dirty="0">
                <a:solidFill>
                  <a:schemeClr val="tx1">
                    <a:lumMod val="95000"/>
                  </a:schemeClr>
                </a:solidFill>
              </a:rPr>
              <a:t>Two consumer segments were identified based on preference data:</a:t>
            </a:r>
            <a:endParaRPr lang="en-US" sz="1100" dirty="0">
              <a:solidFill>
                <a:schemeClr val="tx1">
                  <a:lumMod val="95000"/>
                </a:schemeClr>
              </a:solidFill>
            </a:endParaRPr>
          </a:p>
          <a:p>
            <a:pPr marL="493395" lvl="1">
              <a:lnSpc>
                <a:spcPct val="100000"/>
              </a:lnSpc>
              <a:spcBef>
                <a:spcPts val="500"/>
              </a:spcBef>
            </a:pPr>
            <a:r>
              <a:rPr lang="en-US" sz="1100" b="1" dirty="0">
                <a:solidFill>
                  <a:schemeClr val="tx1">
                    <a:lumMod val="95000"/>
                  </a:schemeClr>
                </a:solidFill>
              </a:rPr>
              <a:t>Segment 1 prefers </a:t>
            </a:r>
            <a:r>
              <a:rPr lang="en-US" sz="1100" b="1" err="1">
                <a:solidFill>
                  <a:schemeClr val="tx1">
                    <a:lumMod val="95000"/>
                  </a:schemeClr>
                </a:solidFill>
              </a:rPr>
              <a:t>ChaptGPT</a:t>
            </a:r>
            <a:r>
              <a:rPr lang="en-US" sz="1100" b="1" dirty="0">
                <a:solidFill>
                  <a:schemeClr val="tx1">
                    <a:lumMod val="95000"/>
                  </a:schemeClr>
                </a:solidFill>
              </a:rPr>
              <a:t> but is open to alternatives.</a:t>
            </a:r>
            <a:endParaRPr lang="en-US" sz="1100" dirty="0">
              <a:solidFill>
                <a:schemeClr val="tx1">
                  <a:lumMod val="95000"/>
                </a:schemeClr>
              </a:solidFill>
            </a:endParaRPr>
          </a:p>
          <a:p>
            <a:pPr marL="493395" lvl="1">
              <a:lnSpc>
                <a:spcPct val="100000"/>
              </a:lnSpc>
              <a:spcBef>
                <a:spcPts val="500"/>
              </a:spcBef>
            </a:pPr>
            <a:r>
              <a:rPr lang="en-US" sz="1100" b="1" dirty="0">
                <a:solidFill>
                  <a:schemeClr val="tx1">
                    <a:lumMod val="95000"/>
                  </a:schemeClr>
                </a:solidFill>
              </a:rPr>
              <a:t>Segment 2 is highly loyal to </a:t>
            </a:r>
            <a:r>
              <a:rPr lang="en-US" sz="1100" b="1" err="1">
                <a:solidFill>
                  <a:schemeClr val="tx1">
                    <a:lumMod val="95000"/>
                  </a:schemeClr>
                </a:solidFill>
              </a:rPr>
              <a:t>ChaptGPT</a:t>
            </a:r>
            <a:r>
              <a:rPr lang="en-US" sz="1100" b="1" dirty="0">
                <a:solidFill>
                  <a:schemeClr val="tx1">
                    <a:lumMod val="95000"/>
                  </a:schemeClr>
                </a:solidFill>
              </a:rPr>
              <a:t>, with an 8.19 avg preference, justifying a premium pricing strategy.</a:t>
            </a:r>
            <a:endParaRPr lang="en-US" sz="1100" dirty="0">
              <a:solidFill>
                <a:schemeClr val="tx1">
                  <a:lumMod val="95000"/>
                </a:schemeClr>
              </a:solidFill>
            </a:endParaRPr>
          </a:p>
          <a:p>
            <a:pPr marL="342900" indent="-228600">
              <a:lnSpc>
                <a:spcPct val="100000"/>
              </a:lnSpc>
              <a:buFont typeface="Arial" panose="020B0604020202020204" pitchFamily="34" charset="0"/>
              <a:buChar char="•"/>
            </a:pPr>
            <a:endParaRPr lang="en-US" sz="1100" dirty="0">
              <a:solidFill>
                <a:schemeClr val="tx1">
                  <a:lumMod val="95000"/>
                </a:schemeClr>
              </a:solidFill>
            </a:endParaRPr>
          </a:p>
          <a:p>
            <a:pPr indent="-228600">
              <a:lnSpc>
                <a:spcPct val="100000"/>
              </a:lnSpc>
              <a:buFont typeface="Arial" panose="020B0604020202020204" pitchFamily="34" charset="0"/>
              <a:buChar char="•"/>
            </a:pPr>
            <a:endParaRPr lang="en-US" sz="1100" dirty="0">
              <a:solidFill>
                <a:schemeClr val="tx1">
                  <a:lumMod val="95000"/>
                </a:schemeClr>
              </a:solidFill>
            </a:endParaRPr>
          </a:p>
        </p:txBody>
      </p:sp>
    </p:spTree>
    <p:extLst>
      <p:ext uri="{BB962C8B-B14F-4D97-AF65-F5344CB8AC3E}">
        <p14:creationId xmlns:p14="http://schemas.microsoft.com/office/powerpoint/2010/main" val="78402843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7783A8-901D-4F73-81D7-AA6841BEB3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342EE1-43E5-4AFB-895D-B61B9656DC14}">
  <ds:schemaRefs>
    <ds:schemaRef ds:uri="http://schemas.microsoft.com/office/2006/documentManagement/types"/>
    <ds:schemaRef ds:uri="http://schemas.microsoft.com/sharepoint/v3"/>
    <ds:schemaRef ds:uri="http://purl.org/dc/dcmitype/"/>
    <ds:schemaRef ds:uri="http://purl.org/dc/elements/1.1/"/>
    <ds:schemaRef ds:uri="http://purl.org/dc/terms/"/>
    <ds:schemaRef ds:uri="http://schemas.microsoft.com/office/infopath/2007/PartnerControls"/>
    <ds:schemaRef ds:uri="http://schemas.microsoft.com/office/2006/metadata/properties"/>
    <ds:schemaRef ds:uri="http://www.w3.org/XML/1998/namespace"/>
    <ds:schemaRef ds:uri="http://schemas.openxmlformats.org/package/2006/metadata/core-propertie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2F49CD38-5B57-4682-9FCE-B9174068D0A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3DFloatVTI</Template>
  <TotalTime>0</TotalTime>
  <Words>416</Words>
  <Application>Microsoft Office PowerPoint</Application>
  <PresentationFormat>Widescreen</PresentationFormat>
  <Paragraphs>117</Paragraphs>
  <Slides>20</Slides>
  <Notes>3</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3DFloatVTI</vt:lpstr>
      <vt:lpstr>ChatGPT Positioning Strategy  </vt:lpstr>
      <vt:lpstr>ChatGPT's  Positioning Summary  </vt:lpstr>
      <vt:lpstr>Present Conditions of the Main Brand and Its Rivals   </vt:lpstr>
      <vt:lpstr>Collection of Perceptual Data  </vt:lpstr>
      <vt:lpstr>PowerPoint Presentation</vt:lpstr>
      <vt:lpstr>Collection of Preference Data </vt:lpstr>
      <vt:lpstr>PowerPoint Presentation</vt:lpstr>
      <vt:lpstr>Positioning Map Derivation  </vt:lpstr>
      <vt:lpstr>🔍 Key Insights from Positioning Analysis   (with Preferential Segmentation) </vt:lpstr>
      <vt:lpstr>Further, Analysis of the Competitive Environment and Positioning  </vt:lpstr>
      <vt:lpstr>Recommendations for ChatGPT </vt:lpstr>
      <vt:lpstr>Limitations </vt:lpstr>
      <vt:lpstr>Key Takeaways </vt:lpstr>
      <vt:lpstr>PowerPoint Presentation</vt:lpstr>
      <vt:lpstr>PowerPoint Presentation</vt:lpstr>
      <vt:lpstr>Cluster Analysis Insights, 1 (Not Preferred at All) to 9 (Highly Preferred)  </vt:lpstr>
      <vt:lpstr>PowerPoint Presentation</vt:lpstr>
      <vt:lpstr>WORD CLOUD: In your own words, what do you believe is ChatGPT’s unique advantage compared to its competitors? </vt:lpstr>
      <vt:lpstr>WORD CLOUD: In your own words, what do you believe is ChatGPT’s unique advantage compared to its competitors?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442</cp:revision>
  <dcterms:created xsi:type="dcterms:W3CDTF">2025-02-26T09:04:01Z</dcterms:created>
  <dcterms:modified xsi:type="dcterms:W3CDTF">2025-02-26T10:14:45Z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