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SALES AND PROFIT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Visualization Report | Prepared by Nikita Singh |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OVERALL SALES AND PROFIT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• Total Sales: 2.30M</a:t>
            </a:r>
          </a:p>
          <a:p>
            <a:r>
              <a:rPr sz="2000" dirty="0"/>
              <a:t>• Total Profit: 286.40K</a:t>
            </a:r>
          </a:p>
          <a:p>
            <a:r>
              <a:rPr sz="2000" dirty="0"/>
              <a:t>• Total Quantity Sold: 38K</a:t>
            </a:r>
          </a:p>
          <a:p>
            <a:r>
              <a:rPr sz="2000" dirty="0"/>
              <a:t>• Current Month Sales: 90.47K</a:t>
            </a:r>
          </a:p>
          <a:p>
            <a:r>
              <a:rPr sz="2000" dirty="0"/>
              <a:t>• Overall Profit Percentage: 12.47%</a:t>
            </a:r>
            <a:endParaRPr dirty="0"/>
          </a:p>
          <a:p>
            <a:r>
              <a:rPr sz="2000" dirty="0"/>
              <a:t>The dashboard represents performance across countries, industries, and segments for the years 2020–2023.</a:t>
            </a:r>
            <a:endParaRPr lang="en-IN" sz="2000" dirty="0"/>
          </a:p>
          <a:p>
            <a:r>
              <a:rPr lang="en-US" sz="2000" dirty="0"/>
              <a:t>Note: “Q3 and Q4 show stronger sales performance across all segments.”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SALES AND PROFIT BY SEGMENT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617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• SMB segment contributes the highest share of sales at 50.56%.</a:t>
            </a:r>
          </a:p>
          <a:p>
            <a:r>
              <a:rPr dirty="0"/>
              <a:t>• Strategic segment follows with 30.74% and Enterprise with 18.7%.</a:t>
            </a:r>
          </a:p>
          <a:p>
            <a:r>
              <a:rPr dirty="0"/>
              <a:t>• In terms of profit, SMB leads with 46.83% followed by Strategic (32.12%) and Enterprise </a:t>
            </a:r>
            <a:endParaRPr lang="en-IN" dirty="0"/>
          </a:p>
          <a:p>
            <a:r>
              <a:rPr dirty="0"/>
              <a:t>(21.05%).</a:t>
            </a:r>
          </a:p>
        </p:txBody>
      </p:sp>
      <p:pic>
        <p:nvPicPr>
          <p:cNvPr id="4" name="Picture 3" descr="Screenshot 2025-10-26 0028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609C-49FA-DE7D-3E42-8DBE6DEF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SEGMENT</a:t>
            </a:r>
            <a:r>
              <a:rPr lang="en-IN" dirty="0"/>
              <a:t> </a:t>
            </a:r>
            <a:r>
              <a:rPr lang="en-IN" sz="3600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DA02B-A5FA-911E-74B5-2A12A69BC6E5}"/>
              </a:ext>
            </a:extLst>
          </p:cNvPr>
          <p:cNvSpPr txBox="1"/>
          <p:nvPr/>
        </p:nvSpPr>
        <p:spPr>
          <a:xfrm>
            <a:off x="457200" y="1503726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SMB segment drives over half of total sales (50.56%) indicating strong demand in small-to-mid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 segment, although smaller in sales, has a higher customer retention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Strategic accounts contribute consistent revenue across all quarters.</a:t>
            </a:r>
          </a:p>
          <a:p>
            <a:pPr>
              <a:buNone/>
            </a:pPr>
            <a:r>
              <a:rPr lang="en-US" i="1" dirty="0"/>
              <a:t>Insight:</a:t>
            </a:r>
            <a:r>
              <a:rPr lang="en-US" dirty="0"/>
              <a:t> Investing in Enterprise upselling could improve profit share.</a:t>
            </a:r>
          </a:p>
        </p:txBody>
      </p:sp>
    </p:spTree>
    <p:extLst>
      <p:ext uri="{BB962C8B-B14F-4D97-AF65-F5344CB8AC3E}">
        <p14:creationId xmlns:p14="http://schemas.microsoft.com/office/powerpoint/2010/main" val="49759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695" y="0"/>
            <a:ext cx="8790495" cy="1417638"/>
          </a:xfrm>
        </p:spPr>
        <p:txBody>
          <a:bodyPr>
            <a:normAutofit/>
          </a:bodyPr>
          <a:lstStyle/>
          <a:p>
            <a:r>
              <a:rPr lang="en-US" sz="4000" dirty="0"/>
              <a:t>SALES AND PROFIT BY COUNTRY AND SUBREGION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The United States has the highest sales volume, followed by the United Kingdom.</a:t>
            </a:r>
          </a:p>
          <a:p>
            <a:r>
              <a:rPr dirty="0"/>
              <a:t>• Profit percentage varies by country, showing stronger margins in the U.S. and Brazil.</a:t>
            </a:r>
          </a:p>
          <a:p>
            <a:r>
              <a:rPr dirty="0"/>
              <a:t>• By subregion, IND and APAC regions show dominant profit contributions.</a:t>
            </a:r>
          </a:p>
        </p:txBody>
      </p:sp>
      <p:pic>
        <p:nvPicPr>
          <p:cNvPr id="4" name="Picture 3" descr="Screenshot 2025-10-26 0029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608F-C7C3-29CA-E6E3-E873AF59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Country &amp; Subregion Analysis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F51CC-3070-A6AC-F303-BA486739C4AA}"/>
              </a:ext>
            </a:extLst>
          </p:cNvPr>
          <p:cNvSpPr txBox="1"/>
          <p:nvPr/>
        </p:nvSpPr>
        <p:spPr>
          <a:xfrm>
            <a:off x="546755" y="1584697"/>
            <a:ext cx="79185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United States and United Kingdom are the top contributors, accounting for over 35% of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European and North American regions show higher profit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Emerging markets like India (IND) and APAC show rapid growth potential with 19.8% and 16.4% profit share respectively.</a:t>
            </a:r>
          </a:p>
          <a:p>
            <a:pPr>
              <a:buNone/>
            </a:pPr>
            <a:r>
              <a:rPr lang="en-US" i="1" dirty="0"/>
              <a:t>Recommendation:</a:t>
            </a:r>
            <a:r>
              <a:rPr lang="en-US" dirty="0"/>
              <a:t> Focus marketing efforts in APAC to leverage higher margin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76176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41" y="274638"/>
            <a:ext cx="9530499" cy="997981"/>
          </a:xfrm>
        </p:spPr>
        <p:txBody>
          <a:bodyPr>
            <a:noAutofit/>
          </a:bodyPr>
          <a:lstStyle/>
          <a:p>
            <a:r>
              <a:rPr lang="en-US" sz="3600" dirty="0"/>
              <a:t>PROFIT PERCENTAGE AND SALES BY INDUSTRY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505" y="1401141"/>
            <a:ext cx="781010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'Misc' industry shows the highest profit margin at 25.05%.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Finance, Energy, and Manufacturing sectors also contribute significantly to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Transportation and Tech industries show lower profit margins below 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Finance and Manufacturing contribute significantly in absolute sales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Transportation and Tech lag behind, suggesting operational cost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i="1" dirty="0"/>
              <a:t>Insight:</a:t>
            </a:r>
            <a:r>
              <a:rPr lang="en-US" sz="1400" dirty="0"/>
              <a:t> Diversifying product offerings in high-profit industries can lift total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B8104-6EC9-9FB1-032A-798E1937B5F0}"/>
              </a:ext>
            </a:extLst>
          </p:cNvPr>
          <p:cNvSpPr txBox="1"/>
          <p:nvPr/>
        </p:nvSpPr>
        <p:spPr>
          <a:xfrm>
            <a:off x="367644" y="3986212"/>
            <a:ext cx="840871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• The top 5 customers contributed a combined sales value of 88.28K.</a:t>
            </a:r>
          </a:p>
          <a:p>
            <a:r>
              <a:rPr lang="en-US" sz="1400" dirty="0"/>
              <a:t>• Nicholas Skinner and Diane Murray are the highest-value customers.</a:t>
            </a:r>
          </a:p>
          <a:p>
            <a:r>
              <a:rPr lang="en-US" sz="1400" dirty="0"/>
              <a:t>• Customer retention and targeted offers to these clients could enhance profitability</a:t>
            </a:r>
          </a:p>
          <a:p>
            <a:r>
              <a:rPr lang="en-US" sz="1400" dirty="0"/>
              <a:t>“Top customers contribute ~4% of overall revenue.”</a:t>
            </a:r>
          </a:p>
          <a:p>
            <a:r>
              <a:rPr lang="en-US" sz="1400" dirty="0"/>
              <a:t>“Customer loyalty programs and upsell opportunities should focus on Diane Murray and Nicholas Skinner (top spenders).”</a:t>
            </a:r>
          </a:p>
          <a:p>
            <a:r>
              <a:rPr lang="en-US" sz="1400" dirty="0"/>
              <a:t>Retention efforts for lower-tier customers like Jennifer Payne could boost recurring sales.”</a:t>
            </a:r>
          </a:p>
          <a:p>
            <a:r>
              <a:rPr lang="en-US" sz="1400" i="1" dirty="0"/>
              <a:t>Insight:</a:t>
            </a:r>
            <a:r>
              <a:rPr lang="en-US" sz="1400" dirty="0"/>
              <a:t> “Introducing tiered discounts or personalized outreach could enhance customer value.”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34FCF-D522-3041-DD95-286BA4B3669A}"/>
              </a:ext>
            </a:extLst>
          </p:cNvPr>
          <p:cNvSpPr txBox="1"/>
          <p:nvPr/>
        </p:nvSpPr>
        <p:spPr>
          <a:xfrm>
            <a:off x="447773" y="3013642"/>
            <a:ext cx="7715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TOP 5 CUSTOMERS BY SALES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6F1-3C46-D202-F100-CB6B8CE6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RECOMMENDATIONS &amp; CONCLUSION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78669-7B16-6054-80DB-15E2C2D7118C}"/>
              </a:ext>
            </a:extLst>
          </p:cNvPr>
          <p:cNvSpPr txBox="1"/>
          <p:nvPr/>
        </p:nvSpPr>
        <p:spPr>
          <a:xfrm>
            <a:off x="622169" y="1307698"/>
            <a:ext cx="77488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SMB and Strategic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Consistent profit margins.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Weaknesses: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Uneven regional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Underperforming industries (Transportation, Tech).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 APAC and IND presence.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marketing on Enterprise clients.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cost management in low-margin sectors.</a:t>
            </a:r>
          </a:p>
        </p:txBody>
      </p:sp>
    </p:spTree>
    <p:extLst>
      <p:ext uri="{BB962C8B-B14F-4D97-AF65-F5344CB8AC3E}">
        <p14:creationId xmlns:p14="http://schemas.microsoft.com/office/powerpoint/2010/main" val="44268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534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SALES AND PROFIT DASHBOARD SUMMARY</vt:lpstr>
      <vt:lpstr>OVERALL SALES AND PROFIT OVERVIEW</vt:lpstr>
      <vt:lpstr>SALES AND PROFIT BY SEGMENT</vt:lpstr>
      <vt:lpstr>SEGMENT ANALYSIS</vt:lpstr>
      <vt:lpstr>SALES AND PROFIT BY COUNTRY AND SUBREGION</vt:lpstr>
      <vt:lpstr>Country &amp; Subregion Analysis </vt:lpstr>
      <vt:lpstr>PROFIT PERCENTAGE AND SALES BY INDUSTRY</vt:lpstr>
      <vt:lpstr>RECOMMENDATIONS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nikita singh</cp:lastModifiedBy>
  <cp:revision>2</cp:revision>
  <dcterms:created xsi:type="dcterms:W3CDTF">2013-01-27T09:14:16Z</dcterms:created>
  <dcterms:modified xsi:type="dcterms:W3CDTF">2025-10-25T17:32:54Z</dcterms:modified>
  <cp:category/>
</cp:coreProperties>
</file>