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74" r:id="rId11"/>
    <p:sldId id="280" r:id="rId12"/>
    <p:sldId id="281" r:id="rId13"/>
    <p:sldId id="289" r:id="rId14"/>
    <p:sldId id="282" r:id="rId15"/>
    <p:sldId id="287" r:id="rId16"/>
    <p:sldId id="288" r:id="rId17"/>
    <p:sldId id="27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214-9001-4E17-BA56-BB3E16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EDCA-3A0B-454F-A246-9162340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24E5-1282-4982-8D8A-763E072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A72-FE30-42DB-BE04-B5FDF64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224-66EE-4B6A-94A4-CB641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B99-A2F9-4223-AB3F-828CC7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0D0D-AF6B-433D-8346-90BB7DDC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6F1F-5E32-448A-95CC-C352A9D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85DA-05C9-4A71-810B-DE8A8191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6121-1C22-4764-8799-78E6C1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A4BD-E807-49D3-8A27-C42E6989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974F-2EE0-4A5A-806D-D1BE7D78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165A-0B9E-4864-902F-3A16275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6F9F-4389-44E1-B2F9-E92DC01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1A3E-234F-4F4A-9838-A9A3D50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70A-8565-47FD-83D5-25A3282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7AAA-8F33-4F5C-8599-1978BBC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9E96-84EE-43BC-A42C-D60F0DA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1AE6-4510-41EA-AC29-0CD6F04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B72-D002-4910-8DFB-B447FFF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0CF-1243-438F-9E3B-47BCCF0B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AF-5032-40C4-85E1-08745BD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0E1-67AA-4508-A248-6B1A472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3A84-058B-445F-9DC7-53CF81D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FA2-F5D3-47B3-8A2A-5958F3C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2C29-0E79-4CEB-9EDC-32F02AD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7BF-835F-47C1-858B-D4B34F4B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CA07-F99E-4B55-94AB-DA97FF3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35FE-DC0B-4A5E-9E06-2B19AF8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4291-15B4-4630-999C-5A89B0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2C00-9B84-4EE6-9B37-37529B1E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306-F166-4554-9124-6D76667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904D-4B49-4CAE-BC4B-73337D41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080C-9C7C-46EB-B43A-3D9009D0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CFE2B-F4FC-4E16-9C77-29D2E9E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648-60FF-4A89-A05A-A8FAC096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CB8F-1B49-4F2C-9C5B-0EABE52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161B-7C1E-4A53-99B6-4307A5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2B95-DD78-4A1D-B539-1918D4B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12C-2EA4-422B-9C86-EE1D886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55D4-14E8-427C-9281-8CEBFBD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3C05-4A67-481F-B217-640EC9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FE88-12FD-4758-BA45-BE3D8EB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383-2524-483E-AADC-6FF1EE9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52E0-7FFF-40CB-A860-2AC6D8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CAEA-5B45-405D-A590-55189D0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B61-4173-41E2-9DEA-99E3F5B1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6CF-CA84-4CB3-8A05-4622A941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1930-1205-47AD-8E77-1C29D41F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EBD74-7108-4185-A10C-6ADFE8D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8622-A916-418B-A9E9-A6A5C80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16D-E45D-447A-B39E-B7E4EF9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E39-B05E-488B-80F5-70F017B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B128-F4F3-402A-80C9-A26A98AD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E583-6ACA-4891-808E-F5407B7C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3A20-36DC-4BCC-A555-C6F39B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2F9F-3307-48DB-9E52-C70DE01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8199-F2CB-44EA-92EF-571DA1D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16B5-C09C-49A8-B9D7-E20DCE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540F-BAE7-4460-9F77-C374248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57FF-3A61-4091-BE57-D5098FF0E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16C-1C9E-4FA0-839E-B8344656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366-B3C8-4ED3-9293-45FF8957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oursera.org/learn/ekonometrika" TargetMode="External"/><Relationship Id="rId2" Type="http://schemas.openxmlformats.org/officeDocument/2006/relationships/hyperlink" Target="https://mlcours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coursera.org/learn/data-analysis-applications" TargetMode="External"/><Relationship Id="rId4" Type="http://schemas.openxmlformats.org/officeDocument/2006/relationships/hyperlink" Target="https://ru.coursera.org/learn/supervised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2082278" y="2393876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7560383" y="239955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370802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838200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635709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9226924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21288-0F16-44EA-94B6-0BA8402C7F7E}"/>
              </a:ext>
            </a:extLst>
          </p:cNvPr>
          <p:cNvCxnSpPr>
            <a:endCxn id="11" idx="0"/>
          </p:cNvCxnSpPr>
          <p:nvPr/>
        </p:nvCxnSpPr>
        <p:spPr>
          <a:xfrm flipH="1">
            <a:off x="1901638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F84C0-EE7C-465F-9B32-54FD3840DA37}"/>
              </a:ext>
            </a:extLst>
          </p:cNvPr>
          <p:cNvCxnSpPr>
            <a:endCxn id="8" idx="0"/>
          </p:cNvCxnSpPr>
          <p:nvPr/>
        </p:nvCxnSpPr>
        <p:spPr>
          <a:xfrm>
            <a:off x="4631618" y="3719439"/>
            <a:ext cx="139847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9EB7D-C83D-41D4-BCF3-5B7AC4116D12}"/>
              </a:ext>
            </a:extLst>
          </p:cNvPr>
          <p:cNvCxnSpPr>
            <a:endCxn id="12" idx="0"/>
          </p:cNvCxnSpPr>
          <p:nvPr/>
        </p:nvCxnSpPr>
        <p:spPr>
          <a:xfrm flipH="1">
            <a:off x="7420535" y="3719439"/>
            <a:ext cx="136489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12949-06D9-4993-8715-D8E633A102BD}"/>
              </a:ext>
            </a:extLst>
          </p:cNvPr>
          <p:cNvCxnSpPr>
            <a:endCxn id="13" idx="0"/>
          </p:cNvCxnSpPr>
          <p:nvPr/>
        </p:nvCxnSpPr>
        <p:spPr>
          <a:xfrm>
            <a:off x="10109722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F80179-1618-4236-A814-12E9401CECDD}"/>
              </a:ext>
            </a:extLst>
          </p:cNvPr>
          <p:cNvSpPr txBox="1"/>
          <p:nvPr/>
        </p:nvSpPr>
        <p:spPr>
          <a:xfrm>
            <a:off x="2078917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D5FA-8D9D-4C49-8A66-89D0D97A5927}"/>
              </a:ext>
            </a:extLst>
          </p:cNvPr>
          <p:cNvSpPr txBox="1"/>
          <p:nvPr/>
        </p:nvSpPr>
        <p:spPr>
          <a:xfrm>
            <a:off x="7557022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F0A3-296F-435C-9377-78E8131E4C25}"/>
              </a:ext>
            </a:extLst>
          </p:cNvPr>
          <p:cNvSpPr txBox="1"/>
          <p:nvPr/>
        </p:nvSpPr>
        <p:spPr>
          <a:xfrm>
            <a:off x="838198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38C84-F4FC-4D24-B295-B3C339229290}"/>
              </a:ext>
            </a:extLst>
          </p:cNvPr>
          <p:cNvSpPr txBox="1"/>
          <p:nvPr/>
        </p:nvSpPr>
        <p:spPr>
          <a:xfrm>
            <a:off x="3708026" y="457886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0298F-C866-41D5-8430-C604AC083FE0}"/>
              </a:ext>
            </a:extLst>
          </p:cNvPr>
          <p:cNvSpPr txBox="1"/>
          <p:nvPr/>
        </p:nvSpPr>
        <p:spPr>
          <a:xfrm>
            <a:off x="6357097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19F8E-0B33-4378-AD0B-59283947DF8B}"/>
              </a:ext>
            </a:extLst>
          </p:cNvPr>
          <p:cNvSpPr txBox="1"/>
          <p:nvPr/>
        </p:nvSpPr>
        <p:spPr>
          <a:xfrm>
            <a:off x="9226923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6220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809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991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0948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0" y="1434415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BA215-2AA8-4E02-8EB9-2F9B089CFCE0}"/>
              </a:ext>
            </a:extLst>
          </p:cNvPr>
          <p:cNvSpPr/>
          <p:nvPr/>
        </p:nvSpPr>
        <p:spPr>
          <a:xfrm>
            <a:off x="1381123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C411D8-E991-46CF-B0E0-025683FDC1A9}"/>
              </a:ext>
            </a:extLst>
          </p:cNvPr>
          <p:cNvSpPr/>
          <p:nvPr/>
        </p:nvSpPr>
        <p:spPr>
          <a:xfrm>
            <a:off x="4819649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5651D92-5AA1-47D6-BD37-BFBE41F7FEDA}"/>
              </a:ext>
            </a:extLst>
          </p:cNvPr>
          <p:cNvSpPr/>
          <p:nvPr/>
        </p:nvSpPr>
        <p:spPr>
          <a:xfrm>
            <a:off x="8258177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AC638-7ED2-471D-8AA1-65A4020B39F0}"/>
              </a:ext>
            </a:extLst>
          </p:cNvPr>
          <p:cNvSpPr txBox="1"/>
          <p:nvPr/>
        </p:nvSpPr>
        <p:spPr>
          <a:xfrm>
            <a:off x="1594034" y="3451214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37DC5-9DD0-4FE5-8FB8-3550D86CB617}"/>
              </a:ext>
            </a:extLst>
          </p:cNvPr>
          <p:cNvSpPr txBox="1"/>
          <p:nvPr/>
        </p:nvSpPr>
        <p:spPr>
          <a:xfrm>
            <a:off x="5032560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7E0DB-8B50-4F97-ADB2-01D0ECC76E7E}"/>
              </a:ext>
            </a:extLst>
          </p:cNvPr>
          <p:cNvSpPr txBox="1"/>
          <p:nvPr/>
        </p:nvSpPr>
        <p:spPr>
          <a:xfrm>
            <a:off x="8471088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2E5E14-E2A8-4BB3-8829-3BD4ABC6392E}"/>
              </a:ext>
            </a:extLst>
          </p:cNvPr>
          <p:cNvCxnSpPr>
            <a:endCxn id="6" idx="0"/>
          </p:cNvCxnSpPr>
          <p:nvPr/>
        </p:nvCxnSpPr>
        <p:spPr>
          <a:xfrm flipH="1">
            <a:off x="2657473" y="2420361"/>
            <a:ext cx="2162176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01043-DAEA-4D90-A3AC-A135C62108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420363"/>
            <a:ext cx="0" cy="5527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D4F71-43EC-4523-ACEB-497702A1BB04}"/>
              </a:ext>
            </a:extLst>
          </p:cNvPr>
          <p:cNvCxnSpPr>
            <a:endCxn id="8" idx="0"/>
          </p:cNvCxnSpPr>
          <p:nvPr/>
        </p:nvCxnSpPr>
        <p:spPr>
          <a:xfrm>
            <a:off x="7372349" y="2420361"/>
            <a:ext cx="2162178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04FBADCE-FC0A-4A41-9391-9B6AAD7BA437}"/>
              </a:ext>
            </a:extLst>
          </p:cNvPr>
          <p:cNvSpPr/>
          <p:nvPr/>
        </p:nvSpPr>
        <p:spPr>
          <a:xfrm>
            <a:off x="1381123" y="4974359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9F22E26-62E8-41C4-80AF-BA4651022E0D}"/>
              </a:ext>
            </a:extLst>
          </p:cNvPr>
          <p:cNvSpPr/>
          <p:nvPr/>
        </p:nvSpPr>
        <p:spPr>
          <a:xfrm>
            <a:off x="4819649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B185B9C-4D53-4126-975D-80976B41C856}"/>
              </a:ext>
            </a:extLst>
          </p:cNvPr>
          <p:cNvSpPr/>
          <p:nvPr/>
        </p:nvSpPr>
        <p:spPr>
          <a:xfrm>
            <a:off x="8258177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F4910-2EE6-4550-8BEE-EB7EABF59A94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2657473" y="4298661"/>
            <a:ext cx="0" cy="6756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FF0F9-43F0-455F-B881-9445D12BD398}"/>
              </a:ext>
            </a:extLst>
          </p:cNvPr>
          <p:cNvCxnSpPr>
            <a:endCxn id="30" idx="0"/>
          </p:cNvCxnSpPr>
          <p:nvPr/>
        </p:nvCxnSpPr>
        <p:spPr>
          <a:xfrm>
            <a:off x="6095998" y="4298661"/>
            <a:ext cx="1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2E5D3-B6CA-4D31-B94B-CBD93D5916BB}"/>
              </a:ext>
            </a:extLst>
          </p:cNvPr>
          <p:cNvCxnSpPr>
            <a:stCxn id="8" idx="2"/>
            <a:endCxn id="31" idx="0"/>
          </p:cNvCxnSpPr>
          <p:nvPr/>
        </p:nvCxnSpPr>
        <p:spPr>
          <a:xfrm>
            <a:off x="9534527" y="4298661"/>
            <a:ext cx="0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30329B-7536-43A9-A177-7814D912138C}"/>
              </a:ext>
            </a:extLst>
          </p:cNvPr>
          <p:cNvSpPr txBox="1"/>
          <p:nvPr/>
        </p:nvSpPr>
        <p:spPr>
          <a:xfrm>
            <a:off x="1381122" y="5191141"/>
            <a:ext cx="255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6DB33-ADF2-4388-A3CB-3BC5D25514F0}"/>
              </a:ext>
            </a:extLst>
          </p:cNvPr>
          <p:cNvSpPr txBox="1"/>
          <p:nvPr/>
        </p:nvSpPr>
        <p:spPr>
          <a:xfrm>
            <a:off x="4819648" y="525363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E1872-B7C1-4DFA-9057-BAD383BAE391}"/>
              </a:ext>
            </a:extLst>
          </p:cNvPr>
          <p:cNvSpPr txBox="1"/>
          <p:nvPr/>
        </p:nvSpPr>
        <p:spPr>
          <a:xfrm>
            <a:off x="8453438" y="539213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763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8499886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1139414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26BBF-362D-4CAC-9AA2-EF604A9C3007}"/>
              </a:ext>
            </a:extLst>
          </p:cNvPr>
          <p:cNvSpPr txBox="1"/>
          <p:nvPr/>
        </p:nvSpPr>
        <p:spPr>
          <a:xfrm>
            <a:off x="1352325" y="434090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76126" y="447940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2415764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6" idx="0"/>
          </p:cNvCxnSpPr>
          <p:nvPr/>
        </p:nvCxnSpPr>
        <p:spPr>
          <a:xfrm>
            <a:off x="7372350" y="3151188"/>
            <a:ext cx="2403886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lang="en-US" dirty="0"/>
              <a:t>»</a:t>
            </a:r>
          </a:p>
          <a:p>
            <a:pPr algn="ctr"/>
            <a:r>
              <a:rPr lang="en-US" dirty="0"/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5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5C6-41C1-42A4-8080-81EBA86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1" y="2211406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817B5-398F-4F07-A051-DC000B731981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D2BBD-4415-449B-9D9E-84886AD9E78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5999" y="3151188"/>
            <a:ext cx="0" cy="989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2F63EA-0CE1-4AF8-A810-8747C2A6523B}"/>
              </a:ext>
            </a:extLst>
          </p:cNvPr>
          <p:cNvSpPr txBox="1"/>
          <p:nvPr/>
        </p:nvSpPr>
        <p:spPr>
          <a:xfrm>
            <a:off x="5032561" y="4479815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20200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5B5-9009-4E49-9095-65D355F8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924D-FB1F-4487-B814-EE4CC79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49" y="1825625"/>
            <a:ext cx="2552700" cy="1190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58155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75AD2BE-B4EB-4C1A-B0E2-823F581EF7ED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09E63-9FD2-4D70-8255-648D30C2F5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5999" y="3016251"/>
            <a:ext cx="0" cy="11239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975CB3-A3F3-4A5F-AA78-A053BD251EAD}"/>
              </a:ext>
            </a:extLst>
          </p:cNvPr>
          <p:cNvSpPr txBox="1"/>
          <p:nvPr/>
        </p:nvSpPr>
        <p:spPr>
          <a:xfrm>
            <a:off x="5032561" y="4528234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38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D263-A577-4DF8-884C-0E908A42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56233-6F43-47EB-86FE-46116C804A4C}"/>
              </a:ext>
            </a:extLst>
          </p:cNvPr>
          <p:cNvSpPr/>
          <p:nvPr/>
        </p:nvSpPr>
        <p:spPr>
          <a:xfrm>
            <a:off x="6096000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61208-08D1-469A-9CC4-049A914D43F5}"/>
              </a:ext>
            </a:extLst>
          </p:cNvPr>
          <p:cNvSpPr/>
          <p:nvPr/>
        </p:nvSpPr>
        <p:spPr>
          <a:xfrm>
            <a:off x="6096000" y="664001"/>
            <a:ext cx="1543052" cy="40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99601-6856-4906-B6EE-8A9FB8EB6C4F}"/>
              </a:ext>
            </a:extLst>
          </p:cNvPr>
          <p:cNvSpPr/>
          <p:nvPr/>
        </p:nvSpPr>
        <p:spPr>
          <a:xfrm>
            <a:off x="979289" y="2299445"/>
            <a:ext cx="1543052" cy="523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D895E-60A0-4B40-9A15-452C77B73AEB}"/>
              </a:ext>
            </a:extLst>
          </p:cNvPr>
          <p:cNvSpPr/>
          <p:nvPr/>
        </p:nvSpPr>
        <p:spPr>
          <a:xfrm>
            <a:off x="10096494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52567-C6FF-464F-9497-ED3C889A2D07}"/>
              </a:ext>
            </a:extLst>
          </p:cNvPr>
          <p:cNvSpPr txBox="1"/>
          <p:nvPr/>
        </p:nvSpPr>
        <p:spPr>
          <a:xfrm>
            <a:off x="6096000" y="712994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8D2916-A86D-4700-B373-A295DF114A3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50815" y="1069766"/>
            <a:ext cx="4345186" cy="12296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80933C-69A4-4B34-B672-B40FE524969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39052" y="1069764"/>
            <a:ext cx="3228968" cy="12296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A5A05-D1B3-4514-A073-51A81CAA47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867526" y="1069766"/>
            <a:ext cx="0" cy="1229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6095999" y="2281743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0ABE2-9711-451A-B7AD-F4BD56D69A54}"/>
              </a:ext>
            </a:extLst>
          </p:cNvPr>
          <p:cNvSpPr txBox="1"/>
          <p:nvPr/>
        </p:nvSpPr>
        <p:spPr>
          <a:xfrm>
            <a:off x="979289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75784-CCDB-40A9-904D-A6DF7529E6D1}"/>
              </a:ext>
            </a:extLst>
          </p:cNvPr>
          <p:cNvSpPr txBox="1"/>
          <p:nvPr/>
        </p:nvSpPr>
        <p:spPr>
          <a:xfrm>
            <a:off x="10096494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2BD929-2488-419A-BEEE-5626B51A54A4}"/>
              </a:ext>
            </a:extLst>
          </p:cNvPr>
          <p:cNvSpPr/>
          <p:nvPr/>
        </p:nvSpPr>
        <p:spPr>
          <a:xfrm>
            <a:off x="3790949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B9081-4E1A-4B7E-8C9D-4BF4CB24DC3C}"/>
              </a:ext>
            </a:extLst>
          </p:cNvPr>
          <p:cNvSpPr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5659F2-4D47-4C9E-8365-F4788EFBF974}"/>
              </a:ext>
            </a:extLst>
          </p:cNvPr>
          <p:cNvSpPr/>
          <p:nvPr/>
        </p:nvSpPr>
        <p:spPr>
          <a:xfrm>
            <a:off x="0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0E4ED8-1BB0-427C-8806-1B77DC9DE2DC}"/>
              </a:ext>
            </a:extLst>
          </p:cNvPr>
          <p:cNvSpPr/>
          <p:nvPr/>
        </p:nvSpPr>
        <p:spPr>
          <a:xfrm>
            <a:off x="1826417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B336B6-6EDE-4A58-83BA-4ABD4584ACC2}"/>
              </a:ext>
            </a:extLst>
          </p:cNvPr>
          <p:cNvSpPr/>
          <p:nvPr/>
        </p:nvSpPr>
        <p:spPr>
          <a:xfrm>
            <a:off x="1826417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02F618-A9FA-4F9D-BC7C-91EDD6837944}"/>
              </a:ext>
            </a:extLst>
          </p:cNvPr>
          <p:cNvSpPr/>
          <p:nvPr/>
        </p:nvSpPr>
        <p:spPr>
          <a:xfrm>
            <a:off x="543877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38F13-B4CE-4636-B56E-04B1FC7DAC03}"/>
              </a:ext>
            </a:extLst>
          </p:cNvPr>
          <p:cNvSpPr/>
          <p:nvPr/>
        </p:nvSpPr>
        <p:spPr>
          <a:xfrm>
            <a:off x="900825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0EA3AE-8B60-47FD-A263-806D86E8A85F}"/>
              </a:ext>
            </a:extLst>
          </p:cNvPr>
          <p:cNvSpPr/>
          <p:nvPr/>
        </p:nvSpPr>
        <p:spPr>
          <a:xfrm>
            <a:off x="722351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4EF1-A721-4A70-A2A4-E09F9FA361B0}"/>
              </a:ext>
            </a:extLst>
          </p:cNvPr>
          <p:cNvSpPr/>
          <p:nvPr/>
        </p:nvSpPr>
        <p:spPr>
          <a:xfrm>
            <a:off x="5437574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6F32F0-E1D5-4081-B123-8A7A10367F2D}"/>
              </a:ext>
            </a:extLst>
          </p:cNvPr>
          <p:cNvSpPr/>
          <p:nvPr/>
        </p:nvSpPr>
        <p:spPr>
          <a:xfrm>
            <a:off x="7222313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6589A-4532-44DB-B2C0-9FBA437D35ED}"/>
              </a:ext>
            </a:extLst>
          </p:cNvPr>
          <p:cNvSpPr/>
          <p:nvPr/>
        </p:nvSpPr>
        <p:spPr>
          <a:xfrm>
            <a:off x="9008252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7AB04-2EB8-4C25-A389-C65852F6E1F0}"/>
              </a:ext>
            </a:extLst>
          </p:cNvPr>
          <p:cNvSpPr/>
          <p:nvPr/>
        </p:nvSpPr>
        <p:spPr>
          <a:xfrm>
            <a:off x="1826417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3831-0E9F-4321-A387-A5E9BF6E5F32}"/>
              </a:ext>
            </a:extLst>
          </p:cNvPr>
          <p:cNvSpPr/>
          <p:nvPr/>
        </p:nvSpPr>
        <p:spPr>
          <a:xfrm>
            <a:off x="3612356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0DD25F-49DA-4BE4-9AE9-E9981EB3C762}"/>
              </a:ext>
            </a:extLst>
          </p:cNvPr>
          <p:cNvSpPr/>
          <p:nvPr/>
        </p:nvSpPr>
        <p:spPr>
          <a:xfrm>
            <a:off x="40478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9BF8B2-B7F0-47A7-947E-69162C18F687}"/>
              </a:ext>
            </a:extLst>
          </p:cNvPr>
          <p:cNvSpPr/>
          <p:nvPr/>
        </p:nvSpPr>
        <p:spPr>
          <a:xfrm>
            <a:off x="40478" y="5890859"/>
            <a:ext cx="1543052" cy="690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C92F1-FAEE-4098-91E6-A6599F339715}"/>
              </a:ext>
            </a:extLst>
          </p:cNvPr>
          <p:cNvSpPr/>
          <p:nvPr/>
        </p:nvSpPr>
        <p:spPr>
          <a:xfrm>
            <a:off x="1826417" y="5890860"/>
            <a:ext cx="1543052" cy="6900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865B3E-3505-4182-8A59-DA982925CC8A}"/>
              </a:ext>
            </a:extLst>
          </p:cNvPr>
          <p:cNvSpPr/>
          <p:nvPr/>
        </p:nvSpPr>
        <p:spPr>
          <a:xfrm>
            <a:off x="3612356" y="5888056"/>
            <a:ext cx="1543052" cy="692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790949" y="324430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3244308"/>
            <a:ext cx="150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7539" y="3235801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37574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6417" y="4122496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31362" y="420794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22313" y="413578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stCxn id="5" idx="2"/>
            <a:endCxn id="32" idx="0"/>
          </p:cNvCxnSpPr>
          <p:nvPr/>
        </p:nvCxnSpPr>
        <p:spPr>
          <a:xfrm flipH="1">
            <a:off x="4562475" y="2822664"/>
            <a:ext cx="2305051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8" idx="2"/>
            <a:endCxn id="34" idx="0"/>
          </p:cNvCxnSpPr>
          <p:nvPr/>
        </p:nvCxnSpPr>
        <p:spPr>
          <a:xfrm>
            <a:off x="6867525" y="2804963"/>
            <a:ext cx="2095497" cy="4308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2"/>
            <a:endCxn id="36" idx="0"/>
          </p:cNvCxnSpPr>
          <p:nvPr/>
        </p:nvCxnSpPr>
        <p:spPr>
          <a:xfrm flipH="1">
            <a:off x="791765" y="2822664"/>
            <a:ext cx="959050" cy="42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2" idx="2"/>
            <a:endCxn id="37" idx="0"/>
          </p:cNvCxnSpPr>
          <p:nvPr/>
        </p:nvCxnSpPr>
        <p:spPr>
          <a:xfrm>
            <a:off x="1750815" y="2818255"/>
            <a:ext cx="848250" cy="4175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2" idx="2"/>
            <a:endCxn id="40" idx="0"/>
          </p:cNvCxnSpPr>
          <p:nvPr/>
        </p:nvCxnSpPr>
        <p:spPr>
          <a:xfrm flipH="1">
            <a:off x="2597943" y="3767528"/>
            <a:ext cx="1964532" cy="35496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2" idx="2"/>
            <a:endCxn id="65" idx="0"/>
          </p:cNvCxnSpPr>
          <p:nvPr/>
        </p:nvCxnSpPr>
        <p:spPr>
          <a:xfrm>
            <a:off x="4562475" y="3767528"/>
            <a:ext cx="1647823" cy="3326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4" idx="2"/>
            <a:endCxn id="44" idx="0"/>
          </p:cNvCxnSpPr>
          <p:nvPr/>
        </p:nvCxnSpPr>
        <p:spPr>
          <a:xfrm flipH="1">
            <a:off x="7993839" y="3759021"/>
            <a:ext cx="969183" cy="3767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4" idx="2"/>
            <a:endCxn id="66" idx="0"/>
          </p:cNvCxnSpPr>
          <p:nvPr/>
        </p:nvCxnSpPr>
        <p:spPr>
          <a:xfrm>
            <a:off x="8963022" y="3759021"/>
            <a:ext cx="816756" cy="3411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40478" y="5031441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28165" y="494592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612356" y="493047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stCxn id="40" idx="2"/>
            <a:endCxn id="74" idx="0"/>
          </p:cNvCxnSpPr>
          <p:nvPr/>
        </p:nvCxnSpPr>
        <p:spPr>
          <a:xfrm flipH="1">
            <a:off x="812004" y="4645716"/>
            <a:ext cx="1785939" cy="2780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2"/>
            <a:endCxn id="59" idx="0"/>
          </p:cNvCxnSpPr>
          <p:nvPr/>
        </p:nvCxnSpPr>
        <p:spPr>
          <a:xfrm>
            <a:off x="2597943" y="4645716"/>
            <a:ext cx="1748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0" idx="2"/>
            <a:endCxn id="73" idx="0"/>
          </p:cNvCxnSpPr>
          <p:nvPr/>
        </p:nvCxnSpPr>
        <p:spPr>
          <a:xfrm>
            <a:off x="2597943" y="4645716"/>
            <a:ext cx="1785939" cy="30020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4" idx="2"/>
            <a:endCxn id="75" idx="0"/>
          </p:cNvCxnSpPr>
          <p:nvPr/>
        </p:nvCxnSpPr>
        <p:spPr>
          <a:xfrm>
            <a:off x="812004" y="5446940"/>
            <a:ext cx="0" cy="44391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9" idx="2"/>
            <a:endCxn id="76" idx="0"/>
          </p:cNvCxnSpPr>
          <p:nvPr/>
        </p:nvCxnSpPr>
        <p:spPr>
          <a:xfrm flipH="1">
            <a:off x="2597943" y="5469145"/>
            <a:ext cx="1748" cy="42171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3" idx="2"/>
            <a:endCxn id="77" idx="0"/>
          </p:cNvCxnSpPr>
          <p:nvPr/>
        </p:nvCxnSpPr>
        <p:spPr>
          <a:xfrm>
            <a:off x="4383882" y="5469145"/>
            <a:ext cx="0" cy="4189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65" idx="2"/>
            <a:endCxn id="68" idx="0"/>
          </p:cNvCxnSpPr>
          <p:nvPr/>
        </p:nvCxnSpPr>
        <p:spPr>
          <a:xfrm flipH="1">
            <a:off x="6209100" y="4623439"/>
            <a:ext cx="1198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4" idx="2"/>
            <a:endCxn id="69" idx="0"/>
          </p:cNvCxnSpPr>
          <p:nvPr/>
        </p:nvCxnSpPr>
        <p:spPr>
          <a:xfrm>
            <a:off x="7993839" y="4659007"/>
            <a:ext cx="0" cy="2869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66" idx="2"/>
            <a:endCxn id="70" idx="0"/>
          </p:cNvCxnSpPr>
          <p:nvPr/>
        </p:nvCxnSpPr>
        <p:spPr>
          <a:xfrm>
            <a:off x="9779778" y="4623439"/>
            <a:ext cx="0" cy="3224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5444850" y="4964637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7207762" y="5032635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9005064" y="4955889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80956" y="5888056"/>
            <a:ext cx="1543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1853791" y="5995778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Sarima,Regarima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3599252" y="6080610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2A9-2975-4345-B629-14527A57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Полезные 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2612-15B6-406B-8159-8BF2B7EF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Курсы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://mlcourse.ai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ru.coursera.org/learn/ekonometrika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ru.coursera.org/learn/supervised-learning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ru.coursera.org/learn/data-analysis-applications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Книги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/>
              <a:t>Хайкин: Нейронные сети. Полный </a:t>
            </a:r>
            <a:r>
              <a:rPr lang="ru-RU" dirty="0" smtClean="0"/>
              <a:t>курс</a:t>
            </a:r>
          </a:p>
          <a:p>
            <a:r>
              <a:rPr lang="ru-RU" dirty="0"/>
              <a:t>Книга «Глубокое обучение. Погружение в мир нейронных сетей»</a:t>
            </a:r>
            <a:endParaRPr lang="ru-RU" b="1" dirty="0"/>
          </a:p>
          <a:p>
            <a:r>
              <a:rPr lang="ru-RU" dirty="0" err="1"/>
              <a:t>Бенджио</a:t>
            </a:r>
            <a:r>
              <a:rPr lang="ru-RU" dirty="0"/>
              <a:t>, Гудфеллоу, </a:t>
            </a:r>
            <a:r>
              <a:rPr lang="ru-RU" dirty="0" err="1"/>
              <a:t>Курвилль</a:t>
            </a:r>
            <a:r>
              <a:rPr lang="ru-RU" dirty="0"/>
              <a:t>: Глубокое обучение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B72-60B2-4093-AED2-8C38359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83F6-AFD0-44B1-AAE5-EB622C467AA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кккукукукукукуууук">
            <a:extLst>
              <a:ext uri="{FF2B5EF4-FFF2-40B4-BE49-F238E27FC236}">
                <a16:creationId xmlns:a16="http://schemas.microsoft.com/office/drawing/2014/main" id="{DCC6B84C-E5C8-421E-A5A5-AF937F052F57}"/>
              </a:ext>
            </a:extLst>
          </p:cNvPr>
          <p:cNvSpPr/>
          <p:nvPr/>
        </p:nvSpPr>
        <p:spPr>
          <a:xfrm>
            <a:off x="4819650" y="192246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90C9-5EB7-4BD0-9117-95E103DBA3C5}"/>
              </a:ext>
            </a:extLst>
          </p:cNvPr>
          <p:cNvSpPr/>
          <p:nvPr/>
        </p:nvSpPr>
        <p:spPr>
          <a:xfrm>
            <a:off x="1400175" y="4001294"/>
            <a:ext cx="2552700" cy="1325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68BDF-B7A4-4BA6-8731-1CE10775C2E7}"/>
              </a:ext>
            </a:extLst>
          </p:cNvPr>
          <p:cNvSpPr/>
          <p:nvPr/>
        </p:nvSpPr>
        <p:spPr>
          <a:xfrm>
            <a:off x="8239125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7EFB-74FB-4528-91A7-6CA21601686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76525" y="3248025"/>
            <a:ext cx="2143126" cy="7532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C2647-9CDE-4260-905A-131F778029B7}"/>
              </a:ext>
            </a:extLst>
          </p:cNvPr>
          <p:cNvCxnSpPr>
            <a:endCxn id="8" idx="0"/>
          </p:cNvCxnSpPr>
          <p:nvPr/>
        </p:nvCxnSpPr>
        <p:spPr>
          <a:xfrm>
            <a:off x="7372350" y="3248025"/>
            <a:ext cx="2143125" cy="753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8F73D-507E-4EC4-BC1A-3F4D278773E9}"/>
              </a:ext>
            </a:extLst>
          </p:cNvPr>
          <p:cNvSpPr txBox="1"/>
          <p:nvPr/>
        </p:nvSpPr>
        <p:spPr>
          <a:xfrm>
            <a:off x="4819649" y="2323633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25D-07D6-4249-91BC-E993646B0216}"/>
              </a:ext>
            </a:extLst>
          </p:cNvPr>
          <p:cNvSpPr txBox="1"/>
          <p:nvPr/>
        </p:nvSpPr>
        <p:spPr>
          <a:xfrm>
            <a:off x="1400173" y="443324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EE7A8-7891-4B55-9BAD-83D0CE47857F}"/>
              </a:ext>
            </a:extLst>
          </p:cNvPr>
          <p:cNvSpPr txBox="1"/>
          <p:nvPr/>
        </p:nvSpPr>
        <p:spPr>
          <a:xfrm>
            <a:off x="4819649" y="4216398"/>
            <a:ext cx="255270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4BF6-C5FE-438A-8621-E34FA588EA79}"/>
              </a:ext>
            </a:extLst>
          </p:cNvPr>
          <p:cNvSpPr txBox="1"/>
          <p:nvPr/>
        </p:nvSpPr>
        <p:spPr>
          <a:xfrm>
            <a:off x="8239125" y="4433239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B3D-76CA-4A88-8AB1-52736D6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CF70-6409-4C9B-AB4F-1BFE1C01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Python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model </a:t>
            </a:r>
            <a:r>
              <a:rPr lang="en-US" dirty="0"/>
              <a:t>building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200" b="1" dirty="0" smtClean="0"/>
              <a:t>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Exploration and </a:t>
            </a:r>
            <a:r>
              <a:rPr lang="en-US" dirty="0" smtClean="0"/>
              <a:t>data analysis</a:t>
            </a:r>
          </a:p>
          <a:p>
            <a:r>
              <a:rPr lang="en-US" dirty="0"/>
              <a:t>S</a:t>
            </a:r>
            <a:r>
              <a:rPr lang="en-US" dirty="0" smtClean="0"/>
              <a:t>tatistical analysis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86" y="3620491"/>
            <a:ext cx="2054712" cy="1696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50" y="1825625"/>
            <a:ext cx="5163671" cy="14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F99-4359-4674-AC7D-CDFAC1D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</a:t>
            </a:r>
            <a:r>
              <a:rPr lang="en-US" dirty="0"/>
              <a:t>. Notebook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56BD-19A2-4CC8-98B2-032C31C3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96075" y="2791619"/>
            <a:ext cx="4762500" cy="2952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73C5-3F57-4A18-8CE5-D57A72B6203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0" y="2553494"/>
            <a:ext cx="3834885" cy="40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976-BE2C-4EB2-BC7A-1A674EE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61F42-EE37-4D39-9D59-789F1E89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5390"/>
            <a:ext cx="3915784" cy="18367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1876"/>
            <a:ext cx="5425440" cy="13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𝐷𝐿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507C-CD03-4E29-BC62-644DE2AE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FBA-A928-4E3E-A996-9B5AC288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25625"/>
            <a:ext cx="443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3EF-EAD7-4D61-AE79-BAC38A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машинного обучения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328-34D7-4AD0-A3EC-6582206A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606B3-300B-4A45-B8E4-C52F0CFCA4C9}"/>
              </a:ext>
            </a:extLst>
          </p:cNvPr>
          <p:cNvSpPr/>
          <p:nvPr/>
        </p:nvSpPr>
        <p:spPr>
          <a:xfrm>
            <a:off x="4819650" y="209232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AD53-6F99-4128-A904-7E00EAAD6A69}"/>
              </a:ext>
            </a:extLst>
          </p:cNvPr>
          <p:cNvSpPr/>
          <p:nvPr/>
        </p:nvSpPr>
        <p:spPr>
          <a:xfrm>
            <a:off x="8382000" y="400208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495D-8531-4B4C-9507-DB89A766EE61}"/>
              </a:ext>
            </a:extLst>
          </p:cNvPr>
          <p:cNvSpPr/>
          <p:nvPr/>
        </p:nvSpPr>
        <p:spPr>
          <a:xfrm>
            <a:off x="48196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1257300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23E79-2B95-4C66-A227-AF849F78CCF7}"/>
              </a:ext>
            </a:extLst>
          </p:cNvPr>
          <p:cNvCxnSpPr>
            <a:endCxn id="10" idx="0"/>
          </p:cNvCxnSpPr>
          <p:nvPr/>
        </p:nvCxnSpPr>
        <p:spPr>
          <a:xfrm flipH="1">
            <a:off x="2533650" y="3429000"/>
            <a:ext cx="2286000" cy="5722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8F440-8B94-4456-9F65-11D723E7F59E}"/>
              </a:ext>
            </a:extLst>
          </p:cNvPr>
          <p:cNvCxnSpPr>
            <a:stCxn id="6" idx="2"/>
          </p:cNvCxnSpPr>
          <p:nvPr/>
        </p:nvCxnSpPr>
        <p:spPr>
          <a:xfrm>
            <a:off x="6096000" y="3417887"/>
            <a:ext cx="0" cy="5834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D8074-E504-4EA7-B2BD-FFC5EA4B5B73}"/>
              </a:ext>
            </a:extLst>
          </p:cNvPr>
          <p:cNvCxnSpPr>
            <a:endCxn id="8" idx="0"/>
          </p:cNvCxnSpPr>
          <p:nvPr/>
        </p:nvCxnSpPr>
        <p:spPr>
          <a:xfrm>
            <a:off x="7372350" y="3417887"/>
            <a:ext cx="2286000" cy="584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259C1-4E77-49BA-81CA-A286F2898818}"/>
              </a:ext>
            </a:extLst>
          </p:cNvPr>
          <p:cNvSpPr txBox="1"/>
          <p:nvPr/>
        </p:nvSpPr>
        <p:spPr>
          <a:xfrm>
            <a:off x="12573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AC789-34DB-4391-B73A-6D8D618D0929}"/>
              </a:ext>
            </a:extLst>
          </p:cNvPr>
          <p:cNvSpPr txBox="1"/>
          <p:nvPr/>
        </p:nvSpPr>
        <p:spPr>
          <a:xfrm>
            <a:off x="481965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56405-0024-4515-BCFD-8DFB5D892E45}"/>
              </a:ext>
            </a:extLst>
          </p:cNvPr>
          <p:cNvSpPr txBox="1"/>
          <p:nvPr/>
        </p:nvSpPr>
        <p:spPr>
          <a:xfrm>
            <a:off x="83820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F9F48-AD57-4715-8E2C-A479506F49A0}"/>
              </a:ext>
            </a:extLst>
          </p:cNvPr>
          <p:cNvSpPr txBox="1"/>
          <p:nvPr/>
        </p:nvSpPr>
        <p:spPr>
          <a:xfrm>
            <a:off x="4819650" y="240585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226</Words>
  <Application>Microsoft Office PowerPoint</Application>
  <PresentationFormat>Широкоэкранный</PresentationFormat>
  <Paragraphs>101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Summary </vt:lpstr>
      <vt:lpstr>Презентация PowerPoint</vt:lpstr>
      <vt:lpstr> Implementation </vt:lpstr>
      <vt:lpstr>1. Language</vt:lpstr>
      <vt:lpstr>2. Notebook </vt:lpstr>
      <vt:lpstr>3. Libraries</vt:lpstr>
      <vt:lpstr>Theory</vt:lpstr>
      <vt:lpstr>AI←ML←DL </vt:lpstr>
      <vt:lpstr>Типы машинного обучения</vt:lpstr>
      <vt:lpstr>Типы задач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Nikita Polozok</dc:creator>
  <cp:lastModifiedBy>Полозок Никита</cp:lastModifiedBy>
  <cp:revision>48</cp:revision>
  <dcterms:created xsi:type="dcterms:W3CDTF">2019-01-29T15:05:22Z</dcterms:created>
  <dcterms:modified xsi:type="dcterms:W3CDTF">2019-01-30T21:59:57Z</dcterms:modified>
</cp:coreProperties>
</file>