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3" r:id="rId9"/>
    <p:sldId id="265" r:id="rId10"/>
    <p:sldId id="266" r:id="rId11"/>
    <p:sldId id="274" r:id="rId12"/>
    <p:sldId id="273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F214-9001-4E17-BA56-BB3E167E4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EEDCA-3A0B-454F-A246-91623404A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724E5-1282-4982-8D8A-763E0727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4CA72-FE30-42DB-BE04-B5FDF641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E7224-66EE-4B6A-94A4-CB641C5F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7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4B99-A2F9-4223-AB3F-828CC7B4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80D0D-AF6B-433D-8346-90BB7DDCA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96F1F-5E32-448A-95CC-C352A9DF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085DA-05C9-4A71-810B-DE8A8191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B6121-1C22-4764-8799-78E6C15E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0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EA4BD-E807-49D3-8A27-C42E69891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8974F-2EE0-4A5A-806D-D1BE7D783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165A-0B9E-4864-902F-3A162752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A6F9F-4389-44E1-B2F9-E92DC01F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D1A3E-234F-4F4A-9838-A9A3D50B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7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570A-8565-47FD-83D5-25A32829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7AAA-8F33-4F5C-8599-1978BBCF9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9E96-84EE-43BC-A42C-D60F0DAA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41AE6-4510-41EA-AC29-0CD6F04C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E0B72-D002-4910-8DFB-B447FFF8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70CF-1243-438F-9E3B-47BCCF0B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CD2AF-5032-40C4-85E1-08745BDC1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BC0E1-67AA-4508-A248-6B1A4728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A3A84-058B-445F-9DC7-53CF81D9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C0FA2-F5D3-47B3-8A2A-5958F3CF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2C29-0E79-4CEB-9EDC-32F02AD2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57BF-835F-47C1-858B-D4B34F4BD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5CA07-F99E-4B55-94AB-DA97FF321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035FE-DC0B-4A5E-9E06-2B19AF89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34291-15B4-4630-999C-5A89B08B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62C00-9B84-4EE6-9B37-37529B1E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8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C306-F166-4554-9124-6D76667D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0904D-4B49-4CAE-BC4B-73337D41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1080C-9C7C-46EB-B43A-3D9009D09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CFE2B-F4FC-4E16-9C77-29D2E9EE2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71648-60FF-4A89-A05A-A8FAC0962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ACB8F-1B49-4F2C-9C5B-0EABE52F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4161B-7C1E-4A53-99B6-4307A54B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92B95-DD78-4A1D-B539-1918D4B6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5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712C-2EA4-422B-9C86-EE1D8863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A55D4-14E8-427C-9281-8CEBFBD1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A3C05-4A67-481F-B217-640EC907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1FE88-12FD-4758-BA45-BE3D8EB0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9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2F383-2524-483E-AADC-6FF1EE9D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52E0-7FFF-40CB-A860-2AC6D80B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ECAEA-5B45-405D-A590-55189D02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9B61-4173-41E2-9DEA-99E3F5B1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16CF-CA84-4CB3-8A05-4622A941B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11930-1205-47AD-8E77-1C29D41F5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EBD74-7108-4185-A10C-6ADFE8D7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18622-A916-418B-A9E9-A6A5C80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1916D-E45D-447A-B39E-B7E4EF93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AE39-B05E-488B-80F5-70F017B2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1B128-F4F3-402A-80C9-A26A98AD9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7E583-6ACA-4891-808E-F5407B7CE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83A20-36DC-4BCC-A555-C6F39BAC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92F9F-3307-48DB-9E52-C70DE01E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08199-F2CB-44EA-92EF-571DA1D1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616B5-C09C-49A8-B9D7-E20DCEA6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8540F-BAE7-4460-9F77-C37424803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557FF-3A61-4091-BE57-D5098FF0E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15ED-1CF3-49A5-814D-D0ECBDE8297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4516C-1C9E-4FA0-839E-B83446560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B366-B3C8-4ED3-9293-45FF89570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8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F02D-ED7F-4A41-BADD-083BAB816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D0E4E-25C6-47FA-B1A8-68A3D2B5A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4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B3EF-EAD7-4D61-AE79-BAC38AFA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Типы машинного обучения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E328-34D7-4AD0-A3EC-6582206A9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7606B3-300B-4A45-B8E4-C52F0CFCA4C9}"/>
              </a:ext>
            </a:extLst>
          </p:cNvPr>
          <p:cNvSpPr/>
          <p:nvPr/>
        </p:nvSpPr>
        <p:spPr>
          <a:xfrm>
            <a:off x="4819650" y="2092324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8AD53-6F99-4128-A904-7E00EAAD6A69}"/>
              </a:ext>
            </a:extLst>
          </p:cNvPr>
          <p:cNvSpPr/>
          <p:nvPr/>
        </p:nvSpPr>
        <p:spPr>
          <a:xfrm>
            <a:off x="8382000" y="4002084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1A495D-8531-4B4C-9507-DB89A766EE61}"/>
              </a:ext>
            </a:extLst>
          </p:cNvPr>
          <p:cNvSpPr/>
          <p:nvPr/>
        </p:nvSpPr>
        <p:spPr>
          <a:xfrm>
            <a:off x="4819650" y="4001293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1257300" y="4001292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F23E79-2B95-4C66-A227-AF849F78CCF7}"/>
              </a:ext>
            </a:extLst>
          </p:cNvPr>
          <p:cNvCxnSpPr>
            <a:endCxn id="10" idx="0"/>
          </p:cNvCxnSpPr>
          <p:nvPr/>
        </p:nvCxnSpPr>
        <p:spPr>
          <a:xfrm flipH="1">
            <a:off x="2533650" y="3429000"/>
            <a:ext cx="2286000" cy="57229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68F440-8B94-4456-9F65-11D723E7F59E}"/>
              </a:ext>
            </a:extLst>
          </p:cNvPr>
          <p:cNvCxnSpPr>
            <a:stCxn id="6" idx="2"/>
          </p:cNvCxnSpPr>
          <p:nvPr/>
        </p:nvCxnSpPr>
        <p:spPr>
          <a:xfrm>
            <a:off x="6096000" y="3417887"/>
            <a:ext cx="0" cy="58340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4D8074-E504-4EA7-B2BD-FFC5EA4B5B73}"/>
              </a:ext>
            </a:extLst>
          </p:cNvPr>
          <p:cNvCxnSpPr>
            <a:endCxn id="8" idx="0"/>
          </p:cNvCxnSpPr>
          <p:nvPr/>
        </p:nvCxnSpPr>
        <p:spPr>
          <a:xfrm>
            <a:off x="7372350" y="3417887"/>
            <a:ext cx="2286000" cy="58419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E259C1-4E77-49BA-81CA-A286F2898818}"/>
              </a:ext>
            </a:extLst>
          </p:cNvPr>
          <p:cNvSpPr txBox="1"/>
          <p:nvPr/>
        </p:nvSpPr>
        <p:spPr>
          <a:xfrm>
            <a:off x="1257300" y="431482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EAC789-34DB-4391-B73A-6D8D618D0929}"/>
              </a:ext>
            </a:extLst>
          </p:cNvPr>
          <p:cNvSpPr txBox="1"/>
          <p:nvPr/>
        </p:nvSpPr>
        <p:spPr>
          <a:xfrm>
            <a:off x="4819650" y="431482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56405-0024-4515-BCFD-8DFB5D892E45}"/>
              </a:ext>
            </a:extLst>
          </p:cNvPr>
          <p:cNvSpPr txBox="1"/>
          <p:nvPr/>
        </p:nvSpPr>
        <p:spPr>
          <a:xfrm>
            <a:off x="8382000" y="431482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6F9F48-AD57-4715-8E2C-A479506F49A0}"/>
              </a:ext>
            </a:extLst>
          </p:cNvPr>
          <p:cNvSpPr txBox="1"/>
          <p:nvPr/>
        </p:nvSpPr>
        <p:spPr>
          <a:xfrm>
            <a:off x="4819650" y="2405856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20460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2082278" y="2393876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7560383" y="2399554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3708027" y="4292770"/>
            <a:ext cx="2126876" cy="1027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838200" y="4292770"/>
            <a:ext cx="2126876" cy="1027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6357097" y="4292770"/>
            <a:ext cx="2126876" cy="1027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9226924" y="4292770"/>
            <a:ext cx="2126876" cy="1027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4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0B5F-2C87-43CA-9971-258EAABA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716F4-5668-4551-AEA7-E4F4E90A0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75" y="1690688"/>
            <a:ext cx="8278450" cy="4351338"/>
          </a:xfrm>
        </p:spPr>
      </p:pic>
    </p:spTree>
    <p:extLst>
      <p:ext uri="{BB962C8B-B14F-4D97-AF65-F5344CB8AC3E}">
        <p14:creationId xmlns:p14="http://schemas.microsoft.com/office/powerpoint/2010/main" val="357056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CF36-848A-4E01-8F1F-9F6647AE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4B983-6A60-4507-8A72-5D511DCEE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EAF049-D94F-4EFF-BAAE-EF0063563042}"/>
              </a:ext>
            </a:extLst>
          </p:cNvPr>
          <p:cNvSpPr/>
          <p:nvPr/>
        </p:nvSpPr>
        <p:spPr>
          <a:xfrm>
            <a:off x="1100138" y="4001286"/>
            <a:ext cx="2552700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50FF2-D8EC-4ADA-82CD-5B6072F8E1DD}"/>
              </a:ext>
            </a:extLst>
          </p:cNvPr>
          <p:cNvSpPr/>
          <p:nvPr/>
        </p:nvSpPr>
        <p:spPr>
          <a:xfrm>
            <a:off x="7829550" y="4001287"/>
            <a:ext cx="2552700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DE486-BC50-4F40-B2CE-4E0D57493E65}"/>
              </a:ext>
            </a:extLst>
          </p:cNvPr>
          <p:cNvSpPr/>
          <p:nvPr/>
        </p:nvSpPr>
        <p:spPr>
          <a:xfrm>
            <a:off x="4305300" y="4001289"/>
            <a:ext cx="2552700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57CFB7-961B-498E-9EF9-CC230A909800}"/>
              </a:ext>
            </a:extLst>
          </p:cNvPr>
          <p:cNvSpPr/>
          <p:nvPr/>
        </p:nvSpPr>
        <p:spPr>
          <a:xfrm>
            <a:off x="1100138" y="2103434"/>
            <a:ext cx="2552700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0C571C-C4E6-48F7-B5C1-33CC00AC3B5B}"/>
              </a:ext>
            </a:extLst>
          </p:cNvPr>
          <p:cNvSpPr/>
          <p:nvPr/>
        </p:nvSpPr>
        <p:spPr>
          <a:xfrm>
            <a:off x="6096000" y="2193929"/>
            <a:ext cx="2552700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0D4175-8D42-41CC-9F38-5D76EFBBB4F4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376488" y="3428997"/>
            <a:ext cx="0" cy="57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915979-7FB3-4681-83A5-292D653232AC}"/>
              </a:ext>
            </a:extLst>
          </p:cNvPr>
          <p:cNvCxnSpPr>
            <a:stCxn id="8" idx="2"/>
            <a:endCxn id="6" idx="0"/>
          </p:cNvCxnSpPr>
          <p:nvPr/>
        </p:nvCxnSpPr>
        <p:spPr>
          <a:xfrm flipH="1">
            <a:off x="5581650" y="3519492"/>
            <a:ext cx="1790700" cy="48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A39273-9A7D-47FD-B22F-E07D201DD1D6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7372350" y="3519492"/>
            <a:ext cx="1733550" cy="48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98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07C5-E4EF-41C9-A2DB-D8B13F3A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5AB0B-BEF8-4A58-B33E-649818C32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4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0B9B-FFC8-4B99-884E-0849A612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1F1B-35E5-4144-883D-D0B299238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6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B909-B035-44B1-BC4D-CC84A81B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AE88A-E369-4FB4-B490-C78A9BE5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16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02A9-2975-4345-B629-14527A57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Полезные материалы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12612-15B6-406B-8159-8BF2B7EF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Курсы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Книги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8844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9B72-60B2-4093-AED2-8C383595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383F6-AFD0-44B1-AAE5-EB622C467AAA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 descr="кккукукукукукуууук">
            <a:extLst>
              <a:ext uri="{FF2B5EF4-FFF2-40B4-BE49-F238E27FC236}">
                <a16:creationId xmlns:a16="http://schemas.microsoft.com/office/drawing/2014/main" id="{DCC6B84C-E5C8-421E-A5A5-AF937F052F57}"/>
              </a:ext>
            </a:extLst>
          </p:cNvPr>
          <p:cNvSpPr/>
          <p:nvPr/>
        </p:nvSpPr>
        <p:spPr>
          <a:xfrm>
            <a:off x="4819650" y="1922462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CA90C9-5EB7-4BD0-9117-95E103DBA3C5}"/>
              </a:ext>
            </a:extLst>
          </p:cNvPr>
          <p:cNvSpPr/>
          <p:nvPr/>
        </p:nvSpPr>
        <p:spPr>
          <a:xfrm>
            <a:off x="1400175" y="4001294"/>
            <a:ext cx="2552700" cy="13255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368BDF-B7A4-4BA6-8731-1CE10775C2E7}"/>
              </a:ext>
            </a:extLst>
          </p:cNvPr>
          <p:cNvSpPr/>
          <p:nvPr/>
        </p:nvSpPr>
        <p:spPr>
          <a:xfrm>
            <a:off x="8239125" y="4001292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FE7EFB-74FB-4528-91A7-6CA21601686A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676525" y="3248025"/>
            <a:ext cx="2143126" cy="75326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CC2647-9CDE-4260-905A-131F778029B7}"/>
              </a:ext>
            </a:extLst>
          </p:cNvPr>
          <p:cNvCxnSpPr>
            <a:endCxn id="8" idx="0"/>
          </p:cNvCxnSpPr>
          <p:nvPr/>
        </p:nvCxnSpPr>
        <p:spPr>
          <a:xfrm>
            <a:off x="7372350" y="3248025"/>
            <a:ext cx="2143125" cy="75326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38F73D-507E-4EC4-BC1A-3F4D278773E9}"/>
              </a:ext>
            </a:extLst>
          </p:cNvPr>
          <p:cNvSpPr txBox="1"/>
          <p:nvPr/>
        </p:nvSpPr>
        <p:spPr>
          <a:xfrm>
            <a:off x="4819649" y="2135841"/>
            <a:ext cx="255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1A725D-07D6-4249-91BC-E993646B0216}"/>
              </a:ext>
            </a:extLst>
          </p:cNvPr>
          <p:cNvSpPr txBox="1"/>
          <p:nvPr/>
        </p:nvSpPr>
        <p:spPr>
          <a:xfrm>
            <a:off x="1400175" y="4216398"/>
            <a:ext cx="255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1EE7A8-7891-4B55-9BAD-83D0CE47857F}"/>
              </a:ext>
            </a:extLst>
          </p:cNvPr>
          <p:cNvSpPr txBox="1"/>
          <p:nvPr/>
        </p:nvSpPr>
        <p:spPr>
          <a:xfrm>
            <a:off x="4819649" y="4216398"/>
            <a:ext cx="2552700" cy="89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734BF6-C5FE-438A-8621-E34FA588EA79}"/>
              </a:ext>
            </a:extLst>
          </p:cNvPr>
          <p:cNvSpPr txBox="1"/>
          <p:nvPr/>
        </p:nvSpPr>
        <p:spPr>
          <a:xfrm>
            <a:off x="8239125" y="4216398"/>
            <a:ext cx="255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Теория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7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F02D-ED7F-4A41-BADD-083BAB816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D0E4E-25C6-47FA-B1A8-68A3D2B5A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3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7B3D-76CA-4A88-8AB1-52736D6D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1</a:t>
            </a:r>
            <a:r>
              <a:rPr lang="en-US" dirty="0"/>
              <a:t>.</a:t>
            </a:r>
            <a:r>
              <a:rPr lang="ru-RU" dirty="0"/>
              <a:t> Язык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FCF70-6409-4C9B-AB4F-1BFE1C013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2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3F99-4359-4674-AC7D-CDFAC1D9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Блокнот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5BF0F-FD4B-4D41-8415-C478A9226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2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D976-BE2C-4EB2-BC7A-1A674EE0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3</a:t>
            </a:r>
            <a:r>
              <a:rPr lang="en-US" dirty="0"/>
              <a:t>.</a:t>
            </a:r>
            <a:r>
              <a:rPr lang="ru-RU" dirty="0"/>
              <a:t>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24551-827F-47DB-92DB-2C3F8052F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8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F02D-ED7F-4A41-BADD-083BAB816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D0E4E-25C6-47FA-B1A8-68A3D2B5A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4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6D0F-D768-42E2-9575-B324E1FD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35433-94B9-43F4-8726-64B707152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6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A4D9EB-FFA0-425C-A9C5-1BE48C4967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𝐷𝐿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A4D9EB-FFA0-425C-A9C5-1BE48C4967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4507C-CD03-4E29-BC62-644DE2AE3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D0AFBA-A928-4E3E-A996-9B5AC2881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75" y="1825625"/>
            <a:ext cx="44386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0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37</Words>
  <Application>Microsoft Office PowerPoint</Application>
  <PresentationFormat>Широкоэкранный</PresentationFormat>
  <Paragraphs>22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Итоги </vt:lpstr>
      <vt:lpstr>Презентация PowerPoint</vt:lpstr>
      <vt:lpstr>Реализация </vt:lpstr>
      <vt:lpstr>1. Язык</vt:lpstr>
      <vt:lpstr>2. Блокнот </vt:lpstr>
      <vt:lpstr>3. Библиотеки</vt:lpstr>
      <vt:lpstr>Теория</vt:lpstr>
      <vt:lpstr>Презентация PowerPoint</vt:lpstr>
      <vt:lpstr>AI←ML←DL </vt:lpstr>
      <vt:lpstr>Типы машинного обучения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Полезные материалы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Итоги</dc:title>
  <dc:creator>Nikita Polozok</dc:creator>
  <cp:lastModifiedBy>Полозок Никита</cp:lastModifiedBy>
  <cp:revision>9</cp:revision>
  <dcterms:created xsi:type="dcterms:W3CDTF">2019-01-29T15:05:22Z</dcterms:created>
  <dcterms:modified xsi:type="dcterms:W3CDTF">2019-01-29T22:05:00Z</dcterms:modified>
</cp:coreProperties>
</file>