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5" r:id="rId7"/>
    <p:sldId id="269" r:id="rId8"/>
    <p:sldId id="266" r:id="rId9"/>
    <p:sldId id="268" r:id="rId10"/>
    <p:sldId id="270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23CA-60FC-4F74-B695-0E3AF738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8E5D7-129A-426A-A891-133189DC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4CF4-B885-4CB2-96D0-2034F740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7887-C855-4434-8D96-76146890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F366-886E-4C0E-B904-C7E133FF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8F8C-F1F6-43B9-B164-DF0507C3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0C69B-1493-4BE3-B9D9-310C8EC4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34B6-1D35-48FF-A72F-94AB6A0D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0361-1391-40FA-9BA2-BA56A6A0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9584-C764-4CA7-BDD8-E074DEBB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983C7-325B-4048-B7BD-B0233A6E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638D3-27EC-4600-8B4A-497B5A61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87D2-A460-45DF-B9D6-0B1F58F2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71F84-7C39-416F-9216-B15C5CA8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EFF0-30D0-459F-9354-9A81403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3CFB-E914-4DCB-AAF5-F16BB92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7BEE-AC5E-4C25-A379-8890107F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9488-3D10-4E83-9761-64204E70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BED1-1CB9-4431-BC55-B30958A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40AB-82F7-4B26-9628-18D22EF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C915-1450-4251-AE8B-AB7B901B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A655-9A78-49C6-84A1-91911BFD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F7F4-F488-4A6E-A6AF-D10213F5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63BA-FDD9-452F-976E-5331D1EC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8976-17D0-4E28-8E13-8C42DF13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B6E2-4D0D-40B8-97E1-A5ACBECD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D4B9-2741-4E73-93D2-EDF400A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0A258-9E6C-472A-A596-CFDFF04B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FDDE-FFC2-4C38-A16C-1E7EE2D7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5DEE-E204-4E1E-A8C0-5BB5323A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C4D8-42FE-4928-933D-71CF57EF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EC72-80B2-458B-BBED-206A285D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62685-23A8-4045-A279-E713891C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CEC2-D495-4699-8D2F-A67E80FF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FB790-150A-43A7-B735-B75F3510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D32AE-61FD-49F0-8FBD-8F5E22FBB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D81F1-AD4C-40E0-8073-3F914779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B8684-F060-4869-BC20-8BA6C782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DC112-7853-4F75-8196-A913039E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67A5-6C1D-48F4-B669-5F280E18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63CBE-8EA9-4137-86F2-0C8B62E8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7A1FA-20C1-404B-A462-65B7D7B8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8C0B0-07CF-489F-878F-3DE0B15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F2C31-B2BF-490D-B710-FAF7097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C601F-87C9-4F72-9FA8-7EB40570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2ADC-21D7-4616-962F-BEFB639E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1E1-BB36-43FE-99F8-6E05869B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9D05-C05B-4439-9FE0-C5E5563B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68D9-9FA2-4E34-903A-612D1500F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E661F-2FB1-489D-8CD1-AA6BC83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3470A-33CB-4E7B-A93C-CCDC39EF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204D-4B5D-4DE9-BE86-17D16004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6405-EEAC-4409-8823-087F708F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2178C-A71C-4B6D-BE71-6E53096F4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78B66-844D-4A9A-A060-6B86CD6D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14F9-AF72-49BB-8E89-120822E7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76F5-BB6D-4C09-84D6-750BB1B1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63CF9-41D4-4A4D-8854-795CE0B5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D3C5F-A259-4AAC-8D2E-3916CF34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A471-1263-4E64-9C2F-F80C31B1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FA4D-39AB-44B4-AAEC-D32607B87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E710-543E-414D-97E4-8B516A8A6E1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9618-C399-48E1-A157-00A25950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F4F3-A0FE-4691-9EA1-96FB78378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DB1B-1EC0-4F02-8B46-C8B7A876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6DDF-54E6-461B-8850-57C8F522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Backpropagation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EE9A-86B3-47EB-9560-F3C0D73F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4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7A66-8C28-4D30-AF30-71EE3FF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D964-C0F6-47A3-BC89-F6774DD3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D70C-C2D5-4097-94FF-8ECFA7F9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CB39-D7C3-432F-BB92-E5D33446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CB3F2-645C-43FA-A57C-6B0ABEDC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Источники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B713-4F8C-428F-BC97-E7635C02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9130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31293-CAB2-42DE-A213-40E7369A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Overview</a:t>
            </a:r>
            <a:br>
              <a:rPr lang="en-US" b="1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5B017E-DB18-4A6F-BD89-EEC3270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D2B5577-F18E-43DA-A845-1DDD37FB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89122"/>
            <a:ext cx="6250769" cy="53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03FA4-2A21-4053-A4BC-A5C49B21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Overview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1D95B5B-24CD-49D1-9E28-E0D7D0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89122"/>
            <a:ext cx="6250769" cy="53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0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6DDF-54E6-461B-8850-57C8F522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400" b="1" dirty="0"/>
              <a:t>The Forward Pass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EE9A-86B3-47EB-9560-F3C0D73F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7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4FB369-96CE-44F3-A712-25823735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3FD70-9657-4A0F-9AD2-E9A86D38B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0600" y="1878008"/>
                <a:ext cx="5130800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𝑛𝑒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𝑛𝑒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3FD70-9657-4A0F-9AD2-E9A86D38B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0600" y="1878008"/>
                <a:ext cx="5130800" cy="3101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18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4FB369-96CE-44F3-A712-25823735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3FD70-9657-4A0F-9AD2-E9A86D38B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0600" y="1878008"/>
                <a:ext cx="5130800" cy="31019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3FD70-9657-4A0F-9AD2-E9A86D38B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0600" y="1878008"/>
                <a:ext cx="5130800" cy="3101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61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6DDF-54E6-461B-8850-57C8F522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400" b="1" dirty="0"/>
              <a:t>Calculating the Total Error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EE9A-86B3-47EB-9560-F3C0D73F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66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4FB369-96CE-44F3-A712-25823735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3FD70-9657-4A0F-9AD2-E9A86D38B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0600" y="1878008"/>
                <a:ext cx="5130800" cy="31019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𝑡𝑎𝑟𝑔𝑒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𝑜𝑢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𝑡𝑎𝑟𝑔𝑒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𝑜𝑢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3FD70-9657-4A0F-9AD2-E9A86D38B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0600" y="1878008"/>
                <a:ext cx="5130800" cy="3101983"/>
              </a:xfrm>
              <a:blipFill>
                <a:blip r:embed="rId2"/>
                <a:stretch>
                  <a:fillRect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4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4242-4D8A-44F7-84DA-05C2F5BC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9911-63EE-46AA-B1B0-9352EBAF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Backpropagation algorithm</vt:lpstr>
      <vt:lpstr> Overview </vt:lpstr>
      <vt:lpstr>Overview</vt:lpstr>
      <vt:lpstr>The Forward Pass</vt:lpstr>
      <vt:lpstr>PowerPoint Presentation</vt:lpstr>
      <vt:lpstr>PowerPoint Presentation</vt:lpstr>
      <vt:lpstr>Calculating the Total Error</vt:lpstr>
      <vt:lpstr>PowerPoint Presentation</vt:lpstr>
      <vt:lpstr>PowerPoint Presentation</vt:lpstr>
      <vt:lpstr>PowerPoint Presentation</vt:lpstr>
      <vt:lpstr>PowerPoint Presentation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algorithm</dc:title>
  <dc:creator>Nikita Polozok</dc:creator>
  <cp:lastModifiedBy>Nikita Polozok</cp:lastModifiedBy>
  <cp:revision>1</cp:revision>
  <dcterms:created xsi:type="dcterms:W3CDTF">2019-01-18T15:54:19Z</dcterms:created>
  <dcterms:modified xsi:type="dcterms:W3CDTF">2019-01-18T15:54:34Z</dcterms:modified>
</cp:coreProperties>
</file>