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76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F72F-8056-4748-9139-804EACADA65C}" type="datetimeFigureOut">
              <a:rPr lang="ru-RU" smtClean="0"/>
              <a:t>01.11.2018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3E790-B1D0-4AAE-BBDD-AA36605877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02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F72F-8056-4748-9139-804EACADA65C}" type="datetimeFigureOut">
              <a:rPr lang="ru-RU" smtClean="0"/>
              <a:t>01.11.2018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3E790-B1D0-4AAE-BBDD-AA36605877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895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F72F-8056-4748-9139-804EACADA65C}" type="datetimeFigureOut">
              <a:rPr lang="ru-RU" smtClean="0"/>
              <a:t>01.11.2018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3E790-B1D0-4AAE-BBDD-AA36605877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660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F72F-8056-4748-9139-804EACADA65C}" type="datetimeFigureOut">
              <a:rPr lang="ru-RU" smtClean="0"/>
              <a:t>01.11.2018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3E790-B1D0-4AAE-BBDD-AA36605877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9402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F72F-8056-4748-9139-804EACADA65C}" type="datetimeFigureOut">
              <a:rPr lang="ru-RU" smtClean="0"/>
              <a:t>01.11.2018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3E790-B1D0-4AAE-BBDD-AA36605877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741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F72F-8056-4748-9139-804EACADA65C}" type="datetimeFigureOut">
              <a:rPr lang="ru-RU" smtClean="0"/>
              <a:t>01.11.2018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3E790-B1D0-4AAE-BBDD-AA36605877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92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F72F-8056-4748-9139-804EACADA65C}" type="datetimeFigureOut">
              <a:rPr lang="ru-RU" smtClean="0"/>
              <a:t>01.11.2018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3E790-B1D0-4AAE-BBDD-AA36605877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5878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F72F-8056-4748-9139-804EACADA65C}" type="datetimeFigureOut">
              <a:rPr lang="ru-RU" smtClean="0"/>
              <a:t>01.11.2018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3E790-B1D0-4AAE-BBDD-AA36605877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507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F72F-8056-4748-9139-804EACADA65C}" type="datetimeFigureOut">
              <a:rPr lang="ru-RU" smtClean="0"/>
              <a:t>01.11.2018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3E790-B1D0-4AAE-BBDD-AA36605877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49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F72F-8056-4748-9139-804EACADA65C}" type="datetimeFigureOut">
              <a:rPr lang="ru-RU" smtClean="0"/>
              <a:t>01.11.2018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3E790-B1D0-4AAE-BBDD-AA36605877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0650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F72F-8056-4748-9139-804EACADA65C}" type="datetimeFigureOut">
              <a:rPr lang="ru-RU" smtClean="0"/>
              <a:t>01.11.2018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3E790-B1D0-4AAE-BBDD-AA36605877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679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EF72F-8056-4748-9139-804EACADA65C}" type="datetimeFigureOut">
              <a:rPr lang="ru-RU" smtClean="0"/>
              <a:t>01.11.2018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3E790-B1D0-4AAE-BBDD-AA36605877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9671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Классификация методов и моделей прогнозирования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972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348" y="1311965"/>
            <a:ext cx="7951303" cy="3538329"/>
          </a:xfrm>
        </p:spPr>
      </p:pic>
    </p:spTree>
    <p:extLst>
      <p:ext uri="{BB962C8B-B14F-4D97-AF65-F5344CB8AC3E}">
        <p14:creationId xmlns:p14="http://schemas.microsoft.com/office/powerpoint/2010/main" val="246676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метода </a:t>
            </a:r>
            <a:r>
              <a:rPr lang="en-US" dirty="0" smtClean="0"/>
              <a:t>,</a:t>
            </a:r>
            <a:r>
              <a:rPr lang="ru-RU" dirty="0" smtClean="0"/>
              <a:t> имеющего дело с суждениями 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Метод рандомизированных сводных показателей (разработал Н</a:t>
            </a:r>
            <a:r>
              <a:rPr lang="en-US" dirty="0" smtClean="0"/>
              <a:t>.</a:t>
            </a:r>
            <a:r>
              <a:rPr lang="ru-RU" dirty="0" smtClean="0"/>
              <a:t>В</a:t>
            </a:r>
            <a:r>
              <a:rPr lang="en-US" dirty="0" smtClean="0"/>
              <a:t>.</a:t>
            </a:r>
            <a:r>
              <a:rPr lang="ru-RU" dirty="0" err="1" smtClean="0"/>
              <a:t>Хованов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897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982" y="365125"/>
            <a:ext cx="7832035" cy="4399722"/>
          </a:xfrm>
        </p:spPr>
      </p:pic>
    </p:spTree>
    <p:extLst>
      <p:ext uri="{BB962C8B-B14F-4D97-AF65-F5344CB8AC3E}">
        <p14:creationId xmlns:p14="http://schemas.microsoft.com/office/powerpoint/2010/main" val="165316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843" y="365125"/>
            <a:ext cx="8004313" cy="4763466"/>
          </a:xfrm>
        </p:spPr>
      </p:pic>
    </p:spTree>
    <p:extLst>
      <p:ext uri="{BB962C8B-B14F-4D97-AF65-F5344CB8AC3E}">
        <p14:creationId xmlns:p14="http://schemas.microsoft.com/office/powerpoint/2010/main" val="355584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4"/>
            <a:ext cx="10515600" cy="5876649"/>
          </a:xfrm>
        </p:spPr>
      </p:pic>
    </p:spTree>
    <p:extLst>
      <p:ext uri="{BB962C8B-B14F-4D97-AF65-F5344CB8AC3E}">
        <p14:creationId xmlns:p14="http://schemas.microsoft.com/office/powerpoint/2010/main" val="192546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8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24</Words>
  <Application>Microsoft Office PowerPoint</Application>
  <PresentationFormat>Широкоэкранный</PresentationFormat>
  <Paragraphs>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Классификация методов и моделей прогнозирования </vt:lpstr>
      <vt:lpstr>Презентация PowerPoint</vt:lpstr>
      <vt:lpstr>Пример метода , имеющего дело с суждениями  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Полозок Никита</dc:creator>
  <cp:lastModifiedBy>Полозок Никита</cp:lastModifiedBy>
  <cp:revision>5</cp:revision>
  <dcterms:created xsi:type="dcterms:W3CDTF">2018-10-31T23:10:45Z</dcterms:created>
  <dcterms:modified xsi:type="dcterms:W3CDTF">2018-10-31T23:53:03Z</dcterms:modified>
</cp:coreProperties>
</file>