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70" r:id="rId9"/>
    <p:sldId id="268" r:id="rId10"/>
    <p:sldId id="271" r:id="rId11"/>
    <p:sldId id="269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5D30-C37C-458B-AA0A-1E5F4A3C3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1D1D-1CEE-4DAB-8E76-842250529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ADF2-CAD4-406C-9A47-DBD2D17D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D327-32CF-42B5-BF95-C6EFDDD4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45D9-56EA-48D4-8FB7-6DA721B3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2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2B70-0AB5-4A98-9D96-AD8654A1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DEF6-A7C0-4938-AE78-BFED9DEA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9EDC-B36B-4A31-9C09-0FEBC98C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D982-9B60-4474-8EB6-7A9A5196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EC9F-4E76-406C-86D4-CFA5CB79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295A1-A286-4B8B-A771-72F5060CA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96265-FACC-4FE2-9D5F-3E9CB68E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FBA3-4457-48B1-8DB3-E1DCD095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1E3B-8C30-4789-A97F-A64492F3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CB33-050B-4787-8EB1-FC867279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E343-A023-4254-98E7-BE840C33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22D6-7073-4F5A-BFC0-11A3064E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0D0A-2486-4D59-ACE8-B9574484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BFC2-CDF4-45E6-B890-4F91A07E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171E-EAA4-4ABA-8003-C422AE3F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C0C0-67B2-45FF-AD4D-F481392F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D3EE-5D82-4D9D-8861-BD8399D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C475-64A4-45DB-84B1-39D1F9B4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358A-5AEC-40B2-962A-252952C2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8BAE-2F76-4B6E-99CE-AFDF035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DC9D-5243-465B-8D8A-3F6C4CAD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2EEC-0694-44C3-9CC8-4262BB31A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03686-A583-47C4-9403-623AE318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A06F1-3C4A-4FC7-AC32-590F315A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CD1D-E1D4-4312-9ABF-E2DF0378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96DB-A04E-4931-BF54-1B99D36E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0AA0-FD5B-4A59-BF38-AAF7319E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441CD-1039-4772-8ED5-117F32AB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C970-21DA-42B3-97F0-683401AD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9BCD0-3A29-4144-B72E-7C01843D0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72885-11B0-4CAA-8075-0862ACF6B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07472-91D0-4DC1-8487-6EDECF5E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23B0A-3649-4334-A9CB-9ACAD6B0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68C26-C64A-4467-BF81-301D792A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FE6D-59F1-4C48-A984-17866838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B5B12-1B02-4ED3-85B8-71384FDA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6CA67-7EDF-4362-A742-DBEB5DF1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B3CA-668B-413C-84C2-93EC1AB9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EC41A-5CD6-4246-9479-D1AFD19E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2179D-2797-4D04-931B-B7204847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BB2D-BB19-4D18-A7D1-C836F4FA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9612-C2F7-4742-B47B-7FD16420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FE9F-FCE8-482E-AF2C-7C327185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8DA89-F764-4658-BCBC-46716FD1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EBAE-3909-4753-A5B4-25BF00A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F6DE-C35A-4EC6-B4D1-5BB0A709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239E-A34D-4E5F-8ABD-2575AF6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E57-126D-4262-8D89-7ADCCBD8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E9ACA-9E49-47DD-BB0E-9B1AE8902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9680D-EDEE-43FD-96F2-C9542604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EDFD-D2D0-4DC3-B557-93BAC53A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FDE4-9ADF-4C0C-B389-BEB4586A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FFF8-9BD2-40C7-AF14-4F6AE2DE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81853-DD07-463E-9744-ACCE6E07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0F1C-7E6F-4CDC-940D-AF6F8EA1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7FEAB-A4D6-4E93-8FD0-55E2944CC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BDF5-34A4-4D60-8634-D4F4D520FA6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C470-32BC-4011-9F12-F6C3E74DF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8632-4B27-4F9B-AF74-4DA4B5387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5FD0-5854-4322-BAFA-86ADAD55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7CF9C-3D86-4978-B570-F4D27063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/>
              <a:t>Рекуррентные нейронные сети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76C7D-8F73-40F1-B29F-4072097FE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7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91" y="1878634"/>
            <a:ext cx="7106418" cy="4351338"/>
          </a:xfrm>
        </p:spPr>
      </p:pic>
    </p:spTree>
    <p:extLst>
      <p:ext uri="{BB962C8B-B14F-4D97-AF65-F5344CB8AC3E}">
        <p14:creationId xmlns:p14="http://schemas.microsoft.com/office/powerpoint/2010/main" val="6520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93" y="1838877"/>
            <a:ext cx="6971414" cy="4351338"/>
          </a:xfrm>
        </p:spPr>
      </p:pic>
    </p:spTree>
    <p:extLst>
      <p:ext uri="{BB962C8B-B14F-4D97-AF65-F5344CB8AC3E}">
        <p14:creationId xmlns:p14="http://schemas.microsoft.com/office/powerpoint/2010/main" val="3381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8" y="1878634"/>
            <a:ext cx="7215904" cy="4351338"/>
          </a:xfrm>
        </p:spPr>
      </p:pic>
    </p:spTree>
    <p:extLst>
      <p:ext uri="{BB962C8B-B14F-4D97-AF65-F5344CB8AC3E}">
        <p14:creationId xmlns:p14="http://schemas.microsoft.com/office/powerpoint/2010/main" val="16025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C9347-D784-42D1-AAD5-0A1168A4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литература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8FB2-4BB0-4A44-8374-D2F0E7A4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</a:t>
            </a:r>
            <a:r>
              <a:rPr lang="ru-RU" sz="2000"/>
              <a:t>Бенджио, Гудфеллоу, Курвилль: Глубокое обучение</a:t>
            </a:r>
          </a:p>
          <a:p>
            <a:pPr marL="0" indent="0">
              <a:buNone/>
            </a:pPr>
            <a:r>
              <a:rPr lang="en-US" sz="2000"/>
              <a:t>2) </a:t>
            </a:r>
            <a:r>
              <a:rPr lang="ru-RU" sz="2000"/>
              <a:t>Сергей Николенко</a:t>
            </a:r>
            <a:r>
              <a:rPr lang="en-US" sz="2000"/>
              <a:t>: </a:t>
            </a:r>
            <a:r>
              <a:rPr lang="ru-RU" sz="2000"/>
              <a:t>Глубокое обучение. Погружение в мир нейронных сетей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3) </a:t>
            </a:r>
            <a:r>
              <a:rPr lang="ru-RU" sz="2000"/>
              <a:t>Хайкин</a:t>
            </a:r>
            <a:r>
              <a:rPr lang="en-US" sz="2000"/>
              <a:t>:</a:t>
            </a:r>
            <a:r>
              <a:rPr lang="ru-RU" sz="2000"/>
              <a:t>Нейронные сети. Полный курс</a:t>
            </a:r>
          </a:p>
          <a:p>
            <a:pPr marL="0" indent="0">
              <a:buNone/>
            </a:pPr>
            <a:endParaRPr lang="ru-RU" sz="2000"/>
          </a:p>
          <a:p>
            <a:pPr marL="0" indent="0">
              <a:buNone/>
            </a:pPr>
            <a:endParaRPr lang="ru-RU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9145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478F2-E17A-4F4B-98FE-819FD85C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Мотивация: обработка последовательностей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1DB0-D164-4C35-A8BB-6520640B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sz="2000" dirty="0"/>
              <a:t>Временные ряды (изменение цен акций</a:t>
            </a:r>
            <a:r>
              <a:rPr lang="en-US" sz="2000" dirty="0"/>
              <a:t>, </a:t>
            </a:r>
            <a:r>
              <a:rPr lang="ru-RU" sz="2000" dirty="0"/>
              <a:t>показания датчиков)</a:t>
            </a:r>
          </a:p>
          <a:p>
            <a:endParaRPr lang="ru-RU" sz="2000" dirty="0"/>
          </a:p>
          <a:p>
            <a:r>
              <a:rPr lang="ru-RU" sz="2000" dirty="0"/>
              <a:t>Естественно возникающие последовательности с зависимыми элементами (предложения естественного языка</a:t>
            </a:r>
            <a:r>
              <a:rPr lang="en-US" sz="2000" dirty="0"/>
              <a:t>, </a:t>
            </a:r>
            <a:r>
              <a:rPr lang="ru-RU" sz="2000" dirty="0"/>
              <a:t>человеческая речь при распознавании)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66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10C00-7700-438B-A8FF-35E9605A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</a:rPr>
              <a:t>Типы задач машинного</a:t>
            </a:r>
            <a:br>
              <a:rPr lang="ru-RU" sz="2400">
                <a:solidFill>
                  <a:schemeClr val="bg1"/>
                </a:solidFill>
              </a:rPr>
            </a:br>
            <a:r>
              <a:rPr lang="ru-RU" sz="2400">
                <a:solidFill>
                  <a:schemeClr val="bg1"/>
                </a:solidFill>
              </a:rPr>
              <a:t>обучения, связанных с последовательностями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6975-FD49-4A7D-87AC-822F07C7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Один вход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один выход (</a:t>
            </a:r>
            <a:r>
              <a:rPr lang="en-US" sz="2400" dirty="0">
                <a:solidFill>
                  <a:schemeClr val="bg1"/>
                </a:solidFill>
              </a:rPr>
              <a:t>one-to-one)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Один вход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последовательность выходов (</a:t>
            </a:r>
            <a:r>
              <a:rPr lang="en-US" sz="2400" dirty="0">
                <a:solidFill>
                  <a:schemeClr val="bg1"/>
                </a:solidFill>
              </a:rPr>
              <a:t>one-to-many)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Последовательность входов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один выход (</a:t>
            </a:r>
            <a:r>
              <a:rPr lang="en-US" sz="2400" dirty="0">
                <a:solidFill>
                  <a:schemeClr val="bg1"/>
                </a:solidFill>
              </a:rPr>
              <a:t>many-to-one)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Синхронизированные последовательности входов и выходов (</a:t>
            </a:r>
            <a:r>
              <a:rPr lang="en-US" sz="2400" dirty="0">
                <a:solidFill>
                  <a:schemeClr val="bg1"/>
                </a:solidFill>
              </a:rPr>
              <a:t>synchronized many-to-many)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98B57-7FC8-48FF-833F-817A6596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325003"/>
            <a:ext cx="6250769" cy="20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29988-F23F-4B70-9F02-0071FA19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Архитектура простой RNN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797D0-C370-4CBD-BEFC-B9D4F83A4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734"/>
            <a:ext cx="10515600" cy="4116857"/>
          </a:xfrm>
        </p:spPr>
      </p:pic>
    </p:spTree>
    <p:extLst>
      <p:ext uri="{BB962C8B-B14F-4D97-AF65-F5344CB8AC3E}">
        <p14:creationId xmlns:p14="http://schemas.microsoft.com/office/powerpoint/2010/main" val="4702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A3CF-225B-4657-B864-F82FBCA6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76B4A-1306-40F8-9792-42EA70C27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76B4A-1306-40F8-9792-42EA70C27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971AB2-2E66-4A79-AF56-4CAB70BF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17128"/>
            <a:ext cx="6250769" cy="30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A602-949B-496C-961C-5E796565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Пример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ABB61-70A5-43BF-ADF3-1F5CB608E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9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9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9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9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9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9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9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9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9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9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900" dirty="0">
                    <a:solidFill>
                      <a:schemeClr val="bg1"/>
                    </a:solidFill>
                  </a:rPr>
                  <a:t> </a:t>
                </a:r>
                <a:r>
                  <a:rPr lang="ru-RU" sz="2900" dirty="0">
                    <a:solidFill>
                      <a:schemeClr val="bg1"/>
                    </a:solidFill>
                  </a:rPr>
                  <a:t>а</a:t>
                </a:r>
                <a14:m>
                  <m:oMath xmlns:m="http://schemas.openxmlformats.org/officeDocument/2006/math">
                    <m:r>
                      <a:rPr lang="ru-RU" sz="29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9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900" dirty="0">
                    <a:solidFill>
                      <a:schemeClr val="bg1"/>
                    </a:solidFill>
                  </a:rPr>
                  <a:t> -</a:t>
                </a:r>
                <a:r>
                  <a:rPr lang="ru-RU" sz="29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sz="2900" dirty="0">
                    <a:solidFill>
                      <a:schemeClr val="bg1"/>
                    </a:solidFill>
                  </a:rPr>
                  <a:t>начальное состояние сети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ABB61-70A5-43BF-ADF3-1F5CB608E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4"/>
                <a:ext cx="4654296" cy="4219956"/>
              </a:xfrm>
              <a:blipFill>
                <a:blip r:embed="rId2"/>
                <a:stretch>
                  <a:fillRect l="-1309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5F412C-D83E-428D-98F3-CE1EF930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95263"/>
            <a:ext cx="6250769" cy="29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LSTM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881"/>
            <a:ext cx="10515600" cy="3948826"/>
          </a:xfrm>
        </p:spPr>
      </p:pic>
    </p:spTree>
    <p:extLst>
      <p:ext uri="{BB962C8B-B14F-4D97-AF65-F5344CB8AC3E}">
        <p14:creationId xmlns:p14="http://schemas.microsoft.com/office/powerpoint/2010/main" val="1750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812"/>
            <a:ext cx="10515600" cy="3247972"/>
          </a:xfrm>
        </p:spPr>
      </p:pic>
    </p:spTree>
    <p:extLst>
      <p:ext uri="{BB962C8B-B14F-4D97-AF65-F5344CB8AC3E}">
        <p14:creationId xmlns:p14="http://schemas.microsoft.com/office/powerpoint/2010/main" val="38416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63" y="1812373"/>
            <a:ext cx="7029674" cy="4351338"/>
          </a:xfrm>
        </p:spPr>
      </p:pic>
    </p:spTree>
    <p:extLst>
      <p:ext uri="{BB962C8B-B14F-4D97-AF65-F5344CB8AC3E}">
        <p14:creationId xmlns:p14="http://schemas.microsoft.com/office/powerpoint/2010/main" val="12242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108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Рекуррентные нейронные сети</vt:lpstr>
      <vt:lpstr>Мотивация: обработка последовательностей</vt:lpstr>
      <vt:lpstr>Типы задач машинного обучения, связанных с последовательностями</vt:lpstr>
      <vt:lpstr>Архитектура простой RNN</vt:lpstr>
      <vt:lpstr>Презентация PowerPoint</vt:lpstr>
      <vt:lpstr>Пример</vt:lpstr>
      <vt:lpstr>LSTM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Рекуррентные нейронные сети</dc:title>
  <dc:creator>Nikita Polozok</dc:creator>
  <cp:lastModifiedBy>Полозок Никита</cp:lastModifiedBy>
  <cp:revision>5</cp:revision>
  <dcterms:created xsi:type="dcterms:W3CDTF">2019-01-09T15:19:21Z</dcterms:created>
  <dcterms:modified xsi:type="dcterms:W3CDTF">2019-01-10T03:10:32Z</dcterms:modified>
</cp:coreProperties>
</file>