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6D4E-7213-4592-B9F4-9FDD0CD0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F0307-A48D-42FA-B726-38FEFFF1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4EEB-BBD0-403E-A579-6C449459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F9D2-BAD5-4F36-82ED-6A22BFB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03B7-822B-4202-96E4-A40C2718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BAB-CAE9-4232-859B-E3912AE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CA9D-8174-449C-9AC5-B17DB3A09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B3F5-53D8-4FAB-B648-F33D68E2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505F-D3D5-4BF2-A579-45BC5E5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5BEA-4B75-429B-8D8F-6AE5F0FF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00047-772A-48FB-A9E7-FCBF2439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19E3-75F5-4D83-8ED6-58DFBF80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8556-B0ED-485C-9F63-DE8492E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688C-2B3D-469B-9E5F-3A9A4ABA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BA7A-0008-43DF-AB93-EB15E585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053D-1FDE-4AD3-AF0C-2F2470BD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1E64-7201-4536-8C16-DF3D1997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CA4D-458E-442D-9060-7EE2F192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CFE9-B0E9-4380-8E12-43B510F0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560A-04B2-4D3D-B797-731133C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57A-4722-44AA-AE84-A08A761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4F5D-52FD-4694-B07C-D58D2D8C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B48-EE9B-41AA-82C8-EF0E9D1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71C5-D3E9-4AA6-B362-08CDFF0C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90B2-ABC9-44D9-852E-D385329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754-F59F-4739-A636-E980E3D7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8AD1-A9B3-4A5A-914A-FCD9ED831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CD87-9651-4284-8EAC-95D75521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4B63-21AB-4CDC-ABED-F8192225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4494-F518-4AB2-9612-F13C862C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C120-729C-4E81-9E64-B124FCB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91E4-9AEA-4DD0-8C4F-09C0067C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A2F8-9BFB-45C0-A906-E5C61EB9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094C-86DC-45DA-A9B0-3AEB8156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C5127-8C3F-4491-8248-1B25241D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31E44-4AE2-4E18-A3EF-4615F0466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9BF28-2F08-4FA8-95FE-33EC1028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C17E6-A29A-486B-80BA-D5AAFC67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0D7B0-A08E-450F-84B0-26E70D96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EFC9-F716-494D-8C9F-809E96B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6043-B8E8-41E6-8A49-B27ABD5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6979-B7AE-41B7-840E-7480B5C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BFD5-A12C-4B67-9EC4-2E3CF8D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F457-EA16-4235-84D8-201E8487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F1BE3-CE62-405A-8ED1-AADC6B71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62CB-99D0-4B55-9418-207F487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65E1-345F-4C2F-B2E2-7C9DC32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ADCD-8ED5-4FDD-AEA4-EDF0CB5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65DB-827E-48B4-8BF6-7EAEB2D4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6E37-AF05-492A-AE3E-85723EE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1418-4663-4230-9FBE-71D8038D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1974-B8F5-4259-96C8-96AFF28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CD33-1602-4735-B2FE-D1B328B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8A3E-8E11-4ABF-A756-F9E7F0E9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EF2F-8D57-49F6-A63A-5B017A02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07C3-D55F-4F30-AC27-B8E8D16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B478-FB8C-4684-B5C6-AA28AFF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7564-490F-4670-9A7C-806067E7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61464-0744-42EF-BF76-BE0B1F8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9A9B-06F0-4995-A804-76C8C223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26D2-00CF-4A32-920B-BED2C03A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0B96-ABFF-4E5B-AC0C-68BBDBEB16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4D75-160B-45BB-AA7B-97BC8FD5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E0D9-7862-4CCE-AEB4-0CED3690E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BFB4-0517-48BC-A75F-2181140F5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Регрессии и градиентный </a:t>
            </a:r>
            <a:r>
              <a:rPr lang="ru-RU" dirty="0" err="1"/>
              <a:t>бустинг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0BD7-7664-49BA-8153-CBFBAB27F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7BF1-1E18-499F-A690-A007E4C0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Регрессия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EEEB-7C81-4A56-A684-B9EF9920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C73-EAC6-45A8-AD47-9672CB1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L1,L2 </a:t>
            </a:r>
            <a:r>
              <a:rPr lang="ru-RU" dirty="0"/>
              <a:t>регуляризация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6FF0-68C0-49F5-851F-61986602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5BB-79AA-4C90-87BB-DA3F174E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Градиентный спуск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95DF77-BE77-45CE-B2A1-FA9B853F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7B6-373B-4C20-873E-459EF5E4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6E1F-D87C-477C-88BC-9E2C4FBF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9751-757A-4AEE-9F3D-0F73D7AB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8BF3-42B5-43B3-818B-9D6330E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Регрессии и градиентный бустинг</vt:lpstr>
      <vt:lpstr>Регрессия</vt:lpstr>
      <vt:lpstr>L1,L2 регуляризация</vt:lpstr>
      <vt:lpstr>Градиентный спуск</vt:lpstr>
      <vt:lpstr>Градиентный бустинг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Регрессии и градиентный бустинг</dc:title>
  <dc:creator>Nikita Polozok</dc:creator>
  <cp:lastModifiedBy>Nikita Polozok</cp:lastModifiedBy>
  <cp:revision>3</cp:revision>
  <dcterms:created xsi:type="dcterms:W3CDTF">2018-11-15T12:22:16Z</dcterms:created>
  <dcterms:modified xsi:type="dcterms:W3CDTF">2018-11-15T13:09:55Z</dcterms:modified>
</cp:coreProperties>
</file>