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35C8-6932-45E1-84AE-DC05945B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F78CD-DF41-4528-865E-52D3C92C9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F22B-B1A7-4BCF-ADE9-FD216F3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FDD8-CC25-4572-B47B-EB4BADFB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E579-65A1-4C4B-B353-92B27486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6338-58BF-45ED-BEC0-A3E599E0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66A1-4A99-4F90-A469-3A454DFD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809F-588F-4364-B9FE-43B5818F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57A1-4A9A-4E4B-B67D-1C7FB99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2657-FC4F-4607-9FB3-F0BB74B2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068F6-E986-4E60-A6FD-0236134BE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94BF-88C2-451B-8CF6-F4A31487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3A43-58DD-4BED-BBDC-CEE92318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AC63-827C-4B42-9E4E-D933C113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8E4F-6A7C-4EDB-985B-0803FD18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0982-7BD4-49BE-BCD1-0EB9218C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2161-B6F7-491A-9518-BDECAA71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79F5-9FE8-486E-8824-9D5D5C8A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5BE-684C-4874-A7DC-F1E9F2EA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178F-F920-4DC8-BCA0-6558F50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8D1-7F65-45EA-9B4C-A19F2102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338DD-A157-4A6B-A210-8E2D9ED0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8B33-B99B-4F5D-B11B-916A7552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62A3-075F-42EC-9D1F-F16236B4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4FCC-338A-4583-B6DC-C412BB0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770A-7A9B-4078-9F65-CB0B2627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FB84-7F8D-471E-AFDB-5B48DC2C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D790B-E0A5-423F-AD2E-C5EF89B9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3345-41C0-4337-B71A-0512B046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8F9C-5E94-45E6-BEAB-5C82D5A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0335-5528-4BAE-8C17-259DF6BC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1160-30EF-4643-9BEF-C540B781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ED2B-94EC-4C31-862D-2A7BBCB0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CFE7-C5E7-4D83-9917-06C692C8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B7F27-E878-424A-B6E1-412FAC167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3CEB-89D1-4D9C-A17E-6BF8C781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9BD79-85C1-41C5-8C6E-38489EA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3BF7E-ABDC-4E38-A4E5-C8518E3F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3950-F4FA-44F2-9313-E406C34A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D596-811E-45DE-9F3C-858C9772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6B37C-5723-4653-B861-50821928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88F76-C5EE-4831-AECE-984D5DD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236C2-8A37-4CF4-8AA1-144FE5F9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B962-9136-47C5-ADAC-DE309BE9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C89FC-2674-46FF-A29C-A72AB81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2981-686A-49AC-876B-6688097E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70A-265B-4110-B731-5008AE2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DAC5-819F-4053-910C-BF364B8F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BEAB-9269-486B-8ECF-39194DDD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AD229-AC68-4840-8D32-A284C1B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EE9-6352-49BF-AF29-4437E09E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7FB2-4A7C-4B56-9D14-A604813E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61E-B446-48F8-A458-C84E9776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C87AC-DEB1-4597-8267-99EA6ECF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86EF-2FE4-483B-AC97-5F122647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63308-A1C0-442D-8500-68DA4055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472D-793F-407C-8867-EBD1B89D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2A5D-D6C4-4121-8F11-48642ED3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F2138-A7B2-4869-A4D4-9C9DD086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3815-6D45-4FE8-A4A7-6B12CFDB1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F150-AC85-4DAD-B684-F262BA5F6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372E-50A0-4547-8FE0-6AA6B58AC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7F6F-BCAD-48E6-B9AE-BB2348FCE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AD72-12FD-49F8-86CA-34940362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0A41-C56B-429C-959E-6D813FC6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7159C-A212-4B78-85F4-E23A2B224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Обучение нейронных сетей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1F4E1-2A8D-454E-A153-4B9CACCD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9700E-3773-47EC-8343-91665792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Постановка задачи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F318E-EC9F-49EC-B8D3-59281B0F9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Дано множество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400" dirty="0"/>
                  <a:t> и функция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, </a:t>
                </a:r>
                <a:r>
                  <a:rPr lang="ru-RU" sz="2400" dirty="0"/>
                  <a:t>требуется найти точку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такую что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То есть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F318E-EC9F-49EC-B8D3-59281B0F9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108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9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B9859-8269-43CD-8DAF-A287FECB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B91E9-5B3A-42AD-A47B-F95C7CECC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1) Теорема Ферма</a:t>
                </a:r>
                <a:r>
                  <a:rPr lang="en-US" sz="2400" dirty="0">
                    <a:solidFill>
                      <a:srgbClr val="FFFFFF"/>
                    </a:solidFill>
                  </a:rPr>
                  <a:t>: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Если 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rgbClr val="FFFFFF"/>
                    </a:solidFill>
                  </a:rPr>
                  <a:t> достигается минимум</a:t>
                </a:r>
                <a:r>
                  <a:rPr lang="en-US" sz="2400" dirty="0">
                    <a:solidFill>
                      <a:srgbClr val="FFFFFF"/>
                    </a:solidFill>
                  </a:rPr>
                  <a:t>, </a:t>
                </a:r>
                <a:r>
                  <a:rPr lang="ru-RU" sz="2400" dirty="0">
                    <a:solidFill>
                      <a:srgbClr val="FFFFFF"/>
                    </a:solidFill>
                  </a:rPr>
                  <a:t>то</a:t>
                </a: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2) Теорема Тейлора о линейном приближении</a:t>
                </a:r>
                <a:r>
                  <a:rPr lang="en-US" sz="2400" dirty="0">
                    <a:solidFill>
                      <a:srgbClr val="FFFFFF"/>
                    </a:solidFill>
                  </a:rPr>
                  <a:t>:</a:t>
                </a:r>
                <a:r>
                  <a:rPr lang="ru-RU" sz="24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FFFFFF"/>
                    </a:solidFill>
                  </a:rPr>
                  <a:t> </a:t>
                </a:r>
                <a:r>
                  <a:rPr lang="ru-RU" sz="2400" dirty="0">
                    <a:solidFill>
                      <a:srgbClr val="FFFFFF"/>
                    </a:solidFill>
                  </a:rPr>
                  <a:t>или </a:t>
                </a: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rgbClr val="FFFFFF"/>
                    </a:solidFill>
                  </a:rPr>
                  <a:t>в многомерном случае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B91E9-5B3A-42AD-A47B-F95C7CECC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92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2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7E898-8241-458E-B8B3-01655A19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Полезные свойства градиента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C47C-F1A9-4A8A-AC10-FA163E53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Решим исходную задачу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Возьмем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Аналогично</a:t>
                </a:r>
                <a:r>
                  <a:rPr lang="en-US" sz="2400" dirty="0"/>
                  <a:t>, </a:t>
                </a: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то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2400" dirty="0"/>
                  <a:t> будет больше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Следовательно</a:t>
                </a:r>
                <a:r>
                  <a:rPr lang="en-US" sz="2400" dirty="0"/>
                  <a:t>, </a:t>
                </a:r>
                <a:r>
                  <a:rPr lang="ru-RU" sz="2400" dirty="0"/>
                  <a:t>градиент указывает направление наибольшего локального увеличения функции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C47C-F1A9-4A8A-AC10-FA163E53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1083" t="-2564" b="-2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7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8F1B2-7D7F-40EC-90F3-15B7BFFD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Градиентный спуск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CF6FB-3CE2-4549-9CA0-A58B17EC6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/>
                  <a:t> размер шага (скорость обучения)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CF6FB-3CE2-4549-9CA0-A58B17EC6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0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D3E5-B3B2-49A6-9BB9-E2ED39ED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Метод обратного распространения ошибки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7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E11-FBFE-4B7A-B28C-42D83F4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489-EAE2-4200-B27F-6555A160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Обучение нейронных сетей</vt:lpstr>
      <vt:lpstr>Постановка задачи </vt:lpstr>
      <vt:lpstr>PowerPoint Presentation</vt:lpstr>
      <vt:lpstr>Полезные свойства градиента </vt:lpstr>
      <vt:lpstr>Градиентный спуск</vt:lpstr>
      <vt:lpstr> Метод обратного распространения ошибки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нейронных сетей</dc:title>
  <dc:creator>Nikita Polozok</dc:creator>
  <cp:lastModifiedBy>Nikita Polozok</cp:lastModifiedBy>
  <cp:revision>2</cp:revision>
  <dcterms:created xsi:type="dcterms:W3CDTF">2019-01-14T13:41:55Z</dcterms:created>
  <dcterms:modified xsi:type="dcterms:W3CDTF">2019-01-14T15:53:16Z</dcterms:modified>
</cp:coreProperties>
</file>