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7" r:id="rId7"/>
    <p:sldId id="268" r:id="rId8"/>
    <p:sldId id="258" r:id="rId9"/>
    <p:sldId id="257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6D4E-7213-4592-B9F4-9FDD0CD0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F0307-A48D-42FA-B726-38FEFFF1E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4EEB-BBD0-403E-A579-6C449459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1F9D2-BAD5-4F36-82ED-6A22BFB9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503B7-822B-4202-96E4-A40C2718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3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4BAB-CAE9-4232-859B-E3912AE1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ECA9D-8174-449C-9AC5-B17DB3A09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B3F5-53D8-4FAB-B648-F33D68E2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A505F-D3D5-4BF2-A579-45BC5E5A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05BEA-4B75-429B-8D8F-6AE5F0FF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00047-772A-48FB-A9E7-FCBF2439E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619E3-75F5-4D83-8ED6-58DFBF805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28556-B0ED-485C-9F63-DE8492E8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B688C-2B3D-469B-9E5F-3A9A4ABA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DBA7A-0008-43DF-AB93-EB15E585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8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053D-1FDE-4AD3-AF0C-2F2470BD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1E64-7201-4536-8C16-DF3D19971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ACA4D-458E-442D-9060-7EE2F192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3CFE9-B0E9-4380-8E12-43B510F0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A560A-04B2-4D3D-B797-731133CE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257A-4722-44AA-AE84-A08A761A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94F5D-52FD-4694-B07C-D58D2D8C4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B48-EE9B-41AA-82C8-EF0E9D1F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71C5-D3E9-4AA6-B362-08CDFF0C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90B2-ABC9-44D9-852E-D3853299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3754-F59F-4739-A636-E980E3D7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8AD1-A9B3-4A5A-914A-FCD9ED831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6CD87-9651-4284-8EAC-95D75521F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04B63-21AB-4CDC-ABED-F8192225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24494-F518-4AB2-9612-F13C862C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BC120-729C-4E81-9E64-B124FCB2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91E4-9AEA-4DD0-8C4F-09C0067C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0A2F8-9BFB-45C0-A906-E5C61EB9D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B094C-86DC-45DA-A9B0-3AEB8156C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C5127-8C3F-4491-8248-1B25241DF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31E44-4AE2-4E18-A3EF-4615F0466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9BF28-2F08-4FA8-95FE-33EC1028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C17E6-A29A-486B-80BA-D5AAFC67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0D7B0-A08E-450F-84B0-26E70D96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4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EFC9-F716-494D-8C9F-809E96BD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C6043-B8E8-41E6-8A49-B27ABD5F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06979-B7AE-41B7-840E-7480B5C5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ABFD5-A12C-4B67-9EC4-2E3CF8DC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6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6F457-EA16-4235-84D8-201E8487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F1BE3-CE62-405A-8ED1-AADC6B71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F62CB-99D0-4B55-9418-207F487A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65E1-345F-4C2F-B2E2-7C9DC321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ADCD-8ED5-4FDD-AEA4-EDF0CB571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765DB-827E-48B4-8BF6-7EAEB2D4C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96E37-AF05-492A-AE3E-85723EE5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1418-4663-4230-9FBE-71D8038D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1974-B8F5-4259-96C8-96AFF28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9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CD33-1602-4735-B2FE-D1B328B5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C8A3E-8E11-4ABF-A756-F9E7F0E90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5EF2F-8D57-49F6-A63A-5B017A02F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A07C3-D55F-4F30-AC27-B8E8D165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3B478-FB8C-4684-B5C6-AA28AFF9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C7564-490F-4670-9A7C-806067E7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9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61464-0744-42EF-BF76-BE0B1F8B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C9A9B-06F0-4995-A804-76C8C223A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26D2-00CF-4A32-920B-BED2C03A7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C0B96-ABFF-4E5B-AC0C-68BBDBEB161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54D75-160B-45BB-AA7B-97BC8FD57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7E0D9-7862-4CCE-AEB4-0CED3690E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7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BFB4-0517-48BC-A75F-2181140F5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Регрессии и градиентный </a:t>
            </a:r>
            <a:r>
              <a:rPr lang="ru-RU" dirty="0" err="1"/>
              <a:t>бустинг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40BD7-7664-49BA-8153-CBFBAB27F4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9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7B6-373B-4C20-873E-459EF5E4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6E1F-D87C-477C-88BC-9E2C4FBF4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9751-757A-4AEE-9F3D-0F73D7AB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58BF3-42B5-43B3-818B-9D6330E8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8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7BF1-1E18-499F-A690-A007E4C0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Регрессии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EEEB-7C81-4A56-A684-B9EF99204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6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FCB7-B86F-4EA9-BEA1-8EC2CD7B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 Линейная регрессия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7DA53A-0283-46A7-AF25-A8DEE81B1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755322"/>
                <a:ext cx="12191999" cy="510267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Добавим фиктивный признак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Тогда запишем регрессионную функцию в более компактном виде 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Если рассматривать матрицу наблюдения-признаки, у которой в строках находятся примеры из набора данных, то нам необходимо добавить единичную колонку слева. Зададим модель следующим образом: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ru-RU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⃗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ru-RU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7DA53A-0283-46A7-AF25-A8DEE81B1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755322"/>
                <a:ext cx="12191999" cy="5102678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54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6BAB-CE23-40D4-A9C2-7850BAC94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Ограничения линейной регрессии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8D2F3-4587-4924-A1D2-09F4045471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1)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ⅈ: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матожидание случайных ошибок равно нулю</a:t>
                </a:r>
              </a:p>
              <a:p>
                <a:pPr marL="0" indent="0">
                  <a:buNone/>
                </a:pPr>
                <a:r>
                  <a:rPr lang="ru-RU" dirty="0"/>
                  <a:t>2) 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</a:rPr>
                      <m:t>∀ⅈ: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Var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0" dirty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3) 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8D2F3-4587-4924-A1D2-09F4045471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32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3A54-BF84-4465-950C-6437603D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Про веса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53B8B-5EDF-4F2B-B91F-8AC2A432A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Оценка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весов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линейна</a:t>
                </a:r>
                <a:r>
                  <a:rPr lang="en-US" dirty="0"/>
                  <a:t>, </a:t>
                </a:r>
                <a:r>
                  <a:rPr lang="ru-RU" dirty="0"/>
                  <a:t>когда 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Оценка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называется несмещенной тогда</a:t>
                </a:r>
                <a:r>
                  <a:rPr lang="en-US" dirty="0"/>
                  <a:t>, </a:t>
                </a:r>
                <a:r>
                  <a:rPr lang="ru-RU" dirty="0"/>
                  <a:t>когда матожидание этой оценки равно реальному</a:t>
                </a:r>
                <a:r>
                  <a:rPr lang="en-US" dirty="0"/>
                  <a:t>, </a:t>
                </a:r>
                <a:r>
                  <a:rPr lang="ru-RU" dirty="0"/>
                  <a:t>но неизвестному значению оцениваемого параметра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53B8B-5EDF-4F2B-B91F-8AC2A432A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01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4DE3-6652-46B5-9D51-EDB56E6C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Как вычислить значения параметров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2F528-17A3-4A1F-AB91-9C6B1D0E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878" y="1825625"/>
            <a:ext cx="10365921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8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E968-75B3-45EF-8C61-AD9A7455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МНК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D145-835B-4CBB-94F3-96B91092D4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D145-835B-4CBB-94F3-96B91092D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  <a:blipFill>
                <a:blip r:embed="rId2"/>
                <a:stretch>
                  <a:fillRect t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54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EC73-EAC6-45A8-AD47-9672CB1C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/>
              <a:t>L1,L2 </a:t>
            </a:r>
            <a:r>
              <a:rPr lang="ru-RU" dirty="0"/>
              <a:t>регуляризация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6FF0-68C0-49F5-851F-61986602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F5BB-79AA-4C90-87BB-DA3F174E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Градиентный спуск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95DF77-BE77-45CE-B2A1-FA9B853F5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8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168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Регрессии и градиентный бустинг</vt:lpstr>
      <vt:lpstr>Регрессии</vt:lpstr>
      <vt:lpstr> Линейная регрессия</vt:lpstr>
      <vt:lpstr>Ограничения линейной регрессии</vt:lpstr>
      <vt:lpstr>Про веса</vt:lpstr>
      <vt:lpstr>Как вычислить значения параметров?</vt:lpstr>
      <vt:lpstr>МНК</vt:lpstr>
      <vt:lpstr>L1,L2 регуляризация</vt:lpstr>
      <vt:lpstr>Градиентный спуск</vt:lpstr>
      <vt:lpstr>Градиентный бустинг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Регрессии и градиентный бустинг</dc:title>
  <dc:creator>Nikita Polozok</dc:creator>
  <cp:lastModifiedBy>Nikita Polozok</cp:lastModifiedBy>
  <cp:revision>10</cp:revision>
  <dcterms:created xsi:type="dcterms:W3CDTF">2018-11-15T12:22:16Z</dcterms:created>
  <dcterms:modified xsi:type="dcterms:W3CDTF">2018-11-16T16:10:29Z</dcterms:modified>
</cp:coreProperties>
</file>