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4CB0-9B01-48D2-BC3A-4E9E9B497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AC944-8E15-449A-8211-ADD8AF883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F9937-FAB1-45AA-9B00-28622474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798A-52E2-4897-80B1-626A744C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56F44-7A41-4C3E-BAC1-5F555633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4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7C0E-19B2-477E-B87C-19FF94EE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2E8CE-3F19-44C8-9C32-6066495CB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CF914-2B4A-4D06-B6EB-F788B201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D4D3-DC74-4805-AB88-B412670E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87D37-D089-4FB7-8EDB-99E9EB8F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3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9470B-FBE4-4D8E-BCA2-BD949B6F4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48BC2-196D-4E0F-AE12-0625ACF91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E53AD-9533-4086-BCC7-D2279736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3832A-AD46-4C87-9C44-738F38A6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C21FC-C6DF-4C00-ACCB-E38463DC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3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AB4F-CC32-4AB9-B7A3-60130AFD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8BB2-C8EA-41DA-834E-588BCFD9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5777B-A00C-45E7-9695-3590126A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11B8-82F5-4B9B-89B0-BD6B7403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6FF49-0192-4F6E-916F-B3BB2EF8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FE5E-2CC4-4A04-8E1E-3A897711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B439C-A6F8-4E30-BB55-CC8F5474B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EC0D6-9A1B-4138-B64F-15BBE9FA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D262-00F0-4828-8C17-B51FECE9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B54FE-CFA1-4EBB-9FD8-354F971C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D7C2-E6C4-42E8-A8EF-F5A1CF70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9667F-3D84-4C11-A9FB-D7C7EDD85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790C7-6A54-43E6-8959-F0F4818B9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4EE65-1D22-4796-A7EF-C88C5322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9B398-CB31-4377-9FF9-189B091C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81BB-52E9-49E8-A203-C57263C6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23FA-733D-4CB1-A4FC-76A67820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97E99-89BF-4FBE-868F-7F020439B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1A252-98E8-4D62-9F78-F949EC404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A83A7-F9B8-4A02-AAAF-FBDD0F013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A80A5-F4CF-4DDE-BCE2-B27B676EA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17075-548E-4C33-908B-06EBFAFB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055C4-3449-4D72-AC90-E905ABCC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80F8B-D508-4D70-A521-B15E89BF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0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A045-BFFC-4CEF-A3CC-B5694F51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DE569-CC4B-4912-8B21-F9E2AD36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CAFE3-A848-4BE9-AC57-FE469240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134DD-4D56-4BA2-BE4F-F20045CF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1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343DE-18F8-4F7C-A99A-4BBB8543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E263A-9171-4432-9455-6E18EE58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9BBF4-6EFB-4E43-8108-741FBBE4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BE0F-FD90-4834-9988-E743C38D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BECB-F260-494A-A127-A872E30A7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153B1-98CF-494E-B481-3AB991B79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3F6F4-1159-4CF5-9486-773F066D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08AC0-2E27-41CD-AD88-8F04443D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382D-89A8-4D4E-AD42-AA03FA14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7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3B1C-0A42-421C-959C-9DE0980F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4DFBC-B6FC-4786-9B09-D25348206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8CD00-EF0B-49B3-90B5-4E2929C98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81839-FC28-44D7-A58B-FCC7E20C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BAFD1-F1BE-441F-ACBB-787C08EC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426CA-7CD9-4AEB-8E42-3D7B91D1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9CEFC-C27F-45F0-971B-04A4BADF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8BA13-B4CD-4EC3-85B8-72B4F863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FE780-C232-4CB6-9651-F9EBA3300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709E-CB6C-42D9-9285-1A243CE5BA6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5759-3243-48EE-AD6F-F5014692A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F38E-98B1-492A-9299-F9B16BA82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3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rsera.org/lecture/vvedenie-mashinnoe-obuchenie/nieironnyie-sieti-vviedieniie-SjSlD" TargetMode="External"/><Relationship Id="rId3" Type="http://schemas.openxmlformats.org/officeDocument/2006/relationships/hyperlink" Target="https://neurohive.io/ru/osnovy-data-science/rekurrentnye-nejronnye-seti/" TargetMode="External"/><Relationship Id="rId7" Type="http://schemas.openxmlformats.org/officeDocument/2006/relationships/hyperlink" Target="http://robocraft.ru/blog/algorithm/560.html" TargetMode="External"/><Relationship Id="rId2" Type="http://schemas.openxmlformats.org/officeDocument/2006/relationships/hyperlink" Target="https://habr.com/company/wunderfund/blog/31547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iportal.ru/articles/neural-networks/back-propagation.html" TargetMode="External"/><Relationship Id="rId5" Type="http://schemas.openxmlformats.org/officeDocument/2006/relationships/hyperlink" Target="https://habr.com/company/wunderfund/blog/331310" TargetMode="External"/><Relationship Id="rId4" Type="http://schemas.openxmlformats.org/officeDocument/2006/relationships/hyperlink" Target="https://habr.com/users/arnis71/post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vdon.ru/magazine/archive/n3y2009/14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2A87-066D-4A4B-91E2-3C86EEE68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ECBEC-B5F3-4DF9-8180-83D73FFB1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B02C-0D05-40FA-A0C4-2D4178BD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Алгоритмы обучения нейронных сетей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26E6-5D54-4AD2-9804-526E33E38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7958"/>
            <a:ext cx="12192000" cy="5245768"/>
          </a:xfrm>
        </p:spPr>
        <p:txBody>
          <a:bodyPr>
            <a:normAutofit/>
          </a:bodyPr>
          <a:lstStyle/>
          <a:p>
            <a:r>
              <a:rPr lang="ru-RU" dirty="0"/>
              <a:t>сопряженных градиентов;</a:t>
            </a:r>
          </a:p>
          <a:p>
            <a:r>
              <a:rPr lang="ru-RU" dirty="0"/>
              <a:t>обратное распространение;</a:t>
            </a:r>
          </a:p>
          <a:p>
            <a:r>
              <a:rPr lang="ru-RU" dirty="0" err="1"/>
              <a:t>Квази</a:t>
            </a:r>
            <a:r>
              <a:rPr lang="ru-RU" dirty="0"/>
              <a:t>-Ньютоновский;</a:t>
            </a:r>
          </a:p>
          <a:p>
            <a:r>
              <a:rPr lang="ru-RU" dirty="0"/>
              <a:t>псевдо-обратный;</a:t>
            </a:r>
          </a:p>
          <a:p>
            <a:r>
              <a:rPr lang="ru-RU" dirty="0"/>
              <a:t>обучение Кохонена;</a:t>
            </a:r>
          </a:p>
          <a:p>
            <a:r>
              <a:rPr lang="ru-RU" dirty="0" err="1"/>
              <a:t>Левенберга-Маркара</a:t>
            </a:r>
            <a:r>
              <a:rPr lang="ru-RU" dirty="0"/>
              <a:t>;</a:t>
            </a:r>
          </a:p>
          <a:p>
            <a:r>
              <a:rPr lang="ru-RU" dirty="0"/>
              <a:t>векторный </a:t>
            </a:r>
            <a:r>
              <a:rPr lang="ru-RU" dirty="0" err="1"/>
              <a:t>квантователь</a:t>
            </a:r>
            <a:r>
              <a:rPr lang="ru-RU" dirty="0"/>
              <a:t>;</a:t>
            </a:r>
          </a:p>
          <a:p>
            <a:r>
              <a:rPr lang="ru-RU" dirty="0"/>
              <a:t>метод К-ближайших соседей (KNN)</a:t>
            </a:r>
          </a:p>
          <a:p>
            <a:r>
              <a:rPr lang="ru-RU" dirty="0"/>
              <a:t>установка явных отклонений.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2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20E2-5E56-49CA-ADA5-200AC337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6484"/>
          </a:xfrm>
        </p:spPr>
        <p:txBody>
          <a:bodyPr/>
          <a:lstStyle/>
          <a:p>
            <a:pPr algn="ctr"/>
            <a:r>
              <a:rPr lang="ru-RU" dirty="0"/>
              <a:t>Полезные ссылки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5C28F-3333-4CDE-A2E7-EDAE4FBE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390" y="1296234"/>
            <a:ext cx="10515600" cy="528904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arenR"/>
            </a:pPr>
            <a:r>
              <a:rPr lang="en-US" dirty="0">
                <a:hlinkClick r:id="rId2"/>
              </a:rPr>
              <a:t>https://habr.com/company/wunderfund/blog/315476/</a:t>
            </a:r>
            <a:r>
              <a:rPr lang="ru-RU" dirty="0"/>
              <a:t>  -настройка нейронных сетей</a:t>
            </a:r>
          </a:p>
          <a:p>
            <a:pPr marL="514350" indent="-514350">
              <a:buAutoNum type="arabicParenR"/>
            </a:pPr>
            <a:r>
              <a:rPr lang="en-US" dirty="0">
                <a:hlinkClick r:id="rId3"/>
              </a:rPr>
              <a:t>https://neurohive.io/ru/osnovy-data-science/rekurrentnye-nejronnye-seti/</a:t>
            </a:r>
            <a:r>
              <a:rPr lang="ru-RU" dirty="0"/>
              <a:t> -пара слов про обучение </a:t>
            </a:r>
            <a:r>
              <a:rPr lang="en-US" dirty="0"/>
              <a:t>RNN</a:t>
            </a:r>
          </a:p>
          <a:p>
            <a:pPr marL="514350" indent="-514350">
              <a:buAutoNum type="arabicParenR"/>
            </a:pPr>
            <a:r>
              <a:rPr lang="en-US" dirty="0">
                <a:hlinkClick r:id="rId4"/>
              </a:rPr>
              <a:t>https://habr.com/users/arnis71/posts/</a:t>
            </a:r>
            <a:r>
              <a:rPr lang="en-US" dirty="0"/>
              <a:t> </a:t>
            </a:r>
            <a:r>
              <a:rPr lang="ru-RU" dirty="0"/>
              <a:t>-основы нейронных сетей</a:t>
            </a:r>
          </a:p>
          <a:p>
            <a:pPr marL="514350" indent="-514350">
              <a:buAutoNum type="arabicParenR"/>
            </a:pPr>
            <a:r>
              <a:rPr lang="en-US" dirty="0">
                <a:hlinkClick r:id="rId5"/>
              </a:rPr>
              <a:t>https://habr.com/company/wunderfund/blog/331310</a:t>
            </a:r>
            <a:r>
              <a:rPr lang="ru-RU" dirty="0"/>
              <a:t> архитектура </a:t>
            </a:r>
            <a:r>
              <a:rPr lang="en-US" dirty="0"/>
              <a:t>RNN </a:t>
            </a:r>
            <a:r>
              <a:rPr lang="ru-RU" dirty="0"/>
              <a:t>и </a:t>
            </a:r>
            <a:r>
              <a:rPr lang="en-US" dirty="0"/>
              <a:t>LSTM</a:t>
            </a:r>
          </a:p>
          <a:p>
            <a:pPr marL="514350" indent="-514350">
              <a:buAutoNum type="arabicParenR"/>
            </a:pPr>
            <a:r>
              <a:rPr lang="en-US" dirty="0">
                <a:hlinkClick r:id="rId6"/>
              </a:rPr>
              <a:t>http://www.aiportal.ru/articles/neural-networks/back-propagation.html</a:t>
            </a:r>
            <a:r>
              <a:rPr lang="ru-RU" dirty="0"/>
              <a:t> -алгоритм обратного распространения ошибки</a:t>
            </a:r>
          </a:p>
          <a:p>
            <a:pPr marL="514350" indent="-514350">
              <a:buAutoNum type="arabicParenR"/>
            </a:pPr>
            <a:r>
              <a:rPr lang="en-US" dirty="0">
                <a:hlinkClick r:id="rId7"/>
              </a:rPr>
              <a:t>http://robocraft.ru/blog/algorithm/560.html</a:t>
            </a:r>
            <a:r>
              <a:rPr lang="ru-RU" dirty="0"/>
              <a:t> -алгоритм обратного </a:t>
            </a:r>
            <a:r>
              <a:rPr lang="ru-RU" dirty="0" err="1"/>
              <a:t>распростанения</a:t>
            </a:r>
            <a:r>
              <a:rPr lang="ru-RU" dirty="0"/>
              <a:t> ошибки  </a:t>
            </a:r>
          </a:p>
          <a:p>
            <a:pPr marL="514350" indent="-514350">
              <a:buAutoNum type="arabicParenR"/>
            </a:pPr>
            <a:r>
              <a:rPr lang="en-US" dirty="0">
                <a:hlinkClick r:id="rId8"/>
              </a:rPr>
              <a:t>https://www.coursera.org/lecture/vvedenie-mashinnoe-obuchenie/nieironnyie-sieti-vviedieniie-SjSlD</a:t>
            </a:r>
            <a:r>
              <a:rPr lang="ru-RU" dirty="0"/>
              <a:t> -введение в машинное обучение 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3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5D56-DEA3-4D20-87A3-DE86EDD0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AF4E-A1BF-4B8E-8AEA-C33E75554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8)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http://ivdon.ru/magazine/archive/n3y2009/143</a:t>
            </a:r>
            <a:r>
              <a:rPr lang="ru-RU" dirty="0"/>
              <a:t>  -математика обратного распространения ошибки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6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C3CF-5321-4C77-B73B-BFD3F7B3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8756C-844A-4CD9-9411-40C9E839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54A-A26E-4F16-B4AF-2FB2D571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C6BC1-0DB0-44E8-8A2C-20370B633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8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177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Алгоритмы обучения нейронных сетей </vt:lpstr>
      <vt:lpstr>Полезные ссылки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Polozok</dc:creator>
  <cp:lastModifiedBy>Nikita Polozok</cp:lastModifiedBy>
  <cp:revision>4</cp:revision>
  <dcterms:created xsi:type="dcterms:W3CDTF">2018-12-21T13:11:23Z</dcterms:created>
  <dcterms:modified xsi:type="dcterms:W3CDTF">2018-12-21T16:25:21Z</dcterms:modified>
</cp:coreProperties>
</file>