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1FA3-1B85-4E53-9B75-21361CD5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A96AB-219A-4BBA-92B1-43BF9C3E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725A-9885-4D37-B316-0A4B3CC6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19CD-BA56-4D11-854C-7F7697F4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34D0-5C7E-44A8-9E4F-0FFCD779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698-FD09-4CCD-8CC8-5E4BB03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C20C2-01D0-4AE0-A2D4-6E5D66BF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EA1E-931F-4400-A8DD-BA357DB6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6BE3-0C19-455C-9E51-ABB41D8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3B48-80DF-45D4-B846-DDE2A28B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3DF61-BB89-431B-8B46-2ADE0BFF1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CEFD0-1CE1-4517-B3EC-6D881194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CE10-98F8-44B2-901C-6876C10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BBBF-7429-4289-8995-4B17B7C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C25E-01C4-4324-82E7-52DCA01A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BC2C-5E3B-496F-8090-84E484AB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CF8-66FC-4FD6-8DC9-A9059785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CE1C-BD57-4A88-B85F-4ABA4DE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A3E5-7B86-4CA7-86A9-C7843EEE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F8A4-B313-4156-A37A-CEEE0B7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DD4-146A-4991-AA41-2EB24AF1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B577-D784-4A34-B306-0F7CFC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30A-929E-4EC9-A552-22937D7B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4537-97A2-4FFD-8671-6CC0BCA8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6CCE-C0DC-4045-AD2E-B6A8A2A3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D6C-BA0F-44D5-8EB5-2FD0948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C78A-8D68-4B33-82B4-F1CE67EB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2B3A-C359-487B-B966-B572E55E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5B47-ECC4-46D1-914B-242AEB1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53FFF-8CF1-4010-AF4D-ADBB273A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D754-8011-4CAF-B33A-CB3EF82C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5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FCE1-F63E-4431-A524-43C2DAF4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6CB5-5663-461E-86B5-FC87ABA3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FB0BB-7B08-488F-943B-51BFF03DF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4952-5C88-437D-A54E-65AC7C304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9EAA5-54BE-42FD-94E1-6183D2DB7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9ED65-2CD9-4900-B522-DB60FA8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C3BD-0F94-43E9-A15E-69B3ADF9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0DB0F-06F9-44E1-A8AE-265381D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098E-5A15-4A37-A89A-CF9DA4D5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326F7-9225-4554-AE7B-0E125F5C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AE6DA-3028-4D05-9EBB-34EA77E1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1F90-7530-4F3C-B5C6-94221313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36A1E-3367-4026-B524-04F13E3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5E344-2060-4EA2-9285-C55729CC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BD32-EF01-435E-9636-7D20E7A8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2DB9-445C-4AFC-AF8F-13F56B4E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0D71-5F69-4CC8-859F-F4906355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DC733-6510-4B7D-AEDC-0BD56730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7FBB-E04B-4337-9E4F-63DA01E5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989F-01D5-4714-B48F-04EAD689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67C9B-8230-41A4-87D2-C79BAD0E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F0DD-4E42-4A42-A383-9D128E16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995B0-890D-4D5D-9553-E196DA71F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DF0D-E98D-4970-8DC6-E4AA428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1DCC-329F-4585-9FD0-46881CD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9570-0072-4249-803C-ACCD625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73E1-6E74-4833-9283-ADFFCCB0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8695-6D34-47FB-98BF-DBB917DE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DD92C-2378-4A7D-B808-30662BBA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3A36-EF55-47D2-A627-CDE49E6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67A3-28B2-4200-B3F9-97BA43C11779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25B7-2B5E-4AAE-B1E7-CF5F10C9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9B3A-BAA7-4593-88E6-4200105BA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88D-2551-4240-9BDD-5E84E9E5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717-66E6-4F5C-AAB6-B6FD2E70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Регресии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FD756-32CE-44DC-BEDE-A4CC1797F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MAE</m:t>
                    </m:r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Регресии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Регресии</dc:title>
  <dc:creator>Nikita Polozok</dc:creator>
  <cp:lastModifiedBy>Полозок Никита</cp:lastModifiedBy>
  <cp:revision>4</cp:revision>
  <dcterms:created xsi:type="dcterms:W3CDTF">2018-11-08T15:19:03Z</dcterms:created>
  <dcterms:modified xsi:type="dcterms:W3CDTF">2018-11-19T21:54:18Z</dcterms:modified>
</cp:coreProperties>
</file>