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1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4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5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3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D0FD-5796-4837-B628-F39B5F908EF3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6203-2EAC-4743-B02A-1326283A3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hyperlink" Target="https://medium.com/the-theory-of-everything/understanding-activation-functions-in-neural-networks-9491262884e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активации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7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64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Ступенчатая функция (функция </a:t>
            </a:r>
            <a:r>
              <a:rPr lang="ru-RU" dirty="0" err="1"/>
              <a:t>Хевисайда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211"/>
                <a:ext cx="10515600" cy="52658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𝑡𝑒𝑝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 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Применение</a:t>
                </a:r>
                <a:r>
                  <a:rPr lang="en-US" dirty="0"/>
                  <a:t>: </a:t>
                </a:r>
                <a:r>
                  <a:rPr lang="ru-RU" dirty="0"/>
                  <a:t>Задача классификации</a:t>
                </a:r>
              </a:p>
              <a:p>
                <a:pPr marL="0" indent="0">
                  <a:buNone/>
                </a:pPr>
                <a:r>
                  <a:rPr lang="ru-RU" dirty="0"/>
                  <a:t>Недостатки</a:t>
                </a:r>
                <a:r>
                  <a:rPr lang="en-US" dirty="0"/>
                  <a:t>: </a:t>
                </a:r>
                <a:r>
                  <a:rPr lang="ru-RU" dirty="0"/>
                  <a:t>Невозможно построить сеть из нескольких слоев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211"/>
                <a:ext cx="10515600" cy="526587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4" y="2297596"/>
            <a:ext cx="4572000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7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Линейная функция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Недостатки</a:t>
                </a:r>
                <a:r>
                  <a:rPr lang="en-US" dirty="0"/>
                  <a:t>: </a:t>
                </a:r>
                <a:r>
                  <a:rPr lang="ru-RU" dirty="0"/>
                  <a:t>не имеет смысла построение многослойной сети (комбинация линейных функций линейным </a:t>
                </a:r>
                <a:r>
                  <a:rPr lang="ru-RU"/>
                  <a:t>способом является </a:t>
                </a:r>
                <a:r>
                  <a:rPr lang="ru-RU" dirty="0"/>
                  <a:t>линейной функцией)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  <a:blipFill>
                <a:blip r:embed="rId2"/>
                <a:stretch>
                  <a:fillRect l="-1217" b="-3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8" y="1815547"/>
            <a:ext cx="5406888" cy="32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7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Функция логистического </a:t>
            </a:r>
            <a:r>
              <a:rPr lang="ru-RU" dirty="0" err="1"/>
              <a:t>сигмоида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               </a:t>
                </a:r>
                <a:r>
                  <a:rPr lang="en-US" dirty="0"/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(1-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Недостатки</a:t>
                </a:r>
                <a:r>
                  <a:rPr lang="en-US" dirty="0"/>
                  <a:t>: </a:t>
                </a:r>
                <a:r>
                  <a:rPr lang="ru-RU" dirty="0"/>
                  <a:t>сложно отличить некоторые активации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.9933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.999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ru-RU" dirty="0"/>
                  <a:t>Применение</a:t>
                </a:r>
                <a:r>
                  <a:rPr lang="en-US" dirty="0"/>
                  <a:t>: </a:t>
                </a:r>
                <a:r>
                  <a:rPr lang="ru-RU" dirty="0"/>
                  <a:t>задачи прогнозирования вероятностей</a:t>
                </a:r>
                <a:r>
                  <a:rPr lang="en-US" dirty="0"/>
                  <a:t>, </a:t>
                </a:r>
                <a:r>
                  <a:rPr lang="ru-RU" dirty="0" err="1"/>
                  <a:t>мультиклассовой</a:t>
                </a:r>
                <a:r>
                  <a:rPr lang="ru-RU" dirty="0"/>
                  <a:t> классификации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6" y="1325561"/>
            <a:ext cx="4108174" cy="31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Гиперболический тангенс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anh</m:t>
                      </m:r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и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при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Применение</a:t>
                </a:r>
                <a:r>
                  <a:rPr lang="en-US" dirty="0"/>
                  <a:t>: </a:t>
                </a:r>
                <a:r>
                  <a:rPr lang="ru-RU" dirty="0"/>
                  <a:t>задачи бинарной классификации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800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17" y="2544417"/>
            <a:ext cx="4161183" cy="3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RELU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86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86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3" y="3179631"/>
            <a:ext cx="7277474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Почему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ru-RU" dirty="0"/>
              <a:t>так популярна</a:t>
            </a:r>
            <a:r>
              <a:rPr lang="en-US" dirty="0"/>
              <a:t>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 есл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и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более чувствительна</a:t>
                </a:r>
                <a:r>
                  <a:rPr lang="en-US" dirty="0"/>
                  <a:t>, </a:t>
                </a:r>
                <a:r>
                  <a:rPr lang="ru-RU" dirty="0"/>
                  <a:t>чем логистический </a:t>
                </a:r>
                <a:r>
                  <a:rPr lang="ru-RU" dirty="0" err="1"/>
                  <a:t>сигмоид</a:t>
                </a:r>
                <a:r>
                  <a:rPr lang="ru-RU" dirty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3) </a:t>
                </a:r>
                <a:r>
                  <a:rPr lang="ru-RU" dirty="0"/>
                  <a:t>Функция активации реальных нейронов больше похожа на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ru-RU" dirty="0"/>
                  <a:t>чем на </a:t>
                </a:r>
                <a:r>
                  <a:rPr lang="ru-RU" dirty="0" err="1"/>
                  <a:t>сигмоид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4)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𝑅𝑒𝐿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похожа на </a:t>
                </a:r>
                <a:r>
                  <a:rPr lang="en-US" dirty="0" err="1"/>
                  <a:t>SoftPlus</a:t>
                </a:r>
                <a:r>
                  <a:rPr lang="en-US" dirty="0"/>
                  <a:t> &gt; sigmoid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58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36" y="1690688"/>
            <a:ext cx="7282927" cy="3905026"/>
          </a:xfrm>
        </p:spPr>
      </p:pic>
    </p:spTree>
    <p:extLst>
      <p:ext uri="{BB962C8B-B14F-4D97-AF65-F5344CB8AC3E}">
        <p14:creationId xmlns:p14="http://schemas.microsoft.com/office/powerpoint/2010/main" val="14210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Глубокое обучение. Погружение в мир нейронных сетей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>
                <a:hlinkClick r:id="rId2"/>
              </a:rPr>
              <a:t>https://medium.com/the-theory-of-everything/understanding-activation-functions-in-neural-networks-9491262884e0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>
                <a:hlinkClick r:id="rId3"/>
              </a:rPr>
              <a:t>https://towardsdatascience.com/activation-functions-neural-networks-1cbd9f8d91d6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8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9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Перцептрон</a:t>
            </a:r>
            <a:r>
              <a:rPr lang="ru-RU" dirty="0"/>
              <a:t> </a:t>
            </a:r>
            <a:r>
              <a:rPr lang="ru-RU" dirty="0" err="1"/>
              <a:t>Розенблатта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𝕪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,+1</m:t>
                        </m:r>
                      </m:e>
                    </m:d>
                  </m:oMath>
                </a14:m>
                <a:r>
                  <a:rPr lang="en-US" dirty="0"/>
                  <a:t>- </a:t>
                </a:r>
                <a:r>
                  <a:rPr lang="ru-RU" dirty="0"/>
                  <a:t>множество возможных значений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- </a:t>
                </a:r>
                <a:r>
                  <a:rPr lang="ru-RU" dirty="0"/>
                  <a:t>вход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𝑔𝑛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-модель </a:t>
                </a:r>
                <a:r>
                  <a:rPr lang="ru-RU" dirty="0" err="1"/>
                  <a:t>Розенблатта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7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где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формула модели </a:t>
                </a:r>
                <a:r>
                  <a:rPr lang="ru-RU" dirty="0" err="1"/>
                  <a:t>Розенблатта</a:t>
                </a:r>
                <a:r>
                  <a:rPr lang="ru-RU" dirty="0"/>
                  <a:t> примет более однородную форму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𝑔𝑛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𝑔𝑛</m:t>
                    </m:r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Геометрический смысл линейного классификатора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4" y="2398643"/>
            <a:ext cx="6228521" cy="32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отступа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ru-RU" i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ru-RU" dirty="0"/>
                  <a:t>- расстояние от конкретного объекта</a:t>
                </a:r>
                <a:r>
                  <a:rPr lang="en-US" dirty="0"/>
                  <a:t>, </a:t>
                </a:r>
                <a:r>
                  <a:rPr lang="ru-RU" dirty="0"/>
                  <a:t>который имеет признаковое описание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до гиперплоскости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Отступ-величина</a:t>
                </a:r>
                <a:r>
                  <a:rPr lang="en-US" dirty="0"/>
                  <a:t>, </a:t>
                </a:r>
                <a:r>
                  <a:rPr lang="ru-RU" dirty="0"/>
                  <a:t>которая определяет корректность ответа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Критерий </a:t>
            </a:r>
            <a:r>
              <a:rPr lang="ru-RU" dirty="0" err="1"/>
              <a:t>перцептрона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множество тех примеров</a:t>
                </a:r>
                <a:r>
                  <a:rPr lang="en-US" dirty="0"/>
                  <a:t>, </a:t>
                </a:r>
                <a:r>
                  <a:rPr lang="ru-RU" dirty="0"/>
                  <a:t>которые </a:t>
                </a:r>
                <a:r>
                  <a:rPr lang="ru-RU" dirty="0" err="1"/>
                  <a:t>перцептрон</a:t>
                </a:r>
                <a:r>
                  <a:rPr lang="ru-RU" dirty="0"/>
                  <a:t> с весами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классифицирует неверно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1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</a:t>
            </a:r>
            <a:r>
              <a:rPr lang="en-US" dirty="0"/>
              <a:t>XOR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1839895"/>
            <a:ext cx="8083826" cy="3178209"/>
          </a:xfrm>
        </p:spPr>
      </p:pic>
    </p:spTree>
    <p:extLst>
      <p:ext uri="{BB962C8B-B14F-4D97-AF65-F5344CB8AC3E}">
        <p14:creationId xmlns:p14="http://schemas.microsoft.com/office/powerpoint/2010/main" val="356690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функции активации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213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340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Функции активации</vt:lpstr>
      <vt:lpstr>Предпосылки</vt:lpstr>
      <vt:lpstr>Перцептрон Розенблатта </vt:lpstr>
      <vt:lpstr>PowerPoint Presentation</vt:lpstr>
      <vt:lpstr>Геометрический смысл линейного классификатора </vt:lpstr>
      <vt:lpstr>Понятие отступа </vt:lpstr>
      <vt:lpstr>Критерий перцептрона </vt:lpstr>
      <vt:lpstr>Проблема XOR</vt:lpstr>
      <vt:lpstr>Основные функции активации</vt:lpstr>
      <vt:lpstr>Ступенчатая функция (функция Хевисайда)</vt:lpstr>
      <vt:lpstr>Линейная функция</vt:lpstr>
      <vt:lpstr>Функция логистического сигмоида</vt:lpstr>
      <vt:lpstr>Гиперболический тангенс</vt:lpstr>
      <vt:lpstr>RELU</vt:lpstr>
      <vt:lpstr>Почему ReLU так популярна?</vt:lpstr>
      <vt:lpstr>PowerPoint Presentation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Полозок Никита</dc:creator>
  <cp:lastModifiedBy>Nikita Polozok</cp:lastModifiedBy>
  <cp:revision>29</cp:revision>
  <dcterms:created xsi:type="dcterms:W3CDTF">2019-01-23T18:26:09Z</dcterms:created>
  <dcterms:modified xsi:type="dcterms:W3CDTF">2019-01-24T08:58:35Z</dcterms:modified>
</cp:coreProperties>
</file>