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6" r:id="rId8"/>
    <p:sldId id="265" r:id="rId9"/>
    <p:sldId id="267" r:id="rId10"/>
    <p:sldId id="270" r:id="rId11"/>
    <p:sldId id="268" r:id="rId12"/>
    <p:sldId id="271" r:id="rId13"/>
    <p:sldId id="269" r:id="rId14"/>
    <p:sldId id="27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D30-C37C-458B-AA0A-1E5F4A3C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1D1D-1CEE-4DAB-8E76-84225052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ADF2-CAD4-406C-9A47-DBD2D17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D327-32CF-42B5-BF95-C6EFDDD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5D9-56EA-48D4-8FB7-6DA721B3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2B70-0AB5-4A98-9D96-AD8654A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DEF6-A7C0-4938-AE78-BFED9DEA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EDC-B36B-4A31-9C09-0FEBC98C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D982-9B60-4474-8EB6-7A9A5196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EC9F-4E76-406C-86D4-CFA5CB79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295A1-A286-4B8B-A771-72F5060CA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6265-FACC-4FE2-9D5F-3E9CB68E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FBA3-4457-48B1-8DB3-E1DCD09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1E3B-8C30-4789-A97F-A64492F3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CB33-050B-4787-8EB1-FC867279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E343-A023-4254-98E7-BE840C33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22D6-7073-4F5A-BFC0-11A3064E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0D0A-2486-4D59-ACE8-B9574484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BFC2-CDF4-45E6-B890-4F91A07E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71E-EAA4-4ABA-8003-C422AE3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C0C0-67B2-45FF-AD4D-F481392F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D3EE-5D82-4D9D-8861-BD8399D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C475-64A4-45DB-84B1-39D1F9B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358A-5AEC-40B2-962A-252952C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8BAE-2F76-4B6E-99CE-AFDF035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C9D-5243-465B-8D8A-3F6C4CA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EEC-0694-44C3-9CC8-4262BB31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3686-A583-47C4-9403-623AE318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06F1-3C4A-4FC7-AC32-590F315A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CD1D-E1D4-4312-9ABF-E2DF037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96DB-A04E-4931-BF54-1B99D36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AA0-FD5B-4A59-BF38-AAF7319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41CD-1039-4772-8ED5-117F32AB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C970-21DA-42B3-97F0-683401AD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BCD0-3A29-4144-B72E-7C01843D0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2885-11B0-4CAA-8075-0862ACF6B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07472-91D0-4DC1-8487-6EDECF5E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23B0A-3649-4334-A9CB-9ACAD6B0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68C26-C64A-4467-BF81-301D792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FE6D-59F1-4C48-A984-1786683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B5B12-1B02-4ED3-85B8-71384FD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CA67-7EDF-4362-A742-DBEB5DF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B3CA-668B-413C-84C2-93EC1AB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C41A-5CD6-4246-9479-D1AFD19E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179D-2797-4D04-931B-B720484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BB2D-BB19-4D18-A7D1-C836F4F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612-C2F7-4742-B47B-7FD16420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E9F-FCE8-482E-AF2C-7C327185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DA89-F764-4658-BCBC-46716FD1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EBAE-3909-4753-A5B4-25BF00A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F6DE-C35A-4EC6-B4D1-5BB0A709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239E-A34D-4E5F-8ABD-2575AF6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E57-126D-4262-8D89-7ADCCBD8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E9ACA-9E49-47DD-BB0E-9B1AE8902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680D-EDEE-43FD-96F2-C9542604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EDFD-D2D0-4DC3-B557-93BAC53A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FDE4-9ADF-4C0C-B389-BEB4586A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FFF8-9BD2-40C7-AF14-4F6AE2DE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81853-DD07-463E-9744-ACCE6E07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0F1C-7E6F-4CDC-940D-AF6F8EA1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FEAB-A4D6-4E93-8FD0-55E2944C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BDF5-34A4-4D60-8634-D4F4D520FA6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C470-32BC-4011-9F12-F6C3E74DF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8632-4B27-4F9B-AF74-4DA4B538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7CF9C-3D86-4978-B570-F4D27063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Рекуррентные нейронные сети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6C7D-8F73-40F1-B29F-4072097F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7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Cell-state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26722"/>
            <a:ext cx="11496821" cy="35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Forget gate layer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50" y="2509911"/>
            <a:ext cx="64478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8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layer gate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74" y="2509911"/>
            <a:ext cx="65267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40" y="2509911"/>
            <a:ext cx="63962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09" y="2509911"/>
            <a:ext cx="66350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9347-D784-42D1-AAD5-0A1168A4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литература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FB2-4BB0-4A44-8374-D2F0E7A4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</a:t>
            </a:r>
            <a:r>
              <a:rPr lang="ru-RU" sz="2000"/>
              <a:t>Бенджио, Гудфеллоу, Курвилль: Глубокое обучение</a:t>
            </a:r>
          </a:p>
          <a:p>
            <a:pPr marL="0" indent="0">
              <a:buNone/>
            </a:pPr>
            <a:r>
              <a:rPr lang="en-US" sz="2000"/>
              <a:t>2) </a:t>
            </a:r>
            <a:r>
              <a:rPr lang="ru-RU" sz="2000"/>
              <a:t>Сергей Николенко</a:t>
            </a:r>
            <a:r>
              <a:rPr lang="en-US" sz="2000"/>
              <a:t>: </a:t>
            </a:r>
            <a:r>
              <a:rPr lang="ru-RU" sz="2000"/>
              <a:t>Глубокое обучение. Погружение в мир нейронных сетей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3) </a:t>
            </a:r>
            <a:r>
              <a:rPr lang="ru-RU" sz="2000"/>
              <a:t>Хайкин</a:t>
            </a:r>
            <a:r>
              <a:rPr lang="en-US" sz="2000"/>
              <a:t>:</a:t>
            </a:r>
            <a:r>
              <a:rPr lang="ru-RU" sz="2000"/>
              <a:t>Нейронные сети. Полный курс</a:t>
            </a:r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914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749BC-200D-4D93-ABFB-38B7FC58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/>
              <a:t>Напоминание</a:t>
            </a:r>
            <a:r>
              <a:rPr lang="en-US"/>
              <a:t>.</a:t>
            </a:r>
            <a:r>
              <a:rPr lang="ru-RU"/>
              <a:t>Нейронные сети прямого распространения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7167-8BA5-42EC-B5E0-F25C5DED6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Вход</a:t>
                </a:r>
                <a:r>
                  <a:rPr lang="en-US" dirty="0"/>
                  <a:t>: </a:t>
                </a:r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Выход</a:t>
                </a:r>
                <a:r>
                  <a:rPr lang="en-US" dirty="0"/>
                  <a:t>: y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Операция</a:t>
                </a:r>
                <a:r>
                  <a:rPr lang="en-US" dirty="0"/>
                  <a:t>: </a:t>
                </a:r>
                <a:r>
                  <a:rPr lang="ru-RU" dirty="0"/>
                  <a:t>Прогноз выходов по входам</a:t>
                </a:r>
                <a:r>
                  <a:rPr lang="en-US" dirty="0"/>
                  <a:t>, </a:t>
                </a:r>
                <a:r>
                  <a:rPr lang="ru-RU" dirty="0"/>
                  <a:t>причем каждый следующий вход не зависит от предыдущего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7167-8BA5-42EC-B5E0-F25C5DED6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2596" t="-2603" r="-4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64EA9E-6DF7-4809-9E5C-03AC88D5C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333396"/>
            <a:ext cx="4935970" cy="3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7C209-65BE-4269-AF25-2D4C7D22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Сети прямого распространения и последовательности 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0F132-386D-4D36-A1DA-BD2E3FCBB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Исходная последовательность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Будем пытаться предсказать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из ряда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как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0F132-386D-4D36-A1DA-BD2E3FCB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 l="-1963" t="-2023" r="-2487" b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08E256-0D3A-4AE7-BF3D-8A58901C4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082786"/>
            <a:ext cx="6250769" cy="25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41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78F2-E17A-4F4B-98FE-819FD85C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Мотивация: обработка последовательностей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0-D164-4C35-A8BB-6520640B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sz="2400" dirty="0"/>
              <a:t>Временные ряды (изменение цен акций</a:t>
            </a:r>
            <a:r>
              <a:rPr lang="en-US" sz="2400" dirty="0"/>
              <a:t>, </a:t>
            </a:r>
            <a:r>
              <a:rPr lang="ru-RU" sz="2400" dirty="0"/>
              <a:t>показания датчиков)</a:t>
            </a:r>
          </a:p>
          <a:p>
            <a:endParaRPr lang="ru-RU" sz="2400" dirty="0"/>
          </a:p>
          <a:p>
            <a:r>
              <a:rPr lang="ru-RU" sz="2400" dirty="0"/>
              <a:t>Естественно возникающие последовательности с зависимыми элементами (предложения естественного языка</a:t>
            </a:r>
            <a:r>
              <a:rPr lang="en-US" sz="2400" dirty="0"/>
              <a:t>, </a:t>
            </a:r>
            <a:r>
              <a:rPr lang="ru-RU" sz="2400" dirty="0"/>
              <a:t>человеческая речь при распознавании)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66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10C00-7700-438B-A8FF-35E9605A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</a:rPr>
              <a:t>Типы задач машинного</a:t>
            </a:r>
            <a:br>
              <a:rPr lang="ru-RU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обучения, связанных с последовательностями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6975-FD49-4A7D-87AC-822F07C7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1) </a:t>
            </a: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one-to-one)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2) </a:t>
            </a: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последовательность выходов (</a:t>
            </a:r>
            <a:r>
              <a:rPr lang="en-US" sz="2400" dirty="0">
                <a:solidFill>
                  <a:schemeClr val="bg1"/>
                </a:solidFill>
              </a:rPr>
              <a:t>one-to-many)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3) </a:t>
            </a:r>
            <a:r>
              <a:rPr lang="ru-RU" sz="2400" dirty="0">
                <a:solidFill>
                  <a:schemeClr val="bg1"/>
                </a:solidFill>
              </a:rPr>
              <a:t>Последовательность входов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many-to-one)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4) </a:t>
            </a:r>
            <a:r>
              <a:rPr lang="ru-RU" sz="2400" dirty="0">
                <a:solidFill>
                  <a:schemeClr val="bg1"/>
                </a:solidFill>
              </a:rPr>
              <a:t>Синхронизированные последовательности входов и выходов (</a:t>
            </a:r>
            <a:r>
              <a:rPr lang="en-US" sz="2400" dirty="0">
                <a:solidFill>
                  <a:schemeClr val="bg1"/>
                </a:solidFill>
              </a:rPr>
              <a:t>synchronized many-to-many)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8B57-7FC8-48FF-833F-817A6596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38044"/>
            <a:ext cx="6250769" cy="20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9988-F23F-4B70-9F02-0071FA19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Архитектура простой RNN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797D0-C370-4CBD-BEFC-B9D4F83A4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34"/>
            <a:ext cx="10515600" cy="4116857"/>
          </a:xfrm>
        </p:spPr>
      </p:pic>
    </p:spTree>
    <p:extLst>
      <p:ext uri="{BB962C8B-B14F-4D97-AF65-F5344CB8AC3E}">
        <p14:creationId xmlns:p14="http://schemas.microsoft.com/office/powerpoint/2010/main" val="4702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A3CF-225B-4657-B864-F82FBCA6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Simple 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971AB2-2E66-4A79-AF56-4CAB70B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17128"/>
            <a:ext cx="6250769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A602-949B-496C-961C-5E796565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Пример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638044"/>
                <a:ext cx="4654297" cy="421995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3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3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3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3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38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3800" b="1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3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800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800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800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8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3800" b="1" dirty="0">
                    <a:solidFill>
                      <a:schemeClr val="bg1"/>
                    </a:solidFill>
                  </a:rPr>
                  <a:t>а</a:t>
                </a:r>
                <a14:m>
                  <m:oMath xmlns:m="http://schemas.openxmlformats.org/officeDocument/2006/math">
                    <m:r>
                      <a:rPr lang="ru-RU" sz="3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800" b="1" dirty="0">
                    <a:solidFill>
                      <a:schemeClr val="bg1"/>
                    </a:solidFill>
                  </a:rPr>
                  <a:t> -</a:t>
                </a:r>
                <a:r>
                  <a:rPr lang="ru-RU" sz="38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3800" dirty="0">
                    <a:solidFill>
                      <a:schemeClr val="bg1"/>
                    </a:solidFill>
                  </a:rPr>
                  <a:t>начальное состояние сети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638044"/>
                <a:ext cx="4654297" cy="4219956"/>
              </a:xfrm>
              <a:blipFill>
                <a:blip r:embed="rId2"/>
                <a:stretch>
                  <a:fillRect l="-1047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5F412C-D83E-428D-98F3-CE1EF930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95263"/>
            <a:ext cx="6250769" cy="29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6" y="2509911"/>
            <a:ext cx="1066036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Рекуррентные нейронные сети</vt:lpstr>
      <vt:lpstr>Напоминание.Нейронные сети прямого распространения </vt:lpstr>
      <vt:lpstr>Сети прямого распространения и последовательности </vt:lpstr>
      <vt:lpstr>Мотивация: обработка последовательностей</vt:lpstr>
      <vt:lpstr>Типы задач машинного обучения, связанных с последовательностями</vt:lpstr>
      <vt:lpstr>Архитектура простой RNN</vt:lpstr>
      <vt:lpstr>Simple RNN</vt:lpstr>
      <vt:lpstr>Пример</vt:lpstr>
      <vt:lpstr>LSTM</vt:lpstr>
      <vt:lpstr>Cell-state</vt:lpstr>
      <vt:lpstr>Forget gate layer</vt:lpstr>
      <vt:lpstr>Input layer gate</vt:lpstr>
      <vt:lpstr>PowerPoint Presentation</vt:lpstr>
      <vt:lpstr>PowerPoint Presentation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нейронные сети</dc:title>
  <dc:creator>Nikita Polozok</dc:creator>
  <cp:lastModifiedBy>Nikita Polozok</cp:lastModifiedBy>
  <cp:revision>2</cp:revision>
  <dcterms:created xsi:type="dcterms:W3CDTF">2019-01-10T10:52:41Z</dcterms:created>
  <dcterms:modified xsi:type="dcterms:W3CDTF">2019-01-10T11:41:15Z</dcterms:modified>
</cp:coreProperties>
</file>