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 showGuides="1">
      <p:cViewPr>
        <p:scale>
          <a:sx n="117" d="100"/>
          <a:sy n="117" d="100"/>
        </p:scale>
        <p:origin x="11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02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89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66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40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41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9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87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0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49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65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67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67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Классификация методов и моделей прогнозирования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72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27" y="1659835"/>
            <a:ext cx="7951303" cy="3538329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F54C26-3138-4B1D-BC50-373460E105EA}"/>
              </a:ext>
            </a:extLst>
          </p:cNvPr>
          <p:cNvCxnSpPr/>
          <p:nvPr/>
        </p:nvCxnSpPr>
        <p:spPr>
          <a:xfrm>
            <a:off x="7813221" y="182063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45B435-A131-46C3-873C-2F166F9E1A67}"/>
              </a:ext>
            </a:extLst>
          </p:cNvPr>
          <p:cNvCxnSpPr/>
          <p:nvPr/>
        </p:nvCxnSpPr>
        <p:spPr>
          <a:xfrm>
            <a:off x="7796893" y="1820636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4923FC-201F-4342-8A67-F2082BD420C2}"/>
              </a:ext>
            </a:extLst>
          </p:cNvPr>
          <p:cNvCxnSpPr/>
          <p:nvPr/>
        </p:nvCxnSpPr>
        <p:spPr>
          <a:xfrm>
            <a:off x="7813221" y="16906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76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      Интуитивные методы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 рандомизированных сводных показателей </a:t>
            </a:r>
          </a:p>
        </p:txBody>
      </p:sp>
    </p:spTree>
    <p:extLst>
      <p:ext uri="{BB962C8B-B14F-4D97-AF65-F5344CB8AC3E}">
        <p14:creationId xmlns:p14="http://schemas.microsoft.com/office/powerpoint/2010/main" val="273897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982" y="365125"/>
            <a:ext cx="7832035" cy="4399722"/>
          </a:xfrm>
        </p:spPr>
      </p:pic>
    </p:spTree>
    <p:extLst>
      <p:ext uri="{BB962C8B-B14F-4D97-AF65-F5344CB8AC3E}">
        <p14:creationId xmlns:p14="http://schemas.microsoft.com/office/powerpoint/2010/main" val="165316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43" y="365125"/>
            <a:ext cx="8004313" cy="4763466"/>
          </a:xfrm>
        </p:spPr>
      </p:pic>
    </p:spTree>
    <p:extLst>
      <p:ext uri="{BB962C8B-B14F-4D97-AF65-F5344CB8AC3E}">
        <p14:creationId xmlns:p14="http://schemas.microsoft.com/office/powerpoint/2010/main" val="355584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ED18-59DC-4693-AAD7-7D071E0F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2702F-24B5-4447-A73B-94A050C8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295"/>
            <a:ext cx="10515600" cy="4802187"/>
          </a:xfrm>
        </p:spPr>
        <p:txBody>
          <a:bodyPr>
            <a:normAutofit/>
          </a:bodyPr>
          <a:lstStyle/>
          <a:p>
            <a:r>
              <a:rPr lang="ru-RU" dirty="0"/>
              <a:t>В </a:t>
            </a:r>
            <a:r>
              <a:rPr lang="ru-RU" b="1" dirty="0"/>
              <a:t>статистических моделях</a:t>
            </a:r>
            <a:r>
              <a:rPr lang="ru-RU" dirty="0"/>
              <a:t> зависимость будущего значения от прошлого задается в виде некоторого уравнения. К ним относятся:</a:t>
            </a:r>
            <a:br>
              <a:rPr lang="ru-RU" dirty="0"/>
            </a:br>
            <a:endParaRPr lang="ru-RU" dirty="0"/>
          </a:p>
          <a:p>
            <a:r>
              <a:rPr lang="ru-RU" dirty="0"/>
              <a:t>регрессионные модели (линейная регрессия, нелинейная регрессия);</a:t>
            </a:r>
          </a:p>
          <a:p>
            <a:r>
              <a:rPr lang="ru-RU" dirty="0" err="1"/>
              <a:t>авторегрессионные</a:t>
            </a:r>
            <a:r>
              <a:rPr lang="ru-RU" dirty="0"/>
              <a:t> модели (ARIMAX, GARCH, ARDLM);</a:t>
            </a:r>
          </a:p>
          <a:p>
            <a:r>
              <a:rPr lang="ru-RU" dirty="0"/>
              <a:t>модель экспоненциального сглаживания;</a:t>
            </a:r>
          </a:p>
          <a:p>
            <a:r>
              <a:rPr lang="ru-RU" dirty="0"/>
              <a:t>модель по выборке максимального подобия;</a:t>
            </a:r>
          </a:p>
          <a:p>
            <a:r>
              <a:rPr lang="ru-RU" dirty="0"/>
              <a:t>и т.д.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9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CDF0-84DD-44EC-849B-63FE4BA1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7367-7E67-48EF-B8D3-617EA9AB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 </a:t>
            </a:r>
            <a:r>
              <a:rPr lang="ru-RU" b="1" dirty="0"/>
              <a:t>структурных моделях</a:t>
            </a:r>
            <a:r>
              <a:rPr lang="ru-RU" dirty="0"/>
              <a:t> зависимость будущего значения от прошлого задается в виде некоторой структуры и правил перехода по ней. К ним относятся:</a:t>
            </a:r>
            <a:br>
              <a:rPr lang="ru-RU" dirty="0"/>
            </a:br>
            <a:endParaRPr lang="ru-RU" dirty="0"/>
          </a:p>
          <a:p>
            <a:r>
              <a:rPr lang="ru-RU" dirty="0" err="1"/>
              <a:t>нейросетевые</a:t>
            </a:r>
            <a:r>
              <a:rPr lang="ru-RU" dirty="0"/>
              <a:t> модели;</a:t>
            </a:r>
          </a:p>
          <a:p>
            <a:r>
              <a:rPr lang="ru-RU" dirty="0"/>
              <a:t>модели на базе цепей Маркова;</a:t>
            </a:r>
          </a:p>
          <a:p>
            <a:r>
              <a:rPr lang="ru-RU" dirty="0"/>
              <a:t>модели на базе классификационно-регрессионных деревьев;</a:t>
            </a:r>
          </a:p>
          <a:p>
            <a:r>
              <a:rPr lang="ru-RU" dirty="0"/>
              <a:t>и т.д.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4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0515600" cy="5876649"/>
          </a:xfrm>
        </p:spPr>
      </p:pic>
    </p:spTree>
    <p:extLst>
      <p:ext uri="{BB962C8B-B14F-4D97-AF65-F5344CB8AC3E}">
        <p14:creationId xmlns:p14="http://schemas.microsoft.com/office/powerpoint/2010/main" val="19254652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14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Классификация методов и моделей прогнозирования </vt:lpstr>
      <vt:lpstr>PowerPoint Presentation</vt:lpstr>
      <vt:lpstr>      Интуитивные методы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Полозок Никита</dc:creator>
  <cp:lastModifiedBy>Nikita Polozok</cp:lastModifiedBy>
  <cp:revision>10</cp:revision>
  <dcterms:created xsi:type="dcterms:W3CDTF">2018-10-31T23:10:45Z</dcterms:created>
  <dcterms:modified xsi:type="dcterms:W3CDTF">2018-11-01T09:46:14Z</dcterms:modified>
</cp:coreProperties>
</file>