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45B1-B86A-42FC-B164-71539792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C42A0-7B42-4D47-AE33-3D03D8694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0F4F-79DD-4559-A97A-466F59C6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0F93-05EB-40BA-B13E-165A3F2F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F705-15BD-41B0-B2FA-706AF566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61B5-3F5E-471C-BF8E-878ED41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AD4B3-2048-4F56-9E7F-35B2AA51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DF05-4BF5-46DC-8E2C-0E4C017A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A348-182D-4FE1-9EC7-69169D93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7545-A58E-4424-9894-99F7D814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C88EA-5E55-4EF5-9DFE-FE1F6C0AA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13F2-65C1-4FBE-A30E-AE7FA5C8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0214-F1F1-416B-BD7F-40062AF8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F11B-8A10-4E17-A232-11ADE381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BC24-699F-4A2E-B65C-CF0119A0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C535-F170-49B2-9494-5A6E2353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F149-5E2A-428B-B5A6-5E288EA5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32DD-C85C-4B57-AACC-B88B20E2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C2C9-6FC5-4D49-9CE1-B4D37E03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9E9-BDC1-429E-AD81-2E786180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327D-6C40-4200-8D9E-65446F62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5207-2CFE-4B8A-8D86-164C40E8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778F-C531-41AC-A7F7-6378162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9FEA-CC77-48E3-9471-70CA396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60EC-D917-4ACD-AE8A-2CE5A208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0EBE-F983-4619-87D7-EAE6AD79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106A-7536-400B-879B-FF73CA41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B4287-E64C-4820-A180-8D3C7637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01D89-B87C-41B3-A88B-F215A06E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588A-C79F-49C6-806A-4AFCD494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5A36A-478E-49B2-8B34-8DAA18C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1C90-D471-4F03-BDE0-7201D8D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1780-4053-4082-BF7F-EFB37F3B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B4CA5-7374-463E-BB68-57F3517D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3BC96-D2AA-46F6-BD01-20C6011C7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40299-DA09-4A8C-916D-604077426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DC3A4-D35C-47C5-B4B7-28A0F204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835-C9DD-4E03-AB89-C076390A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85981-FAE1-4588-9402-89BE287E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631A-D145-454E-B666-4D16EDE2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E7D52-4CCB-4BA2-8C30-01EB9ABD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788EE-6F1C-4C02-B02A-1EF302CD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8A4D-982E-4B25-AEEB-385364F2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F61F8-DDF7-4E72-833A-029FBFB8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AA205-9038-4FFF-B46B-AEFEFCD2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4A93-DB91-40DF-876A-2F2A1D3E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B09D-E221-4B86-B960-EF3F37FC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CBF7-6427-47C4-AEAC-74926277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A9875-AB3F-4C0C-AA25-4F93B6A2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EC5-131C-4969-9568-826C8560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C6CD-66D7-4D9A-B11F-6595DF9B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534E-B9A6-4F78-A392-A4E7F0FF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F193-B635-4294-8F72-8098F2BF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FBCAD-C28D-41EF-89E2-558B95300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D1114-AC80-4F65-AE1A-07F4EE4E9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A32E-9FCD-4969-838C-B2E0B5DB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2421-B3FE-4977-A020-87DDCC8B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9B33-49E1-47E3-B623-6BBC94AC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B70D2-F46C-4DB8-B92B-173BB39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12E6-0CF8-4211-A4F2-F46E19C2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368D-6DAD-4081-905B-73E70DEC0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39B4-B2F0-44CF-A90C-CBBB2BA4BFA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3168-5176-4D66-ACD8-0D7D631D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CF81-FFC9-42C5-A9AF-4D5C84687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D8CA-5BBB-4F1D-9093-1E8BA40B5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DE22-12FA-499C-B8E2-49F7DEAE2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Arima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F1E74-EA45-4ACF-8C85-048088CEB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D928-F8BE-41AC-9169-F6145BD4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D0B69-1917-403C-995C-D1F78A29B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97" y="1825625"/>
            <a:ext cx="6355806" cy="4351338"/>
          </a:xfrm>
        </p:spPr>
      </p:pic>
    </p:spTree>
    <p:extLst>
      <p:ext uri="{BB962C8B-B14F-4D97-AF65-F5344CB8AC3E}">
        <p14:creationId xmlns:p14="http://schemas.microsoft.com/office/powerpoint/2010/main" val="24953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E5A4-804C-417C-993D-15ABB89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046BE-C781-491F-9419-28AD50FF2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186781"/>
            <a:ext cx="6905625" cy="3629025"/>
          </a:xfrm>
        </p:spPr>
      </p:pic>
    </p:spTree>
    <p:extLst>
      <p:ext uri="{BB962C8B-B14F-4D97-AF65-F5344CB8AC3E}">
        <p14:creationId xmlns:p14="http://schemas.microsoft.com/office/powerpoint/2010/main" val="31231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Arima 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graphics</dc:title>
  <dc:creator>Nikita Polozok</dc:creator>
  <cp:lastModifiedBy>Nikita Polozok</cp:lastModifiedBy>
  <cp:revision>1</cp:revision>
  <dcterms:created xsi:type="dcterms:W3CDTF">2018-11-01T09:42:29Z</dcterms:created>
  <dcterms:modified xsi:type="dcterms:W3CDTF">2018-11-01T09:45:13Z</dcterms:modified>
</cp:coreProperties>
</file>