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86" r:id="rId6"/>
    <p:sldId id="261" r:id="rId7"/>
    <p:sldId id="262" r:id="rId8"/>
    <p:sldId id="285" r:id="rId9"/>
    <p:sldId id="264" r:id="rId10"/>
    <p:sldId id="265" r:id="rId11"/>
    <p:sldId id="266" r:id="rId12"/>
    <p:sldId id="274" r:id="rId13"/>
    <p:sldId id="280" r:id="rId14"/>
    <p:sldId id="281" r:id="rId15"/>
    <p:sldId id="283" r:id="rId16"/>
    <p:sldId id="282" r:id="rId17"/>
    <p:sldId id="287" r:id="rId18"/>
    <p:sldId id="288" r:id="rId19"/>
    <p:sldId id="279" r:id="rId20"/>
    <p:sldId id="273" r:id="rId21"/>
    <p:sldId id="271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214-9001-4E17-BA56-BB3E167E4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EEDCA-3A0B-454F-A246-91623404A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724E5-1282-4982-8D8A-763E0727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CA72-FE30-42DB-BE04-B5FDF641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7224-66EE-4B6A-94A4-CB641C5F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4B99-A2F9-4223-AB3F-828CC7B4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80D0D-AF6B-433D-8346-90BB7DDCA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6F1F-5E32-448A-95CC-C352A9DF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85DA-05C9-4A71-810B-DE8A8191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B6121-1C22-4764-8799-78E6C15E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0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EA4BD-E807-49D3-8A27-C42E69891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8974F-2EE0-4A5A-806D-D1BE7D78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165A-0B9E-4864-902F-3A162752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6F9F-4389-44E1-B2F9-E92DC01F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D1A3E-234F-4F4A-9838-A9A3D50B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7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570A-8565-47FD-83D5-25A32829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7AAA-8F33-4F5C-8599-1978BBCF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9E96-84EE-43BC-A42C-D60F0DAA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41AE6-4510-41EA-AC29-0CD6F04C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0B72-D002-4910-8DFB-B447FFF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70CF-1243-438F-9E3B-47BCCF0B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CD2AF-5032-40C4-85E1-08745BDC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C0E1-67AA-4508-A248-6B1A4728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3A84-058B-445F-9DC7-53CF81D9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0FA2-F5D3-47B3-8A2A-5958F3CF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2C29-0E79-4CEB-9EDC-32F02AD2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57BF-835F-47C1-858B-D4B34F4BD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5CA07-F99E-4B55-94AB-DA97FF321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35FE-DC0B-4A5E-9E06-2B19AF89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34291-15B4-4630-999C-5A89B08B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62C00-9B84-4EE6-9B37-37529B1E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C306-F166-4554-9124-6D76667D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904D-4B49-4CAE-BC4B-73337D41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1080C-9C7C-46EB-B43A-3D9009D09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CFE2B-F4FC-4E16-9C77-29D2E9EE2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71648-60FF-4A89-A05A-A8FAC0962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ACB8F-1B49-4F2C-9C5B-0EABE52F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4161B-7C1E-4A53-99B6-4307A54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92B95-DD78-4A1D-B539-1918D4B6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712C-2EA4-422B-9C86-EE1D8863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55D4-14E8-427C-9281-8CEBFBD1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A3C05-4A67-481F-B217-640EC907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1FE88-12FD-4758-BA45-BE3D8EB0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9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F383-2524-483E-AADC-6FF1EE9D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52E0-7FFF-40CB-A860-2AC6D80B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CAEA-5B45-405D-A590-55189D02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9B61-4173-41E2-9DEA-99E3F5B1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16CF-CA84-4CB3-8A05-4622A941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11930-1205-47AD-8E77-1C29D41F5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EBD74-7108-4185-A10C-6ADFE8D7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18622-A916-418B-A9E9-A6A5C80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1916D-E45D-447A-B39E-B7E4EF93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E39-B05E-488B-80F5-70F017B2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1B128-F4F3-402A-80C9-A26A98AD9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7E583-6ACA-4891-808E-F5407B7C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83A20-36DC-4BCC-A555-C6F39BAC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92F9F-3307-48DB-9E52-C70DE01E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08199-F2CB-44EA-92EF-571DA1D1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616B5-C09C-49A8-B9D7-E20DCEA6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540F-BAE7-4460-9F77-C3742480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57FF-3A61-4091-BE57-D5098FF0E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15ED-1CF3-49A5-814D-D0ECBDE8297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516C-1C9E-4FA0-839E-B83446560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B366-B3C8-4ED3-9293-45FF89570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A66C-90AE-4FF8-A316-DD54A38AD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A4D9EB-FFA0-425C-A9C5-1BE48C4967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𝑀𝐿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𝐷𝐿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A4D9EB-FFA0-425C-A9C5-1BE48C496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507C-CD03-4E29-BC62-644DE2AE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0AFBA-A928-4E3E-A996-9B5AC2881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1825625"/>
            <a:ext cx="4438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B3EF-EAD7-4D61-AE79-BAC38AFA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машинного обучения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E328-34D7-4AD0-A3EC-6582206A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606B3-300B-4A45-B8E4-C52F0CFCA4C9}"/>
              </a:ext>
            </a:extLst>
          </p:cNvPr>
          <p:cNvSpPr/>
          <p:nvPr/>
        </p:nvSpPr>
        <p:spPr>
          <a:xfrm>
            <a:off x="4819650" y="209232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8AD53-6F99-4128-A904-7E00EAAD6A69}"/>
              </a:ext>
            </a:extLst>
          </p:cNvPr>
          <p:cNvSpPr/>
          <p:nvPr/>
        </p:nvSpPr>
        <p:spPr>
          <a:xfrm>
            <a:off x="8382000" y="400208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A495D-8531-4B4C-9507-DB89A766EE61}"/>
              </a:ext>
            </a:extLst>
          </p:cNvPr>
          <p:cNvSpPr/>
          <p:nvPr/>
        </p:nvSpPr>
        <p:spPr>
          <a:xfrm>
            <a:off x="4819650" y="4001293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1257300" y="400129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F23E79-2B95-4C66-A227-AF849F78CCF7}"/>
              </a:ext>
            </a:extLst>
          </p:cNvPr>
          <p:cNvCxnSpPr>
            <a:endCxn id="10" idx="0"/>
          </p:cNvCxnSpPr>
          <p:nvPr/>
        </p:nvCxnSpPr>
        <p:spPr>
          <a:xfrm flipH="1">
            <a:off x="2533650" y="3429000"/>
            <a:ext cx="2286000" cy="5722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68F440-8B94-4456-9F65-11D723E7F59E}"/>
              </a:ext>
            </a:extLst>
          </p:cNvPr>
          <p:cNvCxnSpPr>
            <a:stCxn id="6" idx="2"/>
          </p:cNvCxnSpPr>
          <p:nvPr/>
        </p:nvCxnSpPr>
        <p:spPr>
          <a:xfrm>
            <a:off x="6096000" y="3417887"/>
            <a:ext cx="0" cy="5834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4D8074-E504-4EA7-B2BD-FFC5EA4B5B73}"/>
              </a:ext>
            </a:extLst>
          </p:cNvPr>
          <p:cNvCxnSpPr>
            <a:endCxn id="8" idx="0"/>
          </p:cNvCxnSpPr>
          <p:nvPr/>
        </p:nvCxnSpPr>
        <p:spPr>
          <a:xfrm>
            <a:off x="7372350" y="3417887"/>
            <a:ext cx="2286000" cy="5841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E259C1-4E77-49BA-81CA-A286F2898818}"/>
              </a:ext>
            </a:extLst>
          </p:cNvPr>
          <p:cNvSpPr txBox="1"/>
          <p:nvPr/>
        </p:nvSpPr>
        <p:spPr>
          <a:xfrm>
            <a:off x="125730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AC789-34DB-4391-B73A-6D8D618D0929}"/>
              </a:ext>
            </a:extLst>
          </p:cNvPr>
          <p:cNvSpPr txBox="1"/>
          <p:nvPr/>
        </p:nvSpPr>
        <p:spPr>
          <a:xfrm>
            <a:off x="481965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56405-0024-4515-BCFD-8DFB5D892E45}"/>
              </a:ext>
            </a:extLst>
          </p:cNvPr>
          <p:cNvSpPr txBox="1"/>
          <p:nvPr/>
        </p:nvSpPr>
        <p:spPr>
          <a:xfrm>
            <a:off x="8382000" y="431482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6F9F48-AD57-4715-8E2C-A479506F49A0}"/>
              </a:ext>
            </a:extLst>
          </p:cNvPr>
          <p:cNvSpPr txBox="1"/>
          <p:nvPr/>
        </p:nvSpPr>
        <p:spPr>
          <a:xfrm>
            <a:off x="4819650" y="240585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0460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2082278" y="2393876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7560383" y="239955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3708027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838200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6357097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730F61D-2682-4895-A0DA-643AA07312AD}"/>
              </a:ext>
            </a:extLst>
          </p:cNvPr>
          <p:cNvSpPr/>
          <p:nvPr/>
        </p:nvSpPr>
        <p:spPr>
          <a:xfrm>
            <a:off x="9226924" y="4292770"/>
            <a:ext cx="2126876" cy="1027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421288-0F16-44EA-94B6-0BA8402C7F7E}"/>
              </a:ext>
            </a:extLst>
          </p:cNvPr>
          <p:cNvCxnSpPr>
            <a:endCxn id="11" idx="0"/>
          </p:cNvCxnSpPr>
          <p:nvPr/>
        </p:nvCxnSpPr>
        <p:spPr>
          <a:xfrm flipH="1">
            <a:off x="1901638" y="3719439"/>
            <a:ext cx="180640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F84C0-EE7C-465F-9B32-54FD3840DA37}"/>
              </a:ext>
            </a:extLst>
          </p:cNvPr>
          <p:cNvCxnSpPr>
            <a:endCxn id="8" idx="0"/>
          </p:cNvCxnSpPr>
          <p:nvPr/>
        </p:nvCxnSpPr>
        <p:spPr>
          <a:xfrm>
            <a:off x="4631618" y="3719439"/>
            <a:ext cx="139847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69EB7D-C83D-41D4-BCF3-5B7AC4116D12}"/>
              </a:ext>
            </a:extLst>
          </p:cNvPr>
          <p:cNvCxnSpPr>
            <a:endCxn id="12" idx="0"/>
          </p:cNvCxnSpPr>
          <p:nvPr/>
        </p:nvCxnSpPr>
        <p:spPr>
          <a:xfrm flipH="1">
            <a:off x="7420535" y="3719439"/>
            <a:ext cx="136489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A12949-06D9-4993-8715-D8E633A102BD}"/>
              </a:ext>
            </a:extLst>
          </p:cNvPr>
          <p:cNvCxnSpPr>
            <a:endCxn id="13" idx="0"/>
          </p:cNvCxnSpPr>
          <p:nvPr/>
        </p:nvCxnSpPr>
        <p:spPr>
          <a:xfrm>
            <a:off x="10109722" y="3719439"/>
            <a:ext cx="180640" cy="57333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F80179-1618-4236-A814-12E9401CECDD}"/>
              </a:ext>
            </a:extLst>
          </p:cNvPr>
          <p:cNvSpPr txBox="1"/>
          <p:nvPr/>
        </p:nvSpPr>
        <p:spPr>
          <a:xfrm>
            <a:off x="2078917" y="258786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6D5FA-8D9D-4C49-8A66-89D0D97A5927}"/>
              </a:ext>
            </a:extLst>
          </p:cNvPr>
          <p:cNvSpPr txBox="1"/>
          <p:nvPr/>
        </p:nvSpPr>
        <p:spPr>
          <a:xfrm>
            <a:off x="7557022" y="258786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3DF0A3-296F-435C-9377-78E8131E4C25}"/>
              </a:ext>
            </a:extLst>
          </p:cNvPr>
          <p:cNvSpPr txBox="1"/>
          <p:nvPr/>
        </p:nvSpPr>
        <p:spPr>
          <a:xfrm>
            <a:off x="838198" y="4578869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B38C84-F4FC-4D24-B295-B3C339229290}"/>
              </a:ext>
            </a:extLst>
          </p:cNvPr>
          <p:cNvSpPr txBox="1"/>
          <p:nvPr/>
        </p:nvSpPr>
        <p:spPr>
          <a:xfrm>
            <a:off x="3708026" y="4578869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20298F-C866-41D5-8430-C604AC083FE0}"/>
              </a:ext>
            </a:extLst>
          </p:cNvPr>
          <p:cNvSpPr txBox="1"/>
          <p:nvPr/>
        </p:nvSpPr>
        <p:spPr>
          <a:xfrm>
            <a:off x="6357097" y="4578869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19F8E-0B33-4378-AD0B-59283947DF8B}"/>
              </a:ext>
            </a:extLst>
          </p:cNvPr>
          <p:cNvSpPr txBox="1"/>
          <p:nvPr/>
        </p:nvSpPr>
        <p:spPr>
          <a:xfrm>
            <a:off x="9226923" y="4578869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62204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522B-2649-4FB7-B2FC-5F8D71E7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163D-91B9-4109-A52F-6FEE8B214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7160401-1EC3-4E7B-B046-2B6F0C8FA598}"/>
              </a:ext>
            </a:extLst>
          </p:cNvPr>
          <p:cNvSpPr/>
          <p:nvPr/>
        </p:nvSpPr>
        <p:spPr>
          <a:xfrm>
            <a:off x="4819650" y="1825625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F4FCDF8-B8D1-40B9-9BEF-571D6B98AF49}"/>
              </a:ext>
            </a:extLst>
          </p:cNvPr>
          <p:cNvSpPr/>
          <p:nvPr/>
        </p:nvSpPr>
        <p:spPr>
          <a:xfrm>
            <a:off x="8134350" y="400129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3CEB06-CEB9-40BC-A5A3-DE3EA74B651F}"/>
              </a:ext>
            </a:extLst>
          </p:cNvPr>
          <p:cNvSpPr/>
          <p:nvPr/>
        </p:nvSpPr>
        <p:spPr>
          <a:xfrm>
            <a:off x="1504950" y="4001293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1068-E72A-4479-ADCF-B086B18DF973}"/>
              </a:ext>
            </a:extLst>
          </p:cNvPr>
          <p:cNvSpPr txBox="1"/>
          <p:nvPr/>
        </p:nvSpPr>
        <p:spPr>
          <a:xfrm>
            <a:off x="5032561" y="2303740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06B37-B06E-4B18-B458-E602484B4AFC}"/>
              </a:ext>
            </a:extLst>
          </p:cNvPr>
          <p:cNvCxnSpPr>
            <a:endCxn id="6" idx="0"/>
          </p:cNvCxnSpPr>
          <p:nvPr/>
        </p:nvCxnSpPr>
        <p:spPr>
          <a:xfrm flipH="1">
            <a:off x="2781300" y="3151188"/>
            <a:ext cx="2038350" cy="8501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E5C017-9F9A-492D-9583-667EE111B10B}"/>
              </a:ext>
            </a:extLst>
          </p:cNvPr>
          <p:cNvCxnSpPr>
            <a:endCxn id="5" idx="0"/>
          </p:cNvCxnSpPr>
          <p:nvPr/>
        </p:nvCxnSpPr>
        <p:spPr>
          <a:xfrm>
            <a:off x="7372350" y="3151188"/>
            <a:ext cx="2038350" cy="8501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8E974-CD7E-45C0-9191-24B404DE2738}"/>
              </a:ext>
            </a:extLst>
          </p:cNvPr>
          <p:cNvSpPr txBox="1"/>
          <p:nvPr/>
        </p:nvSpPr>
        <p:spPr>
          <a:xfrm>
            <a:off x="1717862" y="4340908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CF9F1-4A8A-49C9-BAB9-381C201EE786}"/>
              </a:ext>
            </a:extLst>
          </p:cNvPr>
          <p:cNvSpPr txBox="1"/>
          <p:nvPr/>
        </p:nvSpPr>
        <p:spPr>
          <a:xfrm>
            <a:off x="8347261" y="4479408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98094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780E-267D-4392-A064-406135F2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9912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9CA7FAD-634E-4877-86F5-5C7568DA6CD0}"/>
              </a:ext>
            </a:extLst>
          </p:cNvPr>
          <p:cNvSpPr/>
          <p:nvPr/>
        </p:nvSpPr>
        <p:spPr>
          <a:xfrm>
            <a:off x="4819649" y="1094800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4594C-28DA-42AF-A795-9728AF668102}"/>
              </a:ext>
            </a:extLst>
          </p:cNvPr>
          <p:cNvSpPr txBox="1"/>
          <p:nvPr/>
        </p:nvSpPr>
        <p:spPr>
          <a:xfrm>
            <a:off x="5032560" y="1434415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92BA215-2AA8-4E02-8EB9-2F9B089CFCE0}"/>
              </a:ext>
            </a:extLst>
          </p:cNvPr>
          <p:cNvSpPr/>
          <p:nvPr/>
        </p:nvSpPr>
        <p:spPr>
          <a:xfrm>
            <a:off x="1381123" y="297309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0C411D8-E991-46CF-B0E0-025683FDC1A9}"/>
              </a:ext>
            </a:extLst>
          </p:cNvPr>
          <p:cNvSpPr/>
          <p:nvPr/>
        </p:nvSpPr>
        <p:spPr>
          <a:xfrm>
            <a:off x="4819649" y="297309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5651D92-5AA1-47D6-BD37-BFBE41F7FEDA}"/>
              </a:ext>
            </a:extLst>
          </p:cNvPr>
          <p:cNvSpPr/>
          <p:nvPr/>
        </p:nvSpPr>
        <p:spPr>
          <a:xfrm>
            <a:off x="8258177" y="297309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AC638-7ED2-471D-8AA1-65A4020B39F0}"/>
              </a:ext>
            </a:extLst>
          </p:cNvPr>
          <p:cNvSpPr txBox="1"/>
          <p:nvPr/>
        </p:nvSpPr>
        <p:spPr>
          <a:xfrm>
            <a:off x="1594034" y="3451214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C37DC5-9DD0-4FE5-8FB8-3550D86CB617}"/>
              </a:ext>
            </a:extLst>
          </p:cNvPr>
          <p:cNvSpPr txBox="1"/>
          <p:nvPr/>
        </p:nvSpPr>
        <p:spPr>
          <a:xfrm>
            <a:off x="5032560" y="3332330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57E0DB-8B50-4F97-ADB2-01D0ECC76E7E}"/>
              </a:ext>
            </a:extLst>
          </p:cNvPr>
          <p:cNvSpPr txBox="1"/>
          <p:nvPr/>
        </p:nvSpPr>
        <p:spPr>
          <a:xfrm>
            <a:off x="8471088" y="3419475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models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2E5E14-E2A8-4BB3-8829-3BD4ABC6392E}"/>
              </a:ext>
            </a:extLst>
          </p:cNvPr>
          <p:cNvCxnSpPr>
            <a:endCxn id="6" idx="0"/>
          </p:cNvCxnSpPr>
          <p:nvPr/>
        </p:nvCxnSpPr>
        <p:spPr>
          <a:xfrm flipH="1">
            <a:off x="2657473" y="2420361"/>
            <a:ext cx="2162176" cy="55273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401043-DAEA-4D90-A3AC-A135C621082A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5999" y="2420363"/>
            <a:ext cx="0" cy="55273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9D4F71-43EC-4523-ACEB-497702A1BB04}"/>
              </a:ext>
            </a:extLst>
          </p:cNvPr>
          <p:cNvCxnSpPr>
            <a:endCxn id="8" idx="0"/>
          </p:cNvCxnSpPr>
          <p:nvPr/>
        </p:nvCxnSpPr>
        <p:spPr>
          <a:xfrm>
            <a:off x="7372349" y="2420361"/>
            <a:ext cx="2162178" cy="55273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>
            <a:extLst>
              <a:ext uri="{FF2B5EF4-FFF2-40B4-BE49-F238E27FC236}">
                <a16:creationId xmlns:a16="http://schemas.microsoft.com/office/drawing/2014/main" id="{04FBADCE-FC0A-4A41-9391-9B6AAD7BA437}"/>
              </a:ext>
            </a:extLst>
          </p:cNvPr>
          <p:cNvSpPr/>
          <p:nvPr/>
        </p:nvSpPr>
        <p:spPr>
          <a:xfrm>
            <a:off x="1381123" y="4974359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29F22E26-62E8-41C4-80AF-BA4651022E0D}"/>
              </a:ext>
            </a:extLst>
          </p:cNvPr>
          <p:cNvSpPr/>
          <p:nvPr/>
        </p:nvSpPr>
        <p:spPr>
          <a:xfrm>
            <a:off x="4819649" y="497435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B185B9C-4D53-4126-975D-80976B41C856}"/>
              </a:ext>
            </a:extLst>
          </p:cNvPr>
          <p:cNvSpPr/>
          <p:nvPr/>
        </p:nvSpPr>
        <p:spPr>
          <a:xfrm>
            <a:off x="8258177" y="497435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4F4910-2EE6-4550-8BEE-EB7EABF59A94}"/>
              </a:ext>
            </a:extLst>
          </p:cNvPr>
          <p:cNvCxnSpPr>
            <a:stCxn id="6" idx="2"/>
            <a:endCxn id="29" idx="0"/>
          </p:cNvCxnSpPr>
          <p:nvPr/>
        </p:nvCxnSpPr>
        <p:spPr>
          <a:xfrm>
            <a:off x="2657473" y="4298661"/>
            <a:ext cx="0" cy="6756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FF0F9-43F0-455F-B881-9445D12BD398}"/>
              </a:ext>
            </a:extLst>
          </p:cNvPr>
          <p:cNvCxnSpPr>
            <a:endCxn id="30" idx="0"/>
          </p:cNvCxnSpPr>
          <p:nvPr/>
        </p:nvCxnSpPr>
        <p:spPr>
          <a:xfrm>
            <a:off x="6095998" y="4298661"/>
            <a:ext cx="1" cy="6756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62E5D3-B6CA-4D31-B94B-CBD93D5916BB}"/>
              </a:ext>
            </a:extLst>
          </p:cNvPr>
          <p:cNvCxnSpPr>
            <a:stCxn id="8" idx="2"/>
            <a:endCxn id="31" idx="0"/>
          </p:cNvCxnSpPr>
          <p:nvPr/>
        </p:nvCxnSpPr>
        <p:spPr>
          <a:xfrm>
            <a:off x="9534527" y="4298661"/>
            <a:ext cx="0" cy="6756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30329B-7536-43A9-A177-7814D912138C}"/>
              </a:ext>
            </a:extLst>
          </p:cNvPr>
          <p:cNvSpPr txBox="1"/>
          <p:nvPr/>
        </p:nvSpPr>
        <p:spPr>
          <a:xfrm>
            <a:off x="1381122" y="5191141"/>
            <a:ext cx="2552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(Lasso regression, Ridge regression)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F6DB33-ADF2-4388-A3CB-3BC5D25514F0}"/>
              </a:ext>
            </a:extLst>
          </p:cNvPr>
          <p:cNvSpPr txBox="1"/>
          <p:nvPr/>
        </p:nvSpPr>
        <p:spPr>
          <a:xfrm>
            <a:off x="4819648" y="5253633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Regarima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1E1872-B7C1-4DFA-9057-BAD383BAE391}"/>
              </a:ext>
            </a:extLst>
          </p:cNvPr>
          <p:cNvSpPr txBox="1"/>
          <p:nvPr/>
        </p:nvSpPr>
        <p:spPr>
          <a:xfrm>
            <a:off x="8453438" y="5392132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47632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924D-FB1F-4487-B814-EE4CC794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575"/>
            <a:ext cx="10515600" cy="57673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DAB5099-752B-4D4A-A3C9-662A7F0F6CAE}"/>
              </a:ext>
            </a:extLst>
          </p:cNvPr>
          <p:cNvSpPr/>
          <p:nvPr/>
        </p:nvSpPr>
        <p:spPr>
          <a:xfrm>
            <a:off x="4819649" y="83278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021AF-F046-4285-BE27-CA3DF0E90E69}"/>
              </a:ext>
            </a:extLst>
          </p:cNvPr>
          <p:cNvSpPr txBox="1"/>
          <p:nvPr/>
        </p:nvSpPr>
        <p:spPr>
          <a:xfrm>
            <a:off x="5032560" y="1310897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A4657DE-DD44-46A0-9EA7-4069DCD668F6}"/>
              </a:ext>
            </a:extLst>
          </p:cNvPr>
          <p:cNvSpPr/>
          <p:nvPr/>
        </p:nvSpPr>
        <p:spPr>
          <a:xfrm>
            <a:off x="1447798" y="3429000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1AFC8C8-5289-43D9-9E49-6A79129B6038}"/>
              </a:ext>
            </a:extLst>
          </p:cNvPr>
          <p:cNvSpPr/>
          <p:nvPr/>
        </p:nvSpPr>
        <p:spPr>
          <a:xfrm>
            <a:off x="8191504" y="3428998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15AA0-C037-450D-A799-4DEC0A63EB0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724148" y="2158345"/>
            <a:ext cx="3371851" cy="127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426BBF-362D-4CAC-9AA2-EF604A9C3007}"/>
              </a:ext>
            </a:extLst>
          </p:cNvPr>
          <p:cNvSpPr txBox="1"/>
          <p:nvPr/>
        </p:nvSpPr>
        <p:spPr>
          <a:xfrm>
            <a:off x="1660709" y="3768615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CD3E0C-9B28-4D02-9234-BD13FF9237E4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5999" y="2158345"/>
            <a:ext cx="3371855" cy="127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F051AA-DD8E-42EF-8C52-A8EC61BD2440}"/>
              </a:ext>
            </a:extLst>
          </p:cNvPr>
          <p:cNvSpPr txBox="1"/>
          <p:nvPr/>
        </p:nvSpPr>
        <p:spPr>
          <a:xfrm>
            <a:off x="8404414" y="3907113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367584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522B-2649-4FB7-B2FC-5F8D71E7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163D-91B9-4109-A52F-6FEE8B214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7160401-1EC3-4E7B-B046-2B6F0C8FA598}"/>
              </a:ext>
            </a:extLst>
          </p:cNvPr>
          <p:cNvSpPr/>
          <p:nvPr/>
        </p:nvSpPr>
        <p:spPr>
          <a:xfrm>
            <a:off x="4819650" y="1825625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F4FCDF8-B8D1-40B9-9BEF-571D6B98AF49}"/>
              </a:ext>
            </a:extLst>
          </p:cNvPr>
          <p:cNvSpPr/>
          <p:nvPr/>
        </p:nvSpPr>
        <p:spPr>
          <a:xfrm>
            <a:off x="8134350" y="4001294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3CEB06-CEB9-40BC-A5A3-DE3EA74B651F}"/>
              </a:ext>
            </a:extLst>
          </p:cNvPr>
          <p:cNvSpPr/>
          <p:nvPr/>
        </p:nvSpPr>
        <p:spPr>
          <a:xfrm>
            <a:off x="1504950" y="4001293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1068-E72A-4479-ADCF-B086B18DF973}"/>
              </a:ext>
            </a:extLst>
          </p:cNvPr>
          <p:cNvSpPr txBox="1"/>
          <p:nvPr/>
        </p:nvSpPr>
        <p:spPr>
          <a:xfrm>
            <a:off x="5032561" y="2303740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06B37-B06E-4B18-B458-E602484B4AFC}"/>
              </a:ext>
            </a:extLst>
          </p:cNvPr>
          <p:cNvCxnSpPr>
            <a:endCxn id="6" idx="0"/>
          </p:cNvCxnSpPr>
          <p:nvPr/>
        </p:nvCxnSpPr>
        <p:spPr>
          <a:xfrm flipH="1">
            <a:off x="2781300" y="3151188"/>
            <a:ext cx="2038350" cy="85010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E5C017-9F9A-492D-9583-667EE111B10B}"/>
              </a:ext>
            </a:extLst>
          </p:cNvPr>
          <p:cNvCxnSpPr>
            <a:endCxn id="5" idx="0"/>
          </p:cNvCxnSpPr>
          <p:nvPr/>
        </p:nvCxnSpPr>
        <p:spPr>
          <a:xfrm>
            <a:off x="7372350" y="3151188"/>
            <a:ext cx="2038350" cy="8501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8E974-CD7E-45C0-9191-24B404DE2738}"/>
              </a:ext>
            </a:extLst>
          </p:cNvPr>
          <p:cNvSpPr txBox="1"/>
          <p:nvPr/>
        </p:nvSpPr>
        <p:spPr>
          <a:xfrm>
            <a:off x="1717862" y="4340908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</a:t>
            </a:r>
            <a:r>
              <a:rPr lang="en-US" dirty="0"/>
              <a:t>»</a:t>
            </a:r>
          </a:p>
          <a:p>
            <a:pPr algn="ctr"/>
            <a:r>
              <a:rPr lang="en-US" dirty="0"/>
              <a:t>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4CF9F1-4A8A-49C9-BAB9-381C201EE786}"/>
              </a:ext>
            </a:extLst>
          </p:cNvPr>
          <p:cNvSpPr txBox="1"/>
          <p:nvPr/>
        </p:nvSpPr>
        <p:spPr>
          <a:xfrm>
            <a:off x="8347261" y="4479408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5057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85C6-41C1-42A4-8080-81EBA862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780E-267D-4392-A064-406135F2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9CA7FAD-634E-4877-86F5-5C7568DA6CD0}"/>
              </a:ext>
            </a:extLst>
          </p:cNvPr>
          <p:cNvSpPr/>
          <p:nvPr/>
        </p:nvSpPr>
        <p:spPr>
          <a:xfrm>
            <a:off x="4819650" y="2103437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4594C-28DA-42AF-A795-9728AF668102}"/>
              </a:ext>
            </a:extLst>
          </p:cNvPr>
          <p:cNvSpPr txBox="1"/>
          <p:nvPr/>
        </p:nvSpPr>
        <p:spPr>
          <a:xfrm>
            <a:off x="5032561" y="2443052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«Classical»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817B5-398F-4F07-A051-DC000B731981}"/>
              </a:ext>
            </a:extLst>
          </p:cNvPr>
          <p:cNvSpPr/>
          <p:nvPr/>
        </p:nvSpPr>
        <p:spPr>
          <a:xfrm>
            <a:off x="4819649" y="4140200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AD2BBD-4415-449B-9D9E-84886AD9E78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6095999" y="3429000"/>
            <a:ext cx="1" cy="7112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2F63EA-0CE1-4AF8-A810-8747C2A6523B}"/>
              </a:ext>
            </a:extLst>
          </p:cNvPr>
          <p:cNvSpPr txBox="1"/>
          <p:nvPr/>
        </p:nvSpPr>
        <p:spPr>
          <a:xfrm>
            <a:off x="5032561" y="4479815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202000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B5B5-9009-4E49-9095-65D355F8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924D-FB1F-4487-B814-EE4CC794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DAB5099-752B-4D4A-A3C9-662A7F0F6CAE}"/>
              </a:ext>
            </a:extLst>
          </p:cNvPr>
          <p:cNvSpPr/>
          <p:nvPr/>
        </p:nvSpPr>
        <p:spPr>
          <a:xfrm>
            <a:off x="4819650" y="2103437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021AF-F046-4285-BE27-CA3DF0E90E69}"/>
              </a:ext>
            </a:extLst>
          </p:cNvPr>
          <p:cNvSpPr txBox="1"/>
          <p:nvPr/>
        </p:nvSpPr>
        <p:spPr>
          <a:xfrm>
            <a:off x="5032561" y="2581552"/>
            <a:ext cx="21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75AD2BE-B4EB-4C1A-B0E2-823F581EF7ED}"/>
              </a:ext>
            </a:extLst>
          </p:cNvPr>
          <p:cNvSpPr/>
          <p:nvPr/>
        </p:nvSpPr>
        <p:spPr>
          <a:xfrm>
            <a:off x="4819649" y="4140200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109E63-9FD2-4D70-8255-648D30C2F50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095999" y="3429000"/>
            <a:ext cx="1" cy="7112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975CB3-A3F3-4A5F-AA78-A053BD251EAD}"/>
              </a:ext>
            </a:extLst>
          </p:cNvPr>
          <p:cNvSpPr txBox="1"/>
          <p:nvPr/>
        </p:nvSpPr>
        <p:spPr>
          <a:xfrm>
            <a:off x="5032561" y="4528234"/>
            <a:ext cx="212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Capsule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55388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D263-A577-4DF8-884C-0E908A423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Dsds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56233-6F43-47EB-86FE-46116C804A4C}"/>
              </a:ext>
            </a:extLst>
          </p:cNvPr>
          <p:cNvSpPr/>
          <p:nvPr/>
        </p:nvSpPr>
        <p:spPr>
          <a:xfrm>
            <a:off x="6096000" y="2299444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61208-08D1-469A-9CC4-049A914D43F5}"/>
              </a:ext>
            </a:extLst>
          </p:cNvPr>
          <p:cNvSpPr/>
          <p:nvPr/>
        </p:nvSpPr>
        <p:spPr>
          <a:xfrm>
            <a:off x="6096000" y="664001"/>
            <a:ext cx="1543052" cy="405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99601-6856-4906-B6EE-8A9FB8EB6C4F}"/>
              </a:ext>
            </a:extLst>
          </p:cNvPr>
          <p:cNvSpPr/>
          <p:nvPr/>
        </p:nvSpPr>
        <p:spPr>
          <a:xfrm>
            <a:off x="979289" y="2299445"/>
            <a:ext cx="1543052" cy="523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5D895E-60A0-4B40-9A15-452C77B73AEB}"/>
              </a:ext>
            </a:extLst>
          </p:cNvPr>
          <p:cNvSpPr/>
          <p:nvPr/>
        </p:nvSpPr>
        <p:spPr>
          <a:xfrm>
            <a:off x="10096494" y="2299444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152567-C6FF-464F-9497-ED3C889A2D07}"/>
              </a:ext>
            </a:extLst>
          </p:cNvPr>
          <p:cNvSpPr txBox="1"/>
          <p:nvPr/>
        </p:nvSpPr>
        <p:spPr>
          <a:xfrm>
            <a:off x="6096000" y="712994"/>
            <a:ext cx="1543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8D2916-A86D-4700-B373-A295DF114A3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50815" y="1069766"/>
            <a:ext cx="4345186" cy="12296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80933C-69A4-4B34-B672-B40FE524969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639052" y="1069764"/>
            <a:ext cx="3228968" cy="122968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9A5A05-D1B3-4514-A073-51A81CAA47E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867526" y="1069766"/>
            <a:ext cx="0" cy="122967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D08A21-F036-4A87-9CB7-A88A2D7BD602}"/>
              </a:ext>
            </a:extLst>
          </p:cNvPr>
          <p:cNvSpPr txBox="1"/>
          <p:nvPr/>
        </p:nvSpPr>
        <p:spPr>
          <a:xfrm>
            <a:off x="6095999" y="2281743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0ABE2-9711-451A-B7AD-F4BD56D69A54}"/>
              </a:ext>
            </a:extLst>
          </p:cNvPr>
          <p:cNvSpPr txBox="1"/>
          <p:nvPr/>
        </p:nvSpPr>
        <p:spPr>
          <a:xfrm>
            <a:off x="979289" y="2295035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75784-CCDB-40A9-904D-A6DF7529E6D1}"/>
              </a:ext>
            </a:extLst>
          </p:cNvPr>
          <p:cNvSpPr txBox="1"/>
          <p:nvPr/>
        </p:nvSpPr>
        <p:spPr>
          <a:xfrm>
            <a:off x="10096494" y="2295035"/>
            <a:ext cx="154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2BD929-2488-419A-BEEE-5626B51A54A4}"/>
              </a:ext>
            </a:extLst>
          </p:cNvPr>
          <p:cNvSpPr/>
          <p:nvPr/>
        </p:nvSpPr>
        <p:spPr>
          <a:xfrm>
            <a:off x="3790949" y="3241576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4B9081-4E1A-4B7E-8C9D-4BF4CB24DC3C}"/>
              </a:ext>
            </a:extLst>
          </p:cNvPr>
          <p:cNvSpPr/>
          <p:nvPr/>
        </p:nvSpPr>
        <p:spPr>
          <a:xfrm>
            <a:off x="8191496" y="3235801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5659F2-4D47-4C9E-8365-F4788EFBF974}"/>
              </a:ext>
            </a:extLst>
          </p:cNvPr>
          <p:cNvSpPr/>
          <p:nvPr/>
        </p:nvSpPr>
        <p:spPr>
          <a:xfrm>
            <a:off x="0" y="3241576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0E4ED8-1BB0-427C-8806-1B77DC9DE2DC}"/>
              </a:ext>
            </a:extLst>
          </p:cNvPr>
          <p:cNvSpPr/>
          <p:nvPr/>
        </p:nvSpPr>
        <p:spPr>
          <a:xfrm>
            <a:off x="1826417" y="3241576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B336B6-6EDE-4A58-83BA-4ABD4584ACC2}"/>
              </a:ext>
            </a:extLst>
          </p:cNvPr>
          <p:cNvSpPr/>
          <p:nvPr/>
        </p:nvSpPr>
        <p:spPr>
          <a:xfrm>
            <a:off x="1826417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02F618-A9FA-4F9D-BC7C-91EDD6837944}"/>
              </a:ext>
            </a:extLst>
          </p:cNvPr>
          <p:cNvSpPr/>
          <p:nvPr/>
        </p:nvSpPr>
        <p:spPr>
          <a:xfrm>
            <a:off x="5438772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B38F13-B4CE-4636-B56E-04B1FC7DAC03}"/>
              </a:ext>
            </a:extLst>
          </p:cNvPr>
          <p:cNvSpPr/>
          <p:nvPr/>
        </p:nvSpPr>
        <p:spPr>
          <a:xfrm>
            <a:off x="9008252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0EA3AE-8B60-47FD-A263-806D86E8A85F}"/>
              </a:ext>
            </a:extLst>
          </p:cNvPr>
          <p:cNvSpPr/>
          <p:nvPr/>
        </p:nvSpPr>
        <p:spPr>
          <a:xfrm>
            <a:off x="7223512" y="4100219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314EF1-A721-4A70-A2A4-E09F9FA361B0}"/>
              </a:ext>
            </a:extLst>
          </p:cNvPr>
          <p:cNvSpPr/>
          <p:nvPr/>
        </p:nvSpPr>
        <p:spPr>
          <a:xfrm>
            <a:off x="5437574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6F32F0-E1D5-4081-B123-8A7A10367F2D}"/>
              </a:ext>
            </a:extLst>
          </p:cNvPr>
          <p:cNvSpPr/>
          <p:nvPr/>
        </p:nvSpPr>
        <p:spPr>
          <a:xfrm>
            <a:off x="7222313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D76589A-4532-44DB-B2C0-9FBA437D35ED}"/>
              </a:ext>
            </a:extLst>
          </p:cNvPr>
          <p:cNvSpPr/>
          <p:nvPr/>
        </p:nvSpPr>
        <p:spPr>
          <a:xfrm>
            <a:off x="9008252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17AB04-2EB8-4C25-A389-C65852F6E1F0}"/>
              </a:ext>
            </a:extLst>
          </p:cNvPr>
          <p:cNvSpPr/>
          <p:nvPr/>
        </p:nvSpPr>
        <p:spPr>
          <a:xfrm>
            <a:off x="1826417" y="4923720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7D3831-0E9F-4321-A387-A5E9BF6E5F32}"/>
              </a:ext>
            </a:extLst>
          </p:cNvPr>
          <p:cNvSpPr/>
          <p:nvPr/>
        </p:nvSpPr>
        <p:spPr>
          <a:xfrm>
            <a:off x="3612356" y="4945925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0DD25F-49DA-4BE4-9AE9-E9981EB3C762}"/>
              </a:ext>
            </a:extLst>
          </p:cNvPr>
          <p:cNvSpPr/>
          <p:nvPr/>
        </p:nvSpPr>
        <p:spPr>
          <a:xfrm>
            <a:off x="40478" y="4923720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9BF8B2-B7F0-47A7-947E-69162C18F687}"/>
              </a:ext>
            </a:extLst>
          </p:cNvPr>
          <p:cNvSpPr/>
          <p:nvPr/>
        </p:nvSpPr>
        <p:spPr>
          <a:xfrm>
            <a:off x="40478" y="5890860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57C92F1-FAEE-4098-91E6-A6599F339715}"/>
              </a:ext>
            </a:extLst>
          </p:cNvPr>
          <p:cNvSpPr/>
          <p:nvPr/>
        </p:nvSpPr>
        <p:spPr>
          <a:xfrm>
            <a:off x="1826417" y="5890860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8865B3E-3505-4182-8A59-DA982925CC8A}"/>
              </a:ext>
            </a:extLst>
          </p:cNvPr>
          <p:cNvSpPr/>
          <p:nvPr/>
        </p:nvSpPr>
        <p:spPr>
          <a:xfrm>
            <a:off x="3612356" y="5888056"/>
            <a:ext cx="154305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6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9B72-60B2-4093-AED2-8C383595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83F6-AFD0-44B1-AAE5-EB622C467A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 descr="кккукукукукукуууук">
            <a:extLst>
              <a:ext uri="{FF2B5EF4-FFF2-40B4-BE49-F238E27FC236}">
                <a16:creationId xmlns:a16="http://schemas.microsoft.com/office/drawing/2014/main" id="{DCC6B84C-E5C8-421E-A5A5-AF937F052F57}"/>
              </a:ext>
            </a:extLst>
          </p:cNvPr>
          <p:cNvSpPr/>
          <p:nvPr/>
        </p:nvSpPr>
        <p:spPr>
          <a:xfrm>
            <a:off x="4819650" y="192246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A90C9-5EB7-4BD0-9117-95E103DBA3C5}"/>
              </a:ext>
            </a:extLst>
          </p:cNvPr>
          <p:cNvSpPr/>
          <p:nvPr/>
        </p:nvSpPr>
        <p:spPr>
          <a:xfrm>
            <a:off x="1400175" y="4001294"/>
            <a:ext cx="2552700" cy="1325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368BDF-B7A4-4BA6-8731-1CE10775C2E7}"/>
              </a:ext>
            </a:extLst>
          </p:cNvPr>
          <p:cNvSpPr/>
          <p:nvPr/>
        </p:nvSpPr>
        <p:spPr>
          <a:xfrm>
            <a:off x="8239125" y="4001292"/>
            <a:ext cx="2552700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E7EFB-74FB-4528-91A7-6CA21601686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76525" y="3248025"/>
            <a:ext cx="2143126" cy="75326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CC2647-9CDE-4260-905A-131F778029B7}"/>
              </a:ext>
            </a:extLst>
          </p:cNvPr>
          <p:cNvCxnSpPr>
            <a:endCxn id="8" idx="0"/>
          </p:cNvCxnSpPr>
          <p:nvPr/>
        </p:nvCxnSpPr>
        <p:spPr>
          <a:xfrm>
            <a:off x="7372350" y="3248025"/>
            <a:ext cx="2143125" cy="7532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38F73D-507E-4EC4-BC1A-3F4D278773E9}"/>
              </a:ext>
            </a:extLst>
          </p:cNvPr>
          <p:cNvSpPr txBox="1"/>
          <p:nvPr/>
        </p:nvSpPr>
        <p:spPr>
          <a:xfrm>
            <a:off x="4819649" y="2135841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A725D-07D6-4249-91BC-E993646B0216}"/>
              </a:ext>
            </a:extLst>
          </p:cNvPr>
          <p:cNvSpPr txBox="1"/>
          <p:nvPr/>
        </p:nvSpPr>
        <p:spPr>
          <a:xfrm>
            <a:off x="1400175" y="4216398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1EE7A8-7891-4B55-9BAD-83D0CE47857F}"/>
              </a:ext>
            </a:extLst>
          </p:cNvPr>
          <p:cNvSpPr txBox="1"/>
          <p:nvPr/>
        </p:nvSpPr>
        <p:spPr>
          <a:xfrm>
            <a:off x="4819649" y="4216398"/>
            <a:ext cx="2552700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34BF6-C5FE-438A-8621-E34FA588EA79}"/>
              </a:ext>
            </a:extLst>
          </p:cNvPr>
          <p:cNvSpPr txBox="1"/>
          <p:nvPr/>
        </p:nvSpPr>
        <p:spPr>
          <a:xfrm>
            <a:off x="8239125" y="4216398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74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0B5F-2C87-43CA-9971-258EAABA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716F4-5668-4551-AEA7-E4F4E90A0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75" y="1690688"/>
            <a:ext cx="8278450" cy="4351338"/>
          </a:xfrm>
        </p:spPr>
      </p:pic>
    </p:spTree>
    <p:extLst>
      <p:ext uri="{BB962C8B-B14F-4D97-AF65-F5344CB8AC3E}">
        <p14:creationId xmlns:p14="http://schemas.microsoft.com/office/powerpoint/2010/main" val="3570566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02A9-2975-4345-B629-14527A57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Полезные материалы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2612-15B6-406B-8159-8BF2B7EF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Курсы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Книги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8445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07C5-E4EF-41C9-A2DB-D8B13F3A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AB0B-BEF8-4A58-B33E-649818C32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4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3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B3D-76CA-4A88-8AB1-52736D6D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CF70-6409-4C9B-AB4F-1BFE1C01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Python (model building 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R ( data analysis, statistical analysis)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2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4A15-ECD9-41F9-9319-9E4F3E72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D51D6F-686C-43B6-B30A-45A5DE9D3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795258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264302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40719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2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6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207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17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3F99-4359-4674-AC7D-CDFAC1D9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2</a:t>
            </a:r>
            <a:r>
              <a:rPr lang="en-US" dirty="0"/>
              <a:t>. Notebook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956BD-19A2-4CC8-98B2-032C31C3A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075" y="2791619"/>
            <a:ext cx="4762500" cy="2952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873C5-3F57-4A18-8CE5-D57A72B62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0" y="2553494"/>
            <a:ext cx="3834885" cy="408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2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D976-BE2C-4EB2-BC7A-1A674EE0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61F42-EE37-4D39-9D59-789F1E89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8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5272-350C-4034-9F80-B8AB217C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74AC2-5F9B-4E1F-9E21-D5E79A45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F02D-ED7F-4A41-BADD-083BAB816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D0E4E-25C6-47FA-B1A8-68A3D2B5A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136</Words>
  <Application>Microsoft Office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Итоги </vt:lpstr>
      <vt:lpstr>PowerPoint Presentation</vt:lpstr>
      <vt:lpstr>Реализация </vt:lpstr>
      <vt:lpstr>1. Language</vt:lpstr>
      <vt:lpstr>PowerPoint Presentation</vt:lpstr>
      <vt:lpstr>2. Notebook </vt:lpstr>
      <vt:lpstr>3. Libraries</vt:lpstr>
      <vt:lpstr>PowerPoint Presentation</vt:lpstr>
      <vt:lpstr>Теория</vt:lpstr>
      <vt:lpstr>AI←ML←DL </vt:lpstr>
      <vt:lpstr>Типы машинного обучения</vt:lpstr>
      <vt:lpstr>Типы задач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Полезные материалы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Итоги</dc:title>
  <dc:creator>Nikita Polozok</dc:creator>
  <cp:lastModifiedBy>Nikita Polozok</cp:lastModifiedBy>
  <cp:revision>35</cp:revision>
  <dcterms:created xsi:type="dcterms:W3CDTF">2019-01-29T15:05:22Z</dcterms:created>
  <dcterms:modified xsi:type="dcterms:W3CDTF">2019-01-30T15:59:50Z</dcterms:modified>
</cp:coreProperties>
</file>