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5828-BC5D-4F8C-8FA0-6545BAA8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CCD64-F713-4BF4-B71B-2113FAC3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5B9B-43A4-4E06-B360-6E39F532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B74F-1BA9-4F85-A72E-19E160E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316C-5AB8-4E6F-9662-6EE1B16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50CA-8E2F-440E-A7F9-9E0435BA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553F8-D440-4F89-B279-A5C89CC0B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8D35-4F06-4368-8090-07BED82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29B1-30D0-42E2-9F41-010C930B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9AEF-6214-455E-8E60-4DC3D40C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E83CE-C23B-404E-BF05-2458AAA6B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D0E6E-5008-465B-8C1E-136629BA9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9143-1AB0-400B-90FE-E88CF65C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4304-D931-446C-B4B5-7F6F4BA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DB51-87E6-4A7E-9FD6-4BFD196C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7C84-CD20-4501-A8C2-A67EB577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47E6-D280-4451-BC49-1BB448CB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EA62-CE6D-4709-B9AB-970BC5FC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90B9-4FCC-4173-9687-94C6A07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DC43-0A8A-4ECA-A472-E96E3B1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6CE-D3DA-4FDB-90F5-A4D6938C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B31A-0C92-453C-8699-195EA32B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073A-15DC-4FE0-975E-F5963AFB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A39A-6605-481E-97D8-031290F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2FFB-3C06-4992-92D9-19A43971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BF5-2664-46A4-B883-EF2F9068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8E2F-8EC2-44DE-9AC3-CD4453C09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5AAC2-C3D8-4FA9-959C-276056C6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2FF6-F5DD-417A-9CD8-7FE2D93F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95033-3FEB-4DC3-899A-FE3A1E72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6F8F-B24E-48A6-9EFA-6569772A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AFC8-8964-4E78-B572-76158B53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EB398-0F9F-4A8F-ABCB-BBE214F6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92DFE-E7A0-4D39-B2A5-9A836EF2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BED5-A45D-467B-98FC-4CF61E22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F93F-1328-4DD7-AACF-04E39C182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4C5A9-BF2E-4EC2-8FA5-DB5A2C00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C3840-DF97-45AB-AC8A-A1AD03F3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D8684-2EBC-467D-9F44-FF6531B3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4F80-38C8-4BC0-BC1B-0F1D0F0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42668-CE59-47B1-A06D-C9DB3DB0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22AF9-5392-4826-938C-86E286B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CC3BF-38FF-431B-B9C1-5BCE9FC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35D4D-EAAD-49B4-B3C0-C0114809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5D682-DC1D-45CB-951F-1C0B3821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E508-411B-46DA-AC65-DE49A30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D019-9830-4B51-AA47-303ED09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FF4B-64C6-4A05-BAEE-88A47F01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DB01-70E2-4A8B-A942-DC363C2E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CB1E-7E51-4C1F-9C0A-094F56E9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AF38-24BE-4BDD-A589-A0C62DD3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4B5C-6F5F-4A41-AB01-F049BFC9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E6A0-ED47-4575-B8D6-BD7E15F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62C01-7B3B-4D82-929D-DCA2955DA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3FE3-39B8-4105-AA07-89B10D65F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029F-D3CF-4B83-8C23-C524DD26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26A3-0AA0-40A3-B442-C42478BE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868C-FBDA-4DAA-8571-229D180E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45DE2-01A7-43B1-9D41-456AE289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6BD8-71AD-42BA-BD03-443D8DC3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B169-C975-4F11-9DD9-A943BB9F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9E6D-308F-43E8-AD0E-DE4FFED4BCE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1A7B-2C84-46BE-939A-0BB97ACD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8F0A-41A1-4112-889D-F41E26AC2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8E48-7463-426E-89A9-DE818023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48A2-78E8-422F-99C2-ADC137920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Признак лагов целевой переменной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58FB-A04E-498F-B229-0C7776688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D91F3-03DD-4264-B799-26730942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lag_start</a:t>
                </a:r>
                <a:r>
                  <a:rPr lang="en-US" dirty="0"/>
                  <a:t>=A</a:t>
                </a:r>
              </a:p>
              <a:p>
                <a:pPr marL="0" indent="0">
                  <a:buNone/>
                </a:pPr>
                <a:r>
                  <a:rPr lang="en-US" dirty="0" err="1"/>
                  <a:t>lag_end</a:t>
                </a:r>
                <a:r>
                  <a:rPr lang="en-US" dirty="0"/>
                  <a:t>=B , </a:t>
                </a:r>
                <a:r>
                  <a:rPr lang="ru-RU" dirty="0"/>
                  <a:t>то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D91F3-03DD-4264-B799-26730942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544DD2-D637-4C30-8DC9-D6050F7A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5" y="2957804"/>
            <a:ext cx="8808098" cy="3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5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994A-5F5A-49FC-85C4-AD06D47B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CEF81-C393-46EF-A3AC-8B7003DF0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Lag_start=5 </a:t>
                </a:r>
              </a:p>
              <a:p>
                <a:pPr marL="0" indent="0">
                  <a:buNone/>
                </a:pPr>
                <a:r>
                  <a:rPr lang="en-US" dirty="0" err="1"/>
                  <a:t>Lag_end</a:t>
                </a:r>
                <a:r>
                  <a:rPr lang="en-US" dirty="0"/>
                  <a:t> =13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22850=</m:t>
                    </m:r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23140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2772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+…+22789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может прогнозировать на </a:t>
                </a:r>
                <a:r>
                  <a:rPr lang="en-US" dirty="0" err="1"/>
                  <a:t>Lag_start</a:t>
                </a:r>
                <a:r>
                  <a:rPr lang="en-US"/>
                  <a:t>=5 </a:t>
                </a:r>
              </a:p>
              <a:p>
                <a:pPr marL="0" indent="0">
                  <a:buNone/>
                </a:pPr>
                <a:r>
                  <a:rPr lang="ru-RU"/>
                  <a:t> </a:t>
                </a:r>
                <a:r>
                  <a:rPr lang="ru-RU" dirty="0"/>
                  <a:t>часов вперед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CEF81-C393-46EF-A3AC-8B7003DF0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62CFFC0-36E0-4C77-A33C-45347042E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98" y="1690689"/>
            <a:ext cx="2717968" cy="38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Признак лагов целевой переменной</vt:lpstr>
      <vt:lpstr>PowerPoint Presentation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Polozok</dc:creator>
  <cp:lastModifiedBy>Nikita Polozok</cp:lastModifiedBy>
  <cp:revision>4</cp:revision>
  <dcterms:created xsi:type="dcterms:W3CDTF">2018-11-21T15:21:09Z</dcterms:created>
  <dcterms:modified xsi:type="dcterms:W3CDTF">2018-11-21T15:53:54Z</dcterms:modified>
</cp:coreProperties>
</file>