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1F37-FFA6-4D05-90CC-2409FE566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58681-0BF1-4A8E-B569-72B94348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4F70-1129-41D5-9ACE-BA9B3493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30F8-BE11-4F98-8E0E-B7D1293F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4DD4-905F-49E6-BAF4-68130E26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59DF-8048-463E-A8E5-4814C6C8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ACC7A-35E1-4D22-8713-7FC92B30D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50EF-3BC8-4598-B46E-3D7E3BB4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EBE8-6656-4480-AF4C-49FD3893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DA07-5EFD-485C-ADED-CF806D3A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05989-0B67-4D82-A0D1-6AC9B8942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B3265-E821-4C4E-A9F8-8A5070C04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ED22-953C-4940-AF39-FCCF24EE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6032-1C4F-4E06-AC68-D4791026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B7F7-1167-44BE-8732-34CC4DFA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7356-F4FF-4EFA-A936-26E166B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D94-C873-4E71-A812-1C4E6025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C481-8B80-43C8-8749-87B745C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22DA-A182-47FF-930D-9853AAF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6D9C-4C47-43B9-82D3-02A24A38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FAF-09AA-49E9-95F7-129B0EFC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E557-8DE7-49CA-B53A-CB36E90B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92E1-1370-43D0-815F-DA491711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6672-22B3-4344-B401-EACE9147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FE8E-7742-4BBC-BE3E-B38144B3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FF51-8CB2-4EA8-8F95-CD56EF69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577E-4C13-4A94-BF75-088EABBB5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58D58-5EC0-40EA-8994-48D80303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5897-3C66-4B41-AD45-A54C9A0C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C76E-DEE3-4A12-ADAD-6BB2514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93EC-9D26-4671-962F-0E65F25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21EF-896D-4BFD-91F3-2CF1477E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A82C-14AB-416C-8FAE-C4C301A3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F8A0A-4EE3-41FA-B8FF-FDDD346BB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825D6-C793-424D-9AE6-5009D3A18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8FB8F-7150-4EF0-B060-EE95FC532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3DB17-065C-4AE4-8082-69E8C2B7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D288B-6AFB-41B0-9233-C6EA0C48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A650A-317F-4EE3-9567-CE232626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AA09-DC3B-423C-86A3-5808B3C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81E40-EF9D-46E7-BBE5-3B706844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4A19A-061E-43CC-9167-16A0E232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E5AB3-A85A-41E9-B9FB-2F4C31B2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17151-3E7A-4633-8C9B-EBF4E4FD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66059-808D-428E-B60D-D6B737C0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1E71-6DF9-4BB4-94DA-D7FE0DF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968-6D9A-46C8-AFC3-02D4223C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4F62-70FD-422A-A0F8-C3DE0C6E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51078-68F2-41A9-9610-FF9FDC4E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98E1E-01D8-4617-AB2C-FF6CF380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C18D2-CF80-4A46-82B2-CBF9775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CAAB-B786-4AEC-BC8F-BC85CDA5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3452-A4BF-4BA2-A428-B5A5763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79415-2AE8-4EB6-8A5D-AD1D25CC4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906C-0F45-4DDF-8D34-721527735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D13E-BD64-4861-B14E-02AE1D36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826A-AC08-4083-9B2A-30230F1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CEEF-2E1F-4B34-9F07-94FF4D7D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D221-FA28-49EA-9338-FEFA7DE9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30FE-636F-4D0E-B025-66EFCDE1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D914-D85F-4F71-A6E0-4E78E09A0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341A-C64B-4989-A254-38744CA08EB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F5A0-2C6E-408D-A8A0-1C2119ADC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2126-75B8-4071-9BF1-233778041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F888-D91F-4C57-9671-2EEEEA3EE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9E5-FCEE-4F9E-B833-00CA42AD4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022AD-07EE-4E8F-8C11-22BAF8DC4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0E09-73F1-4D66-8245-C5ABC0E9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1344E-A441-444C-8502-EFCBBA6F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308"/>
            <a:ext cx="10515600" cy="3247972"/>
          </a:xfrm>
        </p:spPr>
      </p:pic>
    </p:spTree>
    <p:extLst>
      <p:ext uri="{BB962C8B-B14F-4D97-AF65-F5344CB8AC3E}">
        <p14:creationId xmlns:p14="http://schemas.microsoft.com/office/powerpoint/2010/main" val="34033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2D97-6C4D-4AE2-A6D1-A0BCFC66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0D2C1-BB86-4C36-84BC-0BF004E6A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308"/>
            <a:ext cx="10515600" cy="3247972"/>
          </a:xfrm>
        </p:spPr>
      </p:pic>
    </p:spTree>
    <p:extLst>
      <p:ext uri="{BB962C8B-B14F-4D97-AF65-F5344CB8AC3E}">
        <p14:creationId xmlns:p14="http://schemas.microsoft.com/office/powerpoint/2010/main" val="190715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0C51-93E9-485A-A28A-DF4E114F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72F3D-75A8-4C78-B250-7F16DCF26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308"/>
            <a:ext cx="10515600" cy="3247972"/>
          </a:xfrm>
        </p:spPr>
      </p:pic>
    </p:spTree>
    <p:extLst>
      <p:ext uri="{BB962C8B-B14F-4D97-AF65-F5344CB8AC3E}">
        <p14:creationId xmlns:p14="http://schemas.microsoft.com/office/powerpoint/2010/main" val="383463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FC8-921C-4E43-88D6-A9B8E675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источники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FDC7-9045-4773-A47E-6B55B410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https://habr.com/company/wunderfund/blog/331310/</a:t>
            </a:r>
          </a:p>
        </p:txBody>
      </p:sp>
    </p:spTree>
    <p:extLst>
      <p:ext uri="{BB962C8B-B14F-4D97-AF65-F5344CB8AC3E}">
        <p14:creationId xmlns:p14="http://schemas.microsoft.com/office/powerpoint/2010/main" val="265488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7E1-BF2B-407F-8DDC-A0057A3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70B5-59D6-4B68-AEBF-BD625089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AE867-0871-4A65-970E-DFA6B371C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14" y="1253331"/>
            <a:ext cx="2802971" cy="4351338"/>
          </a:xfrm>
        </p:spPr>
      </p:pic>
    </p:spTree>
    <p:extLst>
      <p:ext uri="{BB962C8B-B14F-4D97-AF65-F5344CB8AC3E}">
        <p14:creationId xmlns:p14="http://schemas.microsoft.com/office/powerpoint/2010/main" val="42803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BC64-21F2-4A65-949B-EAA3886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690A1-D466-4102-BEC3-BE67C3ED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1121"/>
            <a:ext cx="10515600" cy="2760345"/>
          </a:xfrm>
        </p:spPr>
      </p:pic>
    </p:spTree>
    <p:extLst>
      <p:ext uri="{BB962C8B-B14F-4D97-AF65-F5344CB8AC3E}">
        <p14:creationId xmlns:p14="http://schemas.microsoft.com/office/powerpoint/2010/main" val="38961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44A-F72E-44FD-AF43-7E6EBD73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8BEC3-16A4-4107-8652-63FC2FD01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89" y="1825625"/>
            <a:ext cx="9440622" cy="4351338"/>
          </a:xfrm>
        </p:spPr>
      </p:pic>
    </p:spTree>
    <p:extLst>
      <p:ext uri="{BB962C8B-B14F-4D97-AF65-F5344CB8AC3E}">
        <p14:creationId xmlns:p14="http://schemas.microsoft.com/office/powerpoint/2010/main" val="28936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A4CA-2B69-4819-A7D5-2173B7A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44020-AB1F-4730-BE93-E54474D21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1187"/>
            <a:ext cx="10515600" cy="3620214"/>
          </a:xfrm>
        </p:spPr>
      </p:pic>
    </p:spTree>
    <p:extLst>
      <p:ext uri="{BB962C8B-B14F-4D97-AF65-F5344CB8AC3E}">
        <p14:creationId xmlns:p14="http://schemas.microsoft.com/office/powerpoint/2010/main" val="42582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20614-D9BE-4A89-8921-5E2362808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958"/>
            <a:ext cx="10515600" cy="3948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E21F1-A833-4776-9271-9285BADB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10" y="172859"/>
            <a:ext cx="9048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33ED-C5B3-45B1-9456-83F72D6D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2F41A-70D8-4746-B1FF-F996A4FE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308"/>
            <a:ext cx="10515600" cy="32479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1BADF-A3D3-49A9-B8E8-43CC428C2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0" y="3012892"/>
            <a:ext cx="1885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6D7B-DFAA-41C1-A2E0-63DFE225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27747-C20C-4AB4-B127-94326D84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7308"/>
            <a:ext cx="10515600" cy="3247972"/>
          </a:xfrm>
        </p:spPr>
      </p:pic>
    </p:spTree>
    <p:extLst>
      <p:ext uri="{BB962C8B-B14F-4D97-AF65-F5344CB8AC3E}">
        <p14:creationId xmlns:p14="http://schemas.microsoft.com/office/powerpoint/2010/main" val="323175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LSTM</vt:lpstr>
      <vt:lpstr>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Полезные источники: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Nikita Polozok</dc:creator>
  <cp:lastModifiedBy>Nikita Polozok</cp:lastModifiedBy>
  <cp:revision>1</cp:revision>
  <dcterms:created xsi:type="dcterms:W3CDTF">2018-12-20T15:19:16Z</dcterms:created>
  <dcterms:modified xsi:type="dcterms:W3CDTF">2018-12-20T15:25:14Z</dcterms:modified>
</cp:coreProperties>
</file>