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83A-F610-416B-A56C-D5DD73D6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00BF-3677-4399-9AAC-81D5005A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D5C8-FB64-4238-819C-CFC09D6F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BAB5-7F1E-4490-B293-40D561C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0C40-5F86-4DBF-A289-0C74ACA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CAF-5F0F-4450-839A-0762FF08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DAB1-FDAB-4A18-99EE-51F88E98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3261-4243-4952-9F14-F1E3353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80DF-348A-47E4-94A1-FE640BF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AFB9-D3C5-4E7F-82D0-F537CD0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607A-9AF6-48C5-B4C4-DEC9F737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4F0-8F00-4DC3-B1B3-0BA835B1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863-F7EB-406C-AFAC-1512BD7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BD4A-9ED6-4E02-9E78-07B887B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AF0-EA17-4567-A7FE-AE1931A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AF9-6F8C-4389-BFE0-C01B8C0A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2B6-A585-449B-BECB-B8D10954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8DE5-1D36-4A1E-A1A8-0021367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235B-604B-4864-B20C-822CE8C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5F96-6389-4034-903E-1006643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581C-2FB1-4EF8-A412-1B343208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92CE-459C-4946-B817-FD68A250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F34A-E161-4DD4-B249-8D456162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9217-9635-4F45-866C-6EF0C56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9A1E-DCED-48C7-B2D3-7829A39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33D6-E1BC-4986-A658-692AC8D5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6B99-F940-4C7E-B4F4-ED9AF88F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8AA2-DE15-4814-9F40-2DF3DAB0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7288-49A7-4D8D-A04E-41E23A4E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264D-8C1B-4893-8BB4-3F87E29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6253-F792-48C9-8D4C-DE31711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9AD-0F2A-47CB-A39E-7DDAC2F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6304-BBF0-4AA3-9C6C-232329D6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160B-74C8-484C-900A-E110DD18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06AB7-A217-42E3-8B35-3E804DE8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71F67-2CB5-45E1-994D-389C1F8E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11CA6-B047-437F-8947-ADD314A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1F32-2AEB-4B16-8562-058E9D26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0E986-071D-42D7-90DC-533E0945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3F7-214D-4A7C-9A9C-4C93EFBA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14B26-01A0-44BD-A14D-B9BFA8EE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954E-A8C8-4811-AB84-6588301D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FFEA9-4CE8-4D4E-A938-25AD8FD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2AAE-37A3-496C-8DC8-2631886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859EF-ED38-4CFA-83E2-9CAF6AD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40D3-BDA6-414F-88B1-6AD6ED77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5F6-E538-4985-A012-032E7528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D1C-CF45-43FA-AB54-51824790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F30E-F455-4B8F-A80A-62A3980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57B5-23B7-4845-913D-79F9001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204C-3BC3-418D-9AC5-8AB93A3D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0D46-EB0F-45EB-8FF9-F846D1B7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E9D-85CF-41A1-9E7C-6E3F51A9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1F886-75D3-4B18-BE04-FA0CE6E2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C87E-0A8E-4ADF-9432-4A78D7F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C3C6-CC4D-49CA-93B4-5836B6C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86C3-29D4-45F1-90A9-E550A35A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DB3E-0864-42E2-8CF9-0916D98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24DB-C0DC-47C0-85EF-CD216DD6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F913-C49B-4F41-B7BD-3DBAB7A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3042-8BFA-4FC5-A9E5-B678CFFB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5716-F03B-4B60-95C6-3B22D634B91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CED7-B7D8-4442-BE6B-7BB57808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EEF5-69E7-423E-9E74-EE4D3582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A98-1C8F-48A6-B133-9EB789FC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 класса </a:t>
            </a:r>
            <a:r>
              <a:rPr lang="en-US" dirty="0"/>
              <a:t>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08DC-FD83-4741-9C63-E0B0CA21A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981-2A40-46EC-A9D2-300C71F6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1</a:t>
            </a:r>
            <a:r>
              <a:rPr lang="en-US" dirty="0"/>
              <a:t>.</a:t>
            </a:r>
            <a:r>
              <a:rPr lang="ru-RU" dirty="0"/>
              <a:t>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0F3D-F4C9-4862-B423-BEDBB858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A4F-8D08-424C-A53E-31CD7FF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/>
          <a:lstStyle/>
          <a:p>
            <a:pPr algn="ctr"/>
            <a:r>
              <a:rPr lang="ru-RU" sz="4000" dirty="0"/>
              <a:t>Процесс </a:t>
            </a:r>
            <a:r>
              <a:rPr lang="en-US" sz="4000" dirty="0"/>
              <a:t>AR(p) </a:t>
            </a:r>
            <a:r>
              <a:rPr lang="ru-RU" sz="4000" dirty="0"/>
              <a:t>или </a:t>
            </a:r>
            <a:r>
              <a:rPr lang="en-US" sz="4000" dirty="0"/>
              <a:t>autoregression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AR(p)</a:t>
                </a:r>
                <a:r>
                  <a:rPr lang="ru-RU" dirty="0"/>
                  <a:t>-Регрессия значений временного ряда на собственные значения в прошлом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</a:t>
                </a:r>
                <a:r>
                  <a:rPr lang="ru-RU" i="1" dirty="0">
                    <a:latin typeface="Calibri" panose="020F0502020204030204" pitchFamily="34" charset="0"/>
                  </a:rPr>
                  <a:t>предыдущие значения временного ряда (</a:t>
                </a:r>
                <a:r>
                  <a:rPr lang="ru-RU" i="1" dirty="0">
                    <a:cs typeface="Arial" panose="020B0604020202020204" pitchFamily="34" charset="0"/>
                  </a:rPr>
                  <a:t>признаки модели)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-параметры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>
                    <a:cs typeface="Times New Roman" panose="02020603050405020304" pitchFamily="18" charset="0"/>
                  </a:rPr>
                  <a:t>шумовая компонента (ошибка)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82F-3CB2-48F6-99C7-E502315D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ru-RU" dirty="0"/>
              <a:t>Процесс </a:t>
            </a:r>
            <a:r>
              <a:rPr lang="en-US" dirty="0"/>
              <a:t>MA(q) </a:t>
            </a:r>
            <a:r>
              <a:rPr lang="ru-RU" dirty="0"/>
              <a:t>или </a:t>
            </a:r>
            <a:r>
              <a:rPr lang="en-US" dirty="0"/>
              <a:t>Moving average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MA(q)</a:t>
                </a:r>
                <a:r>
                  <a:rPr lang="ru-RU" dirty="0"/>
                  <a:t>-регрессия значений временного ряда на собственные шумовые компоненты в прошлом</a:t>
                </a:r>
                <a:r>
                  <a:rPr lang="en-US" dirty="0"/>
                  <a:t>.</a:t>
                </a:r>
                <a:r>
                  <a:rPr lang="ru-RU" dirty="0"/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r>
                  <a:rPr lang="en-US" dirty="0"/>
                  <a:t>                       </a:t>
                </a:r>
                <a:r>
                  <a:rPr lang="ru-RU" dirty="0"/>
                  <a:t>           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шумовые компоненты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787-566A-4A43-BCBD-116BFA5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Теорема </a:t>
                </a:r>
                <a:r>
                  <a:rPr lang="ru-RU" dirty="0" err="1"/>
                  <a:t>Вольда</a:t>
                </a:r>
                <a:r>
                  <a:rPr lang="en-US" dirty="0"/>
                  <a:t>: </a:t>
                </a:r>
                <a:r>
                  <a:rPr lang="ru-RU" dirty="0"/>
                  <a:t>Любой </a:t>
                </a:r>
                <a:r>
                  <a:rPr lang="ru-RU" b="1" dirty="0"/>
                  <a:t>стационарный ряд </a:t>
                </a:r>
                <a:r>
                  <a:rPr lang="ru-RU" dirty="0"/>
                  <a:t>может быть описан моделью </a:t>
                </a:r>
                <a:r>
                  <a:rPr lang="en-US" dirty="0"/>
                  <a:t>ARMA(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b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24A-EF45-45A3-BED6-EC54300E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2</a:t>
            </a:r>
            <a:r>
              <a:rPr lang="en-US" dirty="0"/>
              <a:t>.</a:t>
            </a:r>
            <a:r>
              <a:rPr lang="ru-RU" dirty="0"/>
              <a:t>Предобработка временного ряда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747-9018-4F60-90B9-05AD8FAD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99FD-522A-4C47-9634-2B89CFA0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67" y="0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Стабилизация дисперсии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Преобразование Бокса-Кокса</a:t>
                </a:r>
                <a:r>
                  <a:rPr lang="en-US" dirty="0"/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ru-RU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ru-RU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3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Модели класса ARIMA</vt:lpstr>
      <vt:lpstr>Часть 1.Модели</vt:lpstr>
      <vt:lpstr>Процесс AR(p) или autoregression</vt:lpstr>
      <vt:lpstr> Процесс MA(q) или Moving average </vt:lpstr>
      <vt:lpstr>ARMA(p,q) </vt:lpstr>
      <vt:lpstr>Часть 2.Предобработка временного ряда</vt:lpstr>
      <vt:lpstr>Стабилизация дисперсии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класса ARIMA</dc:title>
  <dc:creator>Nikita Polozok</dc:creator>
  <cp:lastModifiedBy>Nikita Polozok</cp:lastModifiedBy>
  <cp:revision>15</cp:revision>
  <dcterms:created xsi:type="dcterms:W3CDTF">2018-10-30T13:20:08Z</dcterms:created>
  <dcterms:modified xsi:type="dcterms:W3CDTF">2018-10-30T16:21:40Z</dcterms:modified>
</cp:coreProperties>
</file>