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yrekar, Nikita (N.)" initials="PN(" lastIdx="1" clrIdx="0">
    <p:extLst>
      <p:ext uri="{19B8F6BF-5375-455C-9EA6-DF929625EA0E}">
        <p15:presenceInfo xmlns:p15="http://schemas.microsoft.com/office/powerpoint/2012/main" userId="S::NPOYREKA@ford.com::168e2c31-d4a1-43a5-accb-0ede051079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B25E-ECB5-40FA-BE13-0CEF554E5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38BF7-85DA-435C-A797-0B09867A3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154A-425A-4E53-87BF-9F8F2148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FCF8B-9FB3-4045-AA1E-659A2998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725F-0B1B-4E2D-9296-75555657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59D5-D127-4F92-8E57-C395234F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32777-D5DD-4D0D-93B1-9F0923484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42A0-B954-4296-9F59-0338EFE2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4336-D7B1-4C4B-BAF7-685ECBB3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3E94-9820-4FD6-8A39-B57F737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82471-DA32-42D8-81E7-6B184FFD1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78A92-225B-475A-86D6-2178FF740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8793-97B0-417F-919B-FE60AD0B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F6137-840F-4080-B78B-C12F0DCF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D051B-6761-4667-AEF2-B0EB2527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3E2E-AB46-4786-B848-74C11699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3EEF-BF8B-42C2-A03D-8D87B54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E1CE-9A38-4D63-AFE9-0A4EA2C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3346-F2A6-431E-B401-B08B1AC3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7C42-9B07-4F2F-AE85-0FDFEF16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4841-10D2-4F2A-85ED-4ED6F573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D4660-CEF9-4534-B387-141E2551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4F64-9847-4023-B78B-46F56073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C6D4-C440-49FD-BDE3-1837DA5F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FF2A-8654-437D-A74B-3D87CEE1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C603-C4CA-4B96-9928-B88C47D0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8426-1A92-4B68-8FF2-C06E8D364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FA7F1-287C-4828-A795-B86DED69B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2389D-D9A2-43AF-861A-96066C82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5588E-C2AC-4F12-A8A9-53554F03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88155-D663-4E79-9BAF-9ACE0DEB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B669-A094-447E-9B08-8F2BED3A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BBE0-E52F-43F0-A45B-FEE718E3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B99AA-9B8D-484C-8BD8-DB1E90172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CCA34-3137-4F63-AC50-B86ED523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D9392-0B46-44DD-AF50-A58C2C67A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8E7BB-4FAA-4D2E-9588-2717AC93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6E29B-AAE3-4524-B49E-C1720B4E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6BE36-EC83-4824-92EE-412BFA74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8D9-4471-45FC-A5C5-66C5A06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705EE-CFB3-4456-B22A-DE0429AB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45100-EFAD-4E42-BCB4-899B4D3A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4CECC-ECC8-4800-B319-94E2F247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4ABAE-B40E-40C4-8ED0-103E481B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9D6DC-116E-4482-944D-15EF5AAB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EB726-A8D0-4494-B850-3FB17EC9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9CBE-3C98-408C-AAD1-76DE43A3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FD2D-E006-42BD-A756-2BF184668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AF5CC-6D73-43A6-8905-40384CB8A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E49EA-374C-4523-8ADD-E73C62CB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7078D-2459-4111-AD8B-5EB6CF23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83CF3-3A8A-4A17-B8DE-02388D9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FDBC-3F99-4872-B181-BD253EBE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295C5-49FC-427A-ADDD-6E6684667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C555F-422C-445C-8438-7D8D876C8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A7FD-4A3C-425B-88CD-5CFF22CD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258AE-D190-4F29-8624-3CBF0396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19D7C-6A62-4CB1-AB27-1A31952E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D153F-23E9-4707-9324-1D4A5892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A588-F41B-4DEB-906E-5124D85A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58F6-459E-412C-9462-478901892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5163-BCD4-4987-ADDD-90D556E110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4423-FA3A-457A-BBF1-3B4D2C009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7487-4556-440A-AE41-FBBC5FBD1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C15C-F281-439B-8301-9412B43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Nikita Poyrekar">
            <a:extLst>
              <a:ext uri="{FF2B5EF4-FFF2-40B4-BE49-F238E27FC236}">
                <a16:creationId xmlns:a16="http://schemas.microsoft.com/office/drawing/2014/main" id="{436A4040-215A-481D-B6E5-103AFB380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19" y="776562"/>
            <a:ext cx="1594908" cy="168023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0D7FEA-4ECE-4BA3-A156-66769BB24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9" t="27548" r="18436" b="26009"/>
          <a:stretch/>
        </p:blipFill>
        <p:spPr>
          <a:xfrm>
            <a:off x="1441756" y="1357343"/>
            <a:ext cx="1825426" cy="1150706"/>
          </a:xfrm>
          <a:prstGeom prst="rect">
            <a:avLst/>
          </a:prstGeom>
        </p:spPr>
      </p:pic>
      <p:pic>
        <p:nvPicPr>
          <p:cNvPr id="5" name="Picture 4" descr="Rohit Sharma">
            <a:extLst>
              <a:ext uri="{FF2B5EF4-FFF2-40B4-BE49-F238E27FC236}">
                <a16:creationId xmlns:a16="http://schemas.microsoft.com/office/drawing/2014/main" id="{47ED44CE-635D-467B-A6C1-A4F0FEF178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t="7321" r="6198"/>
          <a:stretch/>
        </p:blipFill>
        <p:spPr>
          <a:xfrm>
            <a:off x="3459119" y="666548"/>
            <a:ext cx="1825426" cy="1819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780A2-7539-4E84-BBF0-80F477B120DB}"/>
              </a:ext>
            </a:extLst>
          </p:cNvPr>
          <p:cNvSpPr txBox="1"/>
          <p:nvPr/>
        </p:nvSpPr>
        <p:spPr>
          <a:xfrm>
            <a:off x="3406069" y="2528232"/>
            <a:ext cx="1952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Rohit Sharma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0E0C6-F98F-426C-AADC-00E974F008C2}"/>
              </a:ext>
            </a:extLst>
          </p:cNvPr>
          <p:cNvSpPr txBox="1"/>
          <p:nvPr/>
        </p:nvSpPr>
        <p:spPr>
          <a:xfrm>
            <a:off x="5487972" y="2528232"/>
            <a:ext cx="1952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Nikita Poyrekar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A6495-9693-4B0C-B4C7-6C81AEE9FBB7}"/>
              </a:ext>
            </a:extLst>
          </p:cNvPr>
          <p:cNvSpPr txBox="1"/>
          <p:nvPr/>
        </p:nvSpPr>
        <p:spPr>
          <a:xfrm>
            <a:off x="7346551" y="2528232"/>
            <a:ext cx="1952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Shipra Aeron</a:t>
            </a:r>
          </a:p>
        </p:txBody>
      </p:sp>
      <p:pic>
        <p:nvPicPr>
          <p:cNvPr id="13" name="Picture 12" descr="Shipra Aeron">
            <a:extLst>
              <a:ext uri="{FF2B5EF4-FFF2-40B4-BE49-F238E27FC236}">
                <a16:creationId xmlns:a16="http://schemas.microsoft.com/office/drawing/2014/main" id="{53D9150D-1F53-4C2D-8B74-79B5A9DFD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01" y="827816"/>
            <a:ext cx="1345993" cy="16802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C44C70-5C42-4A81-91E9-170580B56BCE}"/>
              </a:ext>
            </a:extLst>
          </p:cNvPr>
          <p:cNvSpPr txBox="1"/>
          <p:nvPr/>
        </p:nvSpPr>
        <p:spPr>
          <a:xfrm>
            <a:off x="1000018" y="3120563"/>
            <a:ext cx="10191964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FCE DE Private Leasing - A customized landing page and financing option based on product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FinApp Analytics - Integrated Adobe Analytics to understand user activity and behaviour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Secrets management - An enhanced layer of security to protect client secrets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Strapi integration - A Content Management System for Content Authoring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Refresh User Session - Auto-refresh the session in the 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split and performance improvement through lazy loading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FinApp APIGEE Migration as Consumer - SAP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SonarQube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Cypress Automation</a:t>
            </a:r>
          </a:p>
        </p:txBody>
      </p:sp>
    </p:spTree>
    <p:extLst>
      <p:ext uri="{BB962C8B-B14F-4D97-AF65-F5344CB8AC3E}">
        <p14:creationId xmlns:p14="http://schemas.microsoft.com/office/powerpoint/2010/main" val="336772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Rungta, Astha</dc:creator>
  <cp:lastModifiedBy>Poyrekar, Nikita</cp:lastModifiedBy>
  <cp:revision>48</cp:revision>
  <dcterms:created xsi:type="dcterms:W3CDTF">2022-05-23T13:24:17Z</dcterms:created>
  <dcterms:modified xsi:type="dcterms:W3CDTF">2022-12-22T14:10:16Z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2022-05-23T13:24:17Z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c971f3b4-4350-4c53-8738-d094b148fb36</vt:lpwstr>
  </property>
  <property fmtid="{D5CDD505-2E9C-101B-9397-08002B2CF9AE}" pid="8" name="MSIP_Label_ea60d57e-af5b-4752-ac57-3e4f28ca11dc_ContentBits">
    <vt:lpwstr>0</vt:lpwstr>
  </property>
</Properties>
</file>