
<file path=[Content_Types].xml><?xml version="1.0" encoding="utf-8"?>
<Types xmlns="http://schemas.openxmlformats.org/package/2006/content-types">
  <Default Extension="bin" ContentType="image/x-emf"/>
  <Default Extension="jpg" ContentType="image/jpe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embeddings/oleObject1.bin" ContentType="application/vnd.openxmlformats-officedocument.oleObject"/>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50" r:id="rId4"/>
  </p:sldMasterIdLst>
  <p:notesMasterIdLst>
    <p:notesMasterId r:id="rId6"/>
  </p:notesMasterIdLst>
  <p:handoutMasterIdLst>
    <p:handoutMasterId r:id="rId7"/>
  </p:handoutMasterIdLst>
  <p:sldIdLst>
    <p:sldId id="693" r:id="rId5"/>
  </p:sldIdLst>
  <p:sldSz cx="12192000" cy="6858000"/>
  <p:notesSz cx="7315200" cy="9601200"/>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31B79E-2ECA-4A76-ACE1-9A10D7721F91}" v="23" dt="2021-10-06T04:12:50.8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03" autoAdjust="0"/>
    <p:restoredTop sz="94434" autoAdjust="0"/>
  </p:normalViewPr>
  <p:slideViewPr>
    <p:cSldViewPr snapToGrid="0" showGuides="1">
      <p:cViewPr varScale="1">
        <p:scale>
          <a:sx n="62" d="100"/>
          <a:sy n="62" d="100"/>
        </p:scale>
        <p:origin x="692" y="52"/>
      </p:cViewPr>
      <p:guideLst/>
    </p:cSldViewPr>
  </p:slideViewPr>
  <p:outlineViewPr>
    <p:cViewPr>
      <p:scale>
        <a:sx n="33" d="100"/>
        <a:sy n="33" d="100"/>
      </p:scale>
      <p:origin x="0" y="-59190"/>
    </p:cViewPr>
  </p:outlineViewPr>
  <p:notesTextViewPr>
    <p:cViewPr>
      <p:scale>
        <a:sx n="100" d="100"/>
        <a:sy n="100" d="100"/>
      </p:scale>
      <p:origin x="0" y="0"/>
    </p:cViewPr>
  </p:notesTextViewPr>
  <p:sorterViewPr>
    <p:cViewPr>
      <p:scale>
        <a:sx n="39" d="100"/>
        <a:sy n="39" d="100"/>
      </p:scale>
      <p:origin x="0" y="0"/>
    </p:cViewPr>
  </p:sorterViewPr>
  <p:notesViewPr>
    <p:cSldViewPr snapToGrid="0" showGuides="1">
      <p:cViewPr varScale="1">
        <p:scale>
          <a:sx n="57" d="100"/>
          <a:sy n="57" d="100"/>
        </p:scale>
        <p:origin x="1992" y="90"/>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microsoft.com/office/2016/11/relationships/changesInfo" Target="changesInfos/changesInfo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oyrekar, Nikita" userId="81b7bcf0-b252-48e8-8b8e-b08ae8900a92" providerId="ADAL" clId="{8231B79E-2ECA-4A76-ACE1-9A10D7721F91}"/>
    <pc:docChg chg="undo custSel modSld">
      <pc:chgData name="Poyrekar, Nikita" userId="81b7bcf0-b252-48e8-8b8e-b08ae8900a92" providerId="ADAL" clId="{8231B79E-2ECA-4A76-ACE1-9A10D7721F91}" dt="2021-10-20T04:11:57.973" v="943" actId="20577"/>
      <pc:docMkLst>
        <pc:docMk/>
      </pc:docMkLst>
      <pc:sldChg chg="addSp delSp modSp mod">
        <pc:chgData name="Poyrekar, Nikita" userId="81b7bcf0-b252-48e8-8b8e-b08ae8900a92" providerId="ADAL" clId="{8231B79E-2ECA-4A76-ACE1-9A10D7721F91}" dt="2021-10-20T04:11:57.973" v="943" actId="20577"/>
        <pc:sldMkLst>
          <pc:docMk/>
          <pc:sldMk cId="2678710148" sldId="693"/>
        </pc:sldMkLst>
        <pc:spChg chg="mod">
          <ac:chgData name="Poyrekar, Nikita" userId="81b7bcf0-b252-48e8-8b8e-b08ae8900a92" providerId="ADAL" clId="{8231B79E-2ECA-4A76-ACE1-9A10D7721F91}" dt="2021-10-06T04:17:06.083" v="911" actId="1035"/>
          <ac:spMkLst>
            <pc:docMk/>
            <pc:sldMk cId="2678710148" sldId="693"/>
            <ac:spMk id="2" creationId="{00000000-0000-0000-0000-000000000000}"/>
          </ac:spMkLst>
        </pc:spChg>
        <pc:spChg chg="mod">
          <ac:chgData name="Poyrekar, Nikita" userId="81b7bcf0-b252-48e8-8b8e-b08ae8900a92" providerId="ADAL" clId="{8231B79E-2ECA-4A76-ACE1-9A10D7721F91}" dt="2021-10-06T04:05:07.260" v="447" actId="2711"/>
          <ac:spMkLst>
            <pc:docMk/>
            <pc:sldMk cId="2678710148" sldId="693"/>
            <ac:spMk id="4" creationId="{00000000-0000-0000-0000-000000000000}"/>
          </ac:spMkLst>
        </pc:spChg>
        <pc:spChg chg="add del mod">
          <ac:chgData name="Poyrekar, Nikita" userId="81b7bcf0-b252-48e8-8b8e-b08ae8900a92" providerId="ADAL" clId="{8231B79E-2ECA-4A76-ACE1-9A10D7721F91}" dt="2021-10-06T03:52:51.509" v="11"/>
          <ac:spMkLst>
            <pc:docMk/>
            <pc:sldMk cId="2678710148" sldId="693"/>
            <ac:spMk id="5" creationId="{26449525-C738-4584-9AE0-5B18985DD57E}"/>
          </ac:spMkLst>
        </pc:spChg>
        <pc:spChg chg="mod">
          <ac:chgData name="Poyrekar, Nikita" userId="81b7bcf0-b252-48e8-8b8e-b08ae8900a92" providerId="ADAL" clId="{8231B79E-2ECA-4A76-ACE1-9A10D7721F91}" dt="2021-10-06T04:20:04.883" v="926" actId="1036"/>
          <ac:spMkLst>
            <pc:docMk/>
            <pc:sldMk cId="2678710148" sldId="693"/>
            <ac:spMk id="12" creationId="{00000000-0000-0000-0000-000000000000}"/>
          </ac:spMkLst>
        </pc:spChg>
        <pc:spChg chg="mod">
          <ac:chgData name="Poyrekar, Nikita" userId="81b7bcf0-b252-48e8-8b8e-b08ae8900a92" providerId="ADAL" clId="{8231B79E-2ECA-4A76-ACE1-9A10D7721F91}" dt="2021-10-06T04:05:07.260" v="447" actId="2711"/>
          <ac:spMkLst>
            <pc:docMk/>
            <pc:sldMk cId="2678710148" sldId="693"/>
            <ac:spMk id="14" creationId="{00000000-0000-0000-0000-000000000000}"/>
          </ac:spMkLst>
        </pc:spChg>
        <pc:spChg chg="mod">
          <ac:chgData name="Poyrekar, Nikita" userId="81b7bcf0-b252-48e8-8b8e-b08ae8900a92" providerId="ADAL" clId="{8231B79E-2ECA-4A76-ACE1-9A10D7721F91}" dt="2021-10-06T04:05:07.260" v="447" actId="2711"/>
          <ac:spMkLst>
            <pc:docMk/>
            <pc:sldMk cId="2678710148" sldId="693"/>
            <ac:spMk id="15" creationId="{00000000-0000-0000-0000-000000000000}"/>
          </ac:spMkLst>
        </pc:spChg>
        <pc:spChg chg="mod">
          <ac:chgData name="Poyrekar, Nikita" userId="81b7bcf0-b252-48e8-8b8e-b08ae8900a92" providerId="ADAL" clId="{8231B79E-2ECA-4A76-ACE1-9A10D7721F91}" dt="2021-10-20T04:11:25.076" v="936" actId="20577"/>
          <ac:spMkLst>
            <pc:docMk/>
            <pc:sldMk cId="2678710148" sldId="693"/>
            <ac:spMk id="16" creationId="{00000000-0000-0000-0000-000000000000}"/>
          </ac:spMkLst>
        </pc:spChg>
        <pc:spChg chg="mod">
          <ac:chgData name="Poyrekar, Nikita" userId="81b7bcf0-b252-48e8-8b8e-b08ae8900a92" providerId="ADAL" clId="{8231B79E-2ECA-4A76-ACE1-9A10D7721F91}" dt="2021-10-06T04:20:46.611" v="935" actId="1036"/>
          <ac:spMkLst>
            <pc:docMk/>
            <pc:sldMk cId="2678710148" sldId="693"/>
            <ac:spMk id="17" creationId="{00000000-0000-0000-0000-000000000000}"/>
          </ac:spMkLst>
        </pc:spChg>
        <pc:spChg chg="mod">
          <ac:chgData name="Poyrekar, Nikita" userId="81b7bcf0-b252-48e8-8b8e-b08ae8900a92" providerId="ADAL" clId="{8231B79E-2ECA-4A76-ACE1-9A10D7721F91}" dt="2021-10-20T04:11:57.973" v="943" actId="20577"/>
          <ac:spMkLst>
            <pc:docMk/>
            <pc:sldMk cId="2678710148" sldId="693"/>
            <ac:spMk id="18" creationId="{00000000-0000-0000-0000-000000000000}"/>
          </ac:spMkLst>
        </pc:spChg>
        <pc:spChg chg="mod">
          <ac:chgData name="Poyrekar, Nikita" userId="81b7bcf0-b252-48e8-8b8e-b08ae8900a92" providerId="ADAL" clId="{8231B79E-2ECA-4A76-ACE1-9A10D7721F91}" dt="2021-10-06T04:05:07.260" v="447" actId="2711"/>
          <ac:spMkLst>
            <pc:docMk/>
            <pc:sldMk cId="2678710148" sldId="693"/>
            <ac:spMk id="19" creationId="{842D9BA8-19C9-43FE-A664-761CAEC3AB0C}"/>
          </ac:spMkLst>
        </pc:spChg>
        <pc:spChg chg="mod">
          <ac:chgData name="Poyrekar, Nikita" userId="81b7bcf0-b252-48e8-8b8e-b08ae8900a92" providerId="ADAL" clId="{8231B79E-2ECA-4A76-ACE1-9A10D7721F91}" dt="2021-10-06T04:18:38.133" v="923" actId="1036"/>
          <ac:spMkLst>
            <pc:docMk/>
            <pc:sldMk cId="2678710148" sldId="693"/>
            <ac:spMk id="21" creationId="{00000000-0000-0000-0000-000000000000}"/>
          </ac:spMkLst>
        </pc:spChg>
        <pc:spChg chg="mod">
          <ac:chgData name="Poyrekar, Nikita" userId="81b7bcf0-b252-48e8-8b8e-b08ae8900a92" providerId="ADAL" clId="{8231B79E-2ECA-4A76-ACE1-9A10D7721F91}" dt="2021-10-06T04:15:37.154" v="865" actId="14100"/>
          <ac:spMkLst>
            <pc:docMk/>
            <pc:sldMk cId="2678710148" sldId="693"/>
            <ac:spMk id="22" creationId="{00000000-0000-0000-0000-000000000000}"/>
          </ac:spMkLst>
        </pc:spChg>
        <pc:spChg chg="mod">
          <ac:chgData name="Poyrekar, Nikita" userId="81b7bcf0-b252-48e8-8b8e-b08ae8900a92" providerId="ADAL" clId="{8231B79E-2ECA-4A76-ACE1-9A10D7721F91}" dt="2021-10-06T04:05:07.260" v="447" actId="2711"/>
          <ac:spMkLst>
            <pc:docMk/>
            <pc:sldMk cId="2678710148" sldId="693"/>
            <ac:spMk id="57" creationId="{00000000-0000-0000-0000-000000000000}"/>
          </ac:spMkLst>
        </pc:spChg>
        <pc:picChg chg="add mod">
          <ac:chgData name="Poyrekar, Nikita" userId="81b7bcf0-b252-48e8-8b8e-b08ae8900a92" providerId="ADAL" clId="{8231B79E-2ECA-4A76-ACE1-9A10D7721F91}" dt="2021-10-06T04:00:46.557" v="367" actId="1036"/>
          <ac:picMkLst>
            <pc:docMk/>
            <pc:sldMk cId="2678710148" sldId="693"/>
            <ac:picMk id="7" creationId="{35B07E6F-2E6A-4E1C-B6B2-652F56E5B9B6}"/>
          </ac:picMkLst>
        </pc:picChg>
        <pc:picChg chg="del">
          <ac:chgData name="Poyrekar, Nikita" userId="81b7bcf0-b252-48e8-8b8e-b08ae8900a92" providerId="ADAL" clId="{8231B79E-2ECA-4A76-ACE1-9A10D7721F91}" dt="2021-10-06T03:52:51.039" v="10" actId="478"/>
          <ac:picMkLst>
            <pc:docMk/>
            <pc:sldMk cId="2678710148" sldId="693"/>
            <ac:picMk id="13" creationId="{14F18093-75EF-4237-ADDF-3FEDCD71AA44}"/>
          </ac:picMkLst>
        </pc:pic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bin"/></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a:latin typeface="Arial" panose="020B0604020202020204" pitchFamily="34" charset="0"/>
              </a:rPr>
              <a:t>10/20/2021</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a:pPr/>
              <a:t>10/20/2021</a:t>
            </a:fld>
            <a:endParaRPr lang="en-US" dirty="0"/>
          </a:p>
        </p:txBody>
      </p:sp>
      <p:sp>
        <p:nvSpPr>
          <p:cNvPr id="4" name="Slide Image Placeholder 3"/>
          <p:cNvSpPr>
            <a:spLocks noGrp="1" noRot="1" noChangeAspect="1"/>
          </p:cNvSpPr>
          <p:nvPr>
            <p:ph type="sldImg" idx="2"/>
          </p:nvPr>
        </p:nvSpPr>
        <p:spPr>
          <a:xfrm>
            <a:off x="458788" y="720725"/>
            <a:ext cx="63976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1219170" rtl="0" eaLnBrk="1" latinLnBrk="0" hangingPunct="1">
      <a:defRPr sz="1600" kern="1200">
        <a:solidFill>
          <a:schemeClr val="tx1"/>
        </a:solidFill>
        <a:latin typeface="Arial" panose="020B0604020202020204" pitchFamily="34" charset="0"/>
        <a:ea typeface="+mn-ea"/>
        <a:cs typeface="+mn-cs"/>
      </a:defRPr>
    </a:lvl1pPr>
    <a:lvl2pPr marL="609585" algn="l" defTabSz="1219170" rtl="0" eaLnBrk="1" latinLnBrk="0" hangingPunct="1">
      <a:defRPr sz="1600" kern="1200">
        <a:solidFill>
          <a:schemeClr val="tx1"/>
        </a:solidFill>
        <a:latin typeface="Arial" panose="020B0604020202020204" pitchFamily="34" charset="0"/>
        <a:ea typeface="+mn-ea"/>
        <a:cs typeface="+mn-cs"/>
      </a:defRPr>
    </a:lvl2pPr>
    <a:lvl3pPr marL="1219170" algn="l" defTabSz="1219170" rtl="0" eaLnBrk="1" latinLnBrk="0" hangingPunct="1">
      <a:defRPr sz="1600" kern="1200">
        <a:solidFill>
          <a:schemeClr val="tx1"/>
        </a:solidFill>
        <a:latin typeface="Arial" panose="020B0604020202020204" pitchFamily="34" charset="0"/>
        <a:ea typeface="+mn-ea"/>
        <a:cs typeface="+mn-cs"/>
      </a:defRPr>
    </a:lvl3pPr>
    <a:lvl4pPr marL="1828754" algn="l" defTabSz="1219170" rtl="0" eaLnBrk="1" latinLnBrk="0" hangingPunct="1">
      <a:defRPr sz="1600" kern="1200">
        <a:solidFill>
          <a:schemeClr val="tx1"/>
        </a:solidFill>
        <a:latin typeface="Arial" panose="020B0604020202020204" pitchFamily="34" charset="0"/>
        <a:ea typeface="+mn-ea"/>
        <a:cs typeface="+mn-cs"/>
      </a:defRPr>
    </a:lvl4pPr>
    <a:lvl5pPr marL="2438339" algn="l" defTabSz="1219170" rtl="0" eaLnBrk="1" latinLnBrk="0" hangingPunct="1">
      <a:defRPr sz="1600" kern="1200">
        <a:solidFill>
          <a:schemeClr val="tx1"/>
        </a:solidFill>
        <a:latin typeface="Arial" panose="020B0604020202020204"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1</a:t>
            </a:fld>
            <a:endParaRPr lang="en-US" dirty="0"/>
          </a:p>
        </p:txBody>
      </p:sp>
    </p:spTree>
    <p:extLst>
      <p:ext uri="{BB962C8B-B14F-4D97-AF65-F5344CB8AC3E}">
        <p14:creationId xmlns:p14="http://schemas.microsoft.com/office/powerpoint/2010/main" val="24681417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6"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GB" noProof="0"/>
              <a:t>Click to edit Master title style</a:t>
            </a:r>
            <a:endParaRPr lang="en-GB"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GB" noProof="0" dirty="0"/>
              <a:t>Click to add subtitle</a:t>
            </a:r>
            <a:endParaRPr lang="en-GB"/>
          </a:p>
        </p:txBody>
      </p:sp>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noProof="0"/>
              <a:t>Edit Master text styles</a:t>
            </a:r>
            <a:endParaRPr lang="en-GB"/>
          </a:p>
          <a:p>
            <a:pPr lvl="1"/>
            <a:r>
              <a:rPr lang="en-GB" noProof="0"/>
              <a:t>Second level</a:t>
            </a:r>
            <a:endParaRPr lang="en-GB"/>
          </a:p>
          <a:p>
            <a:pPr lvl="2"/>
            <a:r>
              <a:rPr lang="en-GB" noProof="0"/>
              <a:t>Third level</a:t>
            </a:r>
            <a:endParaRPr lang="en-GB"/>
          </a:p>
          <a:p>
            <a:pPr lvl="3"/>
            <a:r>
              <a:rPr lang="en-GB" noProof="0"/>
              <a:t>Fourth level</a:t>
            </a:r>
            <a:endParaRPr lang="en-GB"/>
          </a:p>
          <a:p>
            <a:pPr lvl="4"/>
            <a:r>
              <a:rPr lang="en-GB" noProof="0"/>
              <a:t>Fifth level</a:t>
            </a:r>
            <a:endParaRPr lang="en-GB" noProof="0" dirty="0"/>
          </a:p>
        </p:txBody>
      </p:sp>
    </p:spTree>
    <p:extLst>
      <p:ext uri="{BB962C8B-B14F-4D97-AF65-F5344CB8AC3E}">
        <p14:creationId xmlns:p14="http://schemas.microsoft.com/office/powerpoint/2010/main" val="301848012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subtitle &amp; 1 column text">
    <p:spTree>
      <p:nvGrpSpPr>
        <p:cNvPr id="1" name=""/>
        <p:cNvGrpSpPr/>
        <p:nvPr/>
      </p:nvGrpSpPr>
      <p:grpSpPr>
        <a:xfrm>
          <a:off x="0" y="0"/>
          <a:ext cx="0" cy="0"/>
          <a:chOff x="0" y="0"/>
          <a:chExt cx="0" cy="0"/>
        </a:xfrm>
      </p:grpSpPr>
      <p:sp>
        <p:nvSpPr>
          <p:cNvPr id="5" name="Text Placeholder 2"/>
          <p:cNvSpPr>
            <a:spLocks noGrp="1"/>
          </p:cNvSpPr>
          <p:nvPr>
            <p:ph type="body" sz="quarter" idx="13"/>
          </p:nvPr>
        </p:nvSpPr>
        <p:spPr>
          <a:xfrm>
            <a:off x="501650" y="651601"/>
            <a:ext cx="11162350" cy="757255"/>
          </a:xfrm>
        </p:spPr>
        <p:txBody>
          <a:bodyPr/>
          <a:lstStyle>
            <a:lvl1pPr>
              <a:defRPr>
                <a:latin typeface="Calibri" panose="020F0502020204030204" pitchFamily="34" charset="0"/>
                <a:cs typeface="Calibri" panose="020F0502020204030204" pitchFamily="34" charset="0"/>
              </a:defRPr>
            </a:lvl1pPr>
          </a:lstStyle>
          <a:p>
            <a:r>
              <a:rPr lang="en-US" sz="1800" b="1" i="1" dirty="0"/>
              <a:t>&lt;Name&gt;</a:t>
            </a:r>
            <a:endParaRPr lang="en-IN" sz="1800" b="1" i="1" dirty="0"/>
          </a:p>
        </p:txBody>
      </p:sp>
      <p:sp>
        <p:nvSpPr>
          <p:cNvPr id="6" name="Title 2"/>
          <p:cNvSpPr>
            <a:spLocks noGrp="1"/>
          </p:cNvSpPr>
          <p:nvPr>
            <p:ph type="title"/>
          </p:nvPr>
        </p:nvSpPr>
        <p:spPr>
          <a:xfrm>
            <a:off x="501650" y="317499"/>
            <a:ext cx="11162350" cy="698501"/>
          </a:xfrm>
        </p:spPr>
        <p:txBody>
          <a:bodyPr/>
          <a:lstStyle>
            <a:lvl1pPr>
              <a:defRPr>
                <a:latin typeface="Calibri" panose="020F0502020204030204" pitchFamily="34" charset="0"/>
                <a:cs typeface="Calibri" panose="020F0502020204030204" pitchFamily="34" charset="0"/>
              </a:defRPr>
            </a:lvl1pPr>
          </a:lstStyle>
          <a:p>
            <a:r>
              <a:rPr lang="en-US" b="1" dirty="0"/>
              <a:t>Profile</a:t>
            </a:r>
            <a:endParaRPr lang="en-IN" b="1" i="1" dirty="0">
              <a:solidFill>
                <a:schemeClr val="accent6"/>
              </a:solidFill>
            </a:endParaRPr>
          </a:p>
        </p:txBody>
      </p:sp>
      <p:sp>
        <p:nvSpPr>
          <p:cNvPr id="10" name="Rectangle 9"/>
          <p:cNvSpPr/>
          <p:nvPr userDrawn="1"/>
        </p:nvSpPr>
        <p:spPr>
          <a:xfrm>
            <a:off x="325947" y="3306687"/>
            <a:ext cx="1980000" cy="216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latin typeface="Calibri" panose="020F0502020204030204" pitchFamily="34" charset="0"/>
                <a:cs typeface="Calibri" panose="020F0502020204030204" pitchFamily="34" charset="0"/>
              </a:rPr>
              <a:t>Qualifications</a:t>
            </a:r>
          </a:p>
        </p:txBody>
      </p:sp>
      <p:sp>
        <p:nvSpPr>
          <p:cNvPr id="11" name="Rectangle 10"/>
          <p:cNvSpPr/>
          <p:nvPr userDrawn="1"/>
        </p:nvSpPr>
        <p:spPr>
          <a:xfrm>
            <a:off x="291442" y="3567841"/>
            <a:ext cx="2014506" cy="6536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rtlCol="0" anchor="t" anchorCtr="0"/>
          <a:lstStyle/>
          <a:p>
            <a:pPr marL="169069" lvl="1" indent="-169069" eaLnBrk="0" hangingPunct="0">
              <a:buClr>
                <a:srgbClr val="53565A"/>
              </a:buClr>
              <a:buSzPct val="70000"/>
              <a:buFont typeface="Arial" pitchFamily="34" charset="0"/>
              <a:buChar char="►"/>
              <a:defRPr/>
            </a:pPr>
            <a:endParaRPr lang="en-US" sz="1000" dirty="0">
              <a:solidFill>
                <a:schemeClr val="tx1">
                  <a:lumMod val="65000"/>
                  <a:lumOff val="35000"/>
                </a:schemeClr>
              </a:solidFill>
              <a:latin typeface="Calibri" panose="020F0502020204030204" pitchFamily="34" charset="0"/>
              <a:cs typeface="Calibri" panose="020F0502020204030204" pitchFamily="34" charset="0"/>
            </a:endParaRPr>
          </a:p>
        </p:txBody>
      </p:sp>
      <p:sp>
        <p:nvSpPr>
          <p:cNvPr id="12" name="Rectangle 11"/>
          <p:cNvSpPr/>
          <p:nvPr userDrawn="1"/>
        </p:nvSpPr>
        <p:spPr>
          <a:xfrm>
            <a:off x="2496960" y="1326588"/>
            <a:ext cx="9037646" cy="205108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rtlCol="0" anchor="t" anchorCtr="0"/>
          <a:lstStyle/>
          <a:p>
            <a:pPr marL="171450" indent="-171450" defTabSz="843508" eaLnBrk="0" fontAlgn="base" hangingPunct="0">
              <a:lnSpc>
                <a:spcPct val="120000"/>
              </a:lnSpc>
              <a:spcBef>
                <a:spcPts val="407"/>
              </a:spcBef>
              <a:buFont typeface="Wingdings" panose="05000000000000000000" pitchFamily="2" charset="2"/>
              <a:buChar char="§"/>
              <a:defRPr/>
            </a:pPr>
            <a:r>
              <a:rPr lang="en-US" sz="1000" dirty="0">
                <a:solidFill>
                  <a:schemeClr val="tx1">
                    <a:lumMod val="65000"/>
                    <a:lumOff val="35000"/>
                  </a:schemeClr>
                </a:solidFill>
                <a:latin typeface="Calibri" panose="020F0502020204030204" pitchFamily="34" charset="0"/>
                <a:cs typeface="Calibri" panose="020F0502020204030204" pitchFamily="34" charset="0"/>
              </a:rPr>
              <a:t>xxx</a:t>
            </a:r>
          </a:p>
        </p:txBody>
      </p:sp>
      <p:sp>
        <p:nvSpPr>
          <p:cNvPr id="13" name="Rectangle 12"/>
          <p:cNvSpPr/>
          <p:nvPr userDrawn="1"/>
        </p:nvSpPr>
        <p:spPr>
          <a:xfrm>
            <a:off x="2496960" y="3269676"/>
            <a:ext cx="9037646" cy="216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latin typeface="Calibri" panose="020F0502020204030204" pitchFamily="34" charset="0"/>
                <a:cs typeface="Calibri" panose="020F0502020204030204" pitchFamily="34" charset="0"/>
              </a:rPr>
              <a:t>Key Engagements</a:t>
            </a:r>
          </a:p>
        </p:txBody>
      </p:sp>
      <p:sp>
        <p:nvSpPr>
          <p:cNvPr id="15" name="Rectangle 14"/>
          <p:cNvSpPr/>
          <p:nvPr userDrawn="1"/>
        </p:nvSpPr>
        <p:spPr>
          <a:xfrm>
            <a:off x="2496960" y="3497225"/>
            <a:ext cx="9037646" cy="308984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rtlCol="0" anchor="t" anchorCtr="0"/>
          <a:lstStyle/>
          <a:p>
            <a:pPr marL="171450" indent="-171450" defTabSz="843508" eaLnBrk="0" fontAlgn="base" hangingPunct="0">
              <a:lnSpc>
                <a:spcPct val="120000"/>
              </a:lnSpc>
              <a:spcBef>
                <a:spcPts val="407"/>
              </a:spcBef>
              <a:buFont typeface="Wingdings" panose="05000000000000000000" pitchFamily="2" charset="2"/>
              <a:buChar char="§"/>
              <a:defRPr/>
            </a:pPr>
            <a:r>
              <a:rPr lang="en-US" sz="1000" dirty="0">
                <a:solidFill>
                  <a:schemeClr val="tx1">
                    <a:lumMod val="65000"/>
                    <a:lumOff val="35000"/>
                  </a:schemeClr>
                </a:solidFill>
                <a:latin typeface="Calibri" panose="020F0502020204030204" pitchFamily="34" charset="0"/>
                <a:cs typeface="Calibri" panose="020F0502020204030204" pitchFamily="34" charset="0"/>
              </a:rPr>
              <a:t>xxx</a:t>
            </a:r>
            <a:endParaRPr lang="en-US" sz="900" dirty="0">
              <a:solidFill>
                <a:schemeClr val="tx1"/>
              </a:solidFill>
              <a:latin typeface="Calibri" panose="020F0502020204030204" pitchFamily="34" charset="0"/>
              <a:cs typeface="Calibri" panose="020F0502020204030204" pitchFamily="34" charset="0"/>
            </a:endParaRPr>
          </a:p>
        </p:txBody>
      </p:sp>
      <p:sp>
        <p:nvSpPr>
          <p:cNvPr id="16" name="Rectangle 15"/>
          <p:cNvSpPr/>
          <p:nvPr userDrawn="1"/>
        </p:nvSpPr>
        <p:spPr>
          <a:xfrm>
            <a:off x="2496960" y="1086108"/>
            <a:ext cx="9037646" cy="216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latin typeface="Calibri" panose="020F0502020204030204" pitchFamily="34" charset="0"/>
                <a:cs typeface="Calibri" panose="020F0502020204030204" pitchFamily="34" charset="0"/>
              </a:rPr>
              <a:t>Professional Experience</a:t>
            </a:r>
          </a:p>
        </p:txBody>
      </p:sp>
      <p:sp>
        <p:nvSpPr>
          <p:cNvPr id="17" name="Rectangle 16"/>
          <p:cNvSpPr/>
          <p:nvPr userDrawn="1"/>
        </p:nvSpPr>
        <p:spPr>
          <a:xfrm>
            <a:off x="291441" y="4381473"/>
            <a:ext cx="1980000" cy="216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latin typeface="Calibri" panose="020F0502020204030204" pitchFamily="34" charset="0"/>
                <a:cs typeface="Calibri" panose="020F0502020204030204" pitchFamily="34" charset="0"/>
              </a:rPr>
              <a:t>Certifications</a:t>
            </a:r>
          </a:p>
        </p:txBody>
      </p:sp>
    </p:spTree>
    <p:extLst>
      <p:ext uri="{BB962C8B-B14F-4D97-AF65-F5344CB8AC3E}">
        <p14:creationId xmlns:p14="http://schemas.microsoft.com/office/powerpoint/2010/main" val="1359548882"/>
      </p:ext>
    </p:extLst>
  </p:cSld>
  <p:clrMapOvr>
    <a:masterClrMapping/>
  </p:clrMapOvr>
  <p:transition>
    <p:fade/>
  </p:transition>
  <p:hf hdr="0" dt="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7" Type="http://schemas.openxmlformats.org/officeDocument/2006/relationships/image" Target="../media/image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oleObject" Target="../embeddings/oleObject1.bin"/><Relationship Id="rId5" Type="http://schemas.openxmlformats.org/officeDocument/2006/relationships/tags" Target="../tags/tag1.xml"/><Relationship Id="rId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5"/>
            </p:custData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1026" name="think-cell Slide" r:id="rId6" imgW="270" imgH="270" progId="TCLayout.ActiveDocument.1">
                  <p:embed/>
                </p:oleObj>
              </mc:Choice>
              <mc:Fallback>
                <p:oleObj name="think-cell Slide" r:id="rId6" imgW="270" imgH="270" progId="TCLayout.ActiveDocument.1">
                  <p:embed/>
                  <p:pic>
                    <p:nvPicPr>
                      <p:cNvPr id="4" name="Object 3" hidden="1"/>
                      <p:cNvPicPr/>
                      <p:nvPr/>
                    </p:nvPicPr>
                    <p:blipFill>
                      <a:blip r:embed="rId7"/>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GB" noProof="0"/>
              <a:t>Click to edit Master title style</a:t>
            </a:r>
            <a:endParaRPr lang="en-GB" noProof="0" dirty="0"/>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GB" noProof="0"/>
              <a:t>Edit Master text styles</a:t>
            </a:r>
            <a:endParaRPr lang="en-GB"/>
          </a:p>
          <a:p>
            <a:pPr lvl="1"/>
            <a:r>
              <a:rPr lang="en-GB" noProof="0"/>
              <a:t>Second level</a:t>
            </a:r>
            <a:endParaRPr lang="en-GB"/>
          </a:p>
          <a:p>
            <a:pPr lvl="2"/>
            <a:r>
              <a:rPr lang="en-GB" noProof="0"/>
              <a:t>Third level</a:t>
            </a:r>
            <a:endParaRPr lang="en-GB"/>
          </a:p>
          <a:p>
            <a:pPr lvl="3"/>
            <a:r>
              <a:rPr lang="en-GB" noProof="0"/>
              <a:t>Fourth level</a:t>
            </a:r>
            <a:endParaRPr lang="en-GB"/>
          </a:p>
          <a:p>
            <a:pPr lvl="4"/>
            <a:r>
              <a:rPr lang="en-GB" noProof="0"/>
              <a:t>Fifth level</a:t>
            </a:r>
            <a:endParaRPr lang="en-GB" noProof="0" dirty="0"/>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algn="r">
              <a:spcBef>
                <a:spcPts val="800"/>
              </a:spcBef>
              <a:buSzPct val="100000"/>
              <a:buFont typeface="Arial"/>
              <a:buNone/>
            </a:pPr>
            <a:fld id="{C58DF478-B544-4ED8-9ED4-6A2648E2D233}" type="slidenum">
              <a:rPr lang="en-GB" sz="650">
                <a:solidFill>
                  <a:srgbClr val="000000"/>
                </a:solidFill>
              </a:rPr>
              <a:pPr algn="r">
                <a:spcBef>
                  <a:spcPts val="800"/>
                </a:spcBef>
                <a:buSzPct val="100000"/>
                <a:buFont typeface="Arial"/>
                <a:buNone/>
              </a:pPr>
              <a:t>‹#›</a:t>
            </a:fld>
            <a:endParaRPr lang="en-GB" sz="650" dirty="0">
              <a:solidFill>
                <a:srgbClr val="000000"/>
              </a:solidFill>
            </a:endParaRPr>
          </a:p>
        </p:txBody>
      </p:sp>
      <p:sp>
        <p:nvSpPr>
          <p:cNvPr id="7" name="TextBox 6"/>
          <p:cNvSpPr txBox="1"/>
          <p:nvPr userDrawn="1"/>
        </p:nvSpPr>
        <p:spPr>
          <a:xfrm>
            <a:off x="500408" y="6489083"/>
            <a:ext cx="5341920" cy="107722"/>
          </a:xfrm>
          <a:prstGeom prst="rect">
            <a:avLst/>
          </a:prstGeom>
          <a:noFill/>
        </p:spPr>
        <p:txBody>
          <a:bodyPr wrap="square" lIns="0" tIns="0" rIns="0" bIns="0" rtlCol="0">
            <a:spAutoFit/>
          </a:bodyPr>
          <a:lstStyle/>
          <a:p>
            <a:pPr>
              <a:spcBef>
                <a:spcPts val="599"/>
              </a:spcBef>
              <a:buSzPct val="100000"/>
              <a:buFont typeface="Arial"/>
              <a:buNone/>
            </a:pPr>
            <a:r>
              <a:rPr lang="fr-FR" sz="700" dirty="0">
                <a:solidFill>
                  <a:prstClr val="black"/>
                </a:solidFill>
              </a:rPr>
              <a:t>© 2020 Deloitte Touche Tohmatsu India LLP</a:t>
            </a:r>
            <a:endParaRPr lang="en-US" sz="648" dirty="0">
              <a:solidFill>
                <a:srgbClr val="000000"/>
              </a:solidFill>
            </a:endParaRPr>
          </a:p>
        </p:txBody>
      </p:sp>
    </p:spTree>
    <p:extLst>
      <p:ext uri="{BB962C8B-B14F-4D97-AF65-F5344CB8AC3E}">
        <p14:creationId xmlns:p14="http://schemas.microsoft.com/office/powerpoint/2010/main" val="2271381000"/>
      </p:ext>
    </p:extLst>
  </p:cSld>
  <p:clrMap bg1="lt1" tx1="dk1" bg2="lt2" tx2="dk2" accent1="accent1" accent2="accent2" accent3="accent3" accent4="accent4" accent5="accent5" accent6="accent6" hlink="hlink" folHlink="folHlink"/>
  <p:sldLayoutIdLst>
    <p:sldLayoutId id="2147483752" r:id="rId1"/>
    <p:sldLayoutId id="2147483755" r:id="rId2"/>
  </p:sldLayoutIdLst>
  <p:transition>
    <p:fade/>
  </p:transition>
  <p:hf sldNum="0"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ClrTx/>
        <a:buSzPct val="100000"/>
        <a:buFont typeface="Arial" panose="020B0604020202020204" pitchFamily="34" charset="0"/>
        <a:buChar char="​"/>
        <a:defRPr sz="12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panose="020B0604020202020204" pitchFamily="34" charset="0"/>
        <a:buChar char="​"/>
        <a:defRPr lang="en-US" sz="1200" b="1" kern="1200" dirty="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2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2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2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77">
          <p15:clr>
            <a:srgbClr val="F26B43"/>
          </p15:clr>
        </p15:guide>
        <p15:guide id="2" pos="296">
          <p15:clr>
            <a:srgbClr val="F26B43"/>
          </p15:clr>
        </p15:guide>
        <p15:guide id="3" pos="7397">
          <p15:clr>
            <a:srgbClr val="F26B43"/>
          </p15:clr>
        </p15:guide>
        <p15:guide id="4" orient="horz" pos="245">
          <p15:clr>
            <a:srgbClr val="F26B43"/>
          </p15:clr>
        </p15:guide>
        <p15:guide id="5" orient="horz" pos="4081">
          <p15:clr>
            <a:srgbClr val="F26B43"/>
          </p15:clr>
        </p15:guide>
        <p15:guide id="6" orient="horz" pos="1043">
          <p15:clr>
            <a:srgbClr val="F26B43"/>
          </p15:clr>
        </p15:guide>
        <p15:guide id="7" orient="horz" pos="70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npoyrekar@deloitte.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2"/>
          <p:cNvSpPr>
            <a:spLocks noGrp="1"/>
          </p:cNvSpPr>
          <p:nvPr>
            <p:ph type="title"/>
          </p:nvPr>
        </p:nvSpPr>
        <p:spPr>
          <a:xfrm>
            <a:off x="228882" y="165684"/>
            <a:ext cx="11493218" cy="698501"/>
          </a:xfrm>
        </p:spPr>
        <p:txBody>
          <a:bodyPr/>
          <a:lstStyle/>
          <a:p>
            <a:r>
              <a:rPr lang="en-US" sz="2400" b="1" dirty="0">
                <a:latin typeface="+mn-lt"/>
                <a:cs typeface="Calibri" panose="020F0502020204030204" pitchFamily="34" charset="0"/>
              </a:rPr>
              <a:t>Nikita Deepak Poyrekar</a:t>
            </a:r>
            <a:br>
              <a:rPr lang="en-US" sz="2400" b="1" dirty="0">
                <a:latin typeface="+mn-lt"/>
                <a:cs typeface="Calibri" panose="020F0502020204030204" pitchFamily="34" charset="0"/>
              </a:rPr>
            </a:br>
            <a:r>
              <a:rPr lang="en-US" sz="1800" dirty="0">
                <a:latin typeface="+mn-lt"/>
                <a:cs typeface="Calibri" panose="020F0502020204030204" pitchFamily="34" charset="0"/>
              </a:rPr>
              <a:t>Consultant, Deloitte India</a:t>
            </a:r>
            <a:endParaRPr lang="en-IN" sz="2400" b="1" i="1" dirty="0">
              <a:solidFill>
                <a:schemeClr val="accent6"/>
              </a:solidFill>
              <a:latin typeface="+mn-lt"/>
              <a:cs typeface="Calibri" panose="020F0502020204030204" pitchFamily="34" charset="0"/>
            </a:endParaRPr>
          </a:p>
        </p:txBody>
      </p:sp>
      <p:sp>
        <p:nvSpPr>
          <p:cNvPr id="14" name="Rectangle 13"/>
          <p:cNvSpPr/>
          <p:nvPr/>
        </p:nvSpPr>
        <p:spPr>
          <a:xfrm>
            <a:off x="226885" y="3002467"/>
            <a:ext cx="1980000" cy="26112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cs typeface="Calibri" panose="020F0502020204030204" pitchFamily="34" charset="0"/>
              </a:rPr>
              <a:t>Qualifications</a:t>
            </a:r>
          </a:p>
        </p:txBody>
      </p:sp>
      <p:sp>
        <p:nvSpPr>
          <p:cNvPr id="15" name="Rectangle 14"/>
          <p:cNvSpPr/>
          <p:nvPr/>
        </p:nvSpPr>
        <p:spPr>
          <a:xfrm>
            <a:off x="192038" y="3381403"/>
            <a:ext cx="2076123" cy="6536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rtlCol="0" anchor="t" anchorCtr="0"/>
          <a:lstStyle/>
          <a:p>
            <a:pPr marL="171450" lvl="1" indent="-171450" eaLnBrk="0" hangingPunct="0">
              <a:buClr>
                <a:srgbClr val="53565A"/>
              </a:buClr>
              <a:buSzPct val="70000"/>
              <a:buFont typeface="Arial" panose="020B0604020202020204" pitchFamily="34" charset="0"/>
              <a:buChar char="•"/>
              <a:defRPr/>
            </a:pPr>
            <a:r>
              <a:rPr lang="en-US" sz="900" dirty="0">
                <a:solidFill>
                  <a:schemeClr val="tx1"/>
                </a:solidFill>
                <a:cs typeface="Calibri" panose="020F0502020204030204" pitchFamily="34" charset="0"/>
              </a:rPr>
              <a:t>B. E : Mumbai University</a:t>
            </a:r>
          </a:p>
          <a:p>
            <a:pPr marL="171450" lvl="1" indent="-171450" eaLnBrk="0" hangingPunct="0">
              <a:buClr>
                <a:srgbClr val="53565A"/>
              </a:buClr>
              <a:buSzPct val="70000"/>
              <a:buFont typeface="Arial" panose="020B0604020202020204" pitchFamily="34" charset="0"/>
              <a:buChar char="•"/>
              <a:defRPr/>
            </a:pPr>
            <a:r>
              <a:rPr lang="en-US" sz="900" dirty="0">
                <a:solidFill>
                  <a:schemeClr val="tx1"/>
                </a:solidFill>
                <a:cs typeface="Calibri" panose="020F0502020204030204" pitchFamily="34" charset="0"/>
              </a:rPr>
              <a:t>MTech: KJ Somaiya college of engineering</a:t>
            </a:r>
          </a:p>
        </p:txBody>
      </p:sp>
      <p:sp>
        <p:nvSpPr>
          <p:cNvPr id="16" name="Rectangle 15"/>
          <p:cNvSpPr/>
          <p:nvPr/>
        </p:nvSpPr>
        <p:spPr>
          <a:xfrm>
            <a:off x="2496960" y="1250295"/>
            <a:ext cx="9225140" cy="33965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rtlCol="0" anchor="t" anchorCtr="0"/>
          <a:lstStyle/>
          <a:p>
            <a:pPr algn="just">
              <a:lnSpc>
                <a:spcPct val="150000"/>
              </a:lnSpc>
            </a:pPr>
            <a:r>
              <a:rPr lang="en-US" sz="900" dirty="0">
                <a:solidFill>
                  <a:prstClr val="black"/>
                </a:solidFill>
                <a:cs typeface="Calibri" panose="020F0502020204030204" pitchFamily="34" charset="0"/>
              </a:rPr>
              <a:t>Nikita is a Front-end developer with Deloitte India. She has close to 3 years experience in software development and client management roles. She has developed enterprise applications with visually responsive elements using state-of-the-art JS frameworks like Angular, React and Next.js. She has led the entire PED (Product, Engineering and design) team for projects across Healthcare, Property and retail management sectors. Key competencies and experience include -</a:t>
            </a:r>
            <a:endParaRPr lang="en-ZA" sz="900" dirty="0">
              <a:solidFill>
                <a:prstClr val="black"/>
              </a:solidFill>
              <a:cs typeface="Calibri" panose="020F0502020204030204" pitchFamily="34" charset="0"/>
            </a:endParaRPr>
          </a:p>
          <a:p>
            <a:pPr marL="171450" indent="-171450" algn="just">
              <a:lnSpc>
                <a:spcPct val="150000"/>
              </a:lnSpc>
              <a:buFont typeface="Arial" panose="020B0604020202020204" pitchFamily="34" charset="0"/>
              <a:buChar char="•"/>
            </a:pPr>
            <a:r>
              <a:rPr lang="en-ZA" sz="900" dirty="0">
                <a:solidFill>
                  <a:prstClr val="black"/>
                </a:solidFill>
                <a:cs typeface="Calibri" panose="020F0502020204030204" pitchFamily="34" charset="0"/>
              </a:rPr>
              <a:t>Translating the UI designs into front-end code</a:t>
            </a:r>
          </a:p>
          <a:p>
            <a:pPr marL="171450" indent="-171450" algn="just">
              <a:lnSpc>
                <a:spcPct val="150000"/>
              </a:lnSpc>
              <a:buFont typeface="Arial" panose="020B0604020202020204" pitchFamily="34" charset="0"/>
              <a:buChar char="•"/>
            </a:pPr>
            <a:r>
              <a:rPr lang="en-ZA" sz="900" dirty="0">
                <a:solidFill>
                  <a:prstClr val="black"/>
                </a:solidFill>
                <a:cs typeface="Calibri" panose="020F0502020204030204" pitchFamily="34" charset="0"/>
              </a:rPr>
              <a:t>Experienced in Waterfall &amp; Agile Software development practices</a:t>
            </a:r>
          </a:p>
          <a:p>
            <a:pPr marL="171450" indent="-171450" algn="just">
              <a:lnSpc>
                <a:spcPct val="150000"/>
              </a:lnSpc>
              <a:buFont typeface="Arial" panose="020B0604020202020204" pitchFamily="34" charset="0"/>
              <a:buChar char="•"/>
            </a:pPr>
            <a:r>
              <a:rPr lang="en-ZA" sz="900" dirty="0">
                <a:solidFill>
                  <a:prstClr val="black"/>
                </a:solidFill>
                <a:cs typeface="Calibri" panose="020F0502020204030204" pitchFamily="34" charset="0"/>
              </a:rPr>
              <a:t>Experienced in presenting product demonstrations and project delivery updates</a:t>
            </a:r>
          </a:p>
          <a:p>
            <a:pPr algn="just">
              <a:lnSpc>
                <a:spcPct val="150000"/>
              </a:lnSpc>
            </a:pPr>
            <a:endParaRPr lang="en-ZA" sz="900" dirty="0">
              <a:solidFill>
                <a:prstClr val="black"/>
              </a:solidFill>
              <a:cs typeface="Calibri" panose="020F0502020204030204" pitchFamily="34" charset="0"/>
            </a:endParaRPr>
          </a:p>
          <a:p>
            <a:pPr algn="just">
              <a:lnSpc>
                <a:spcPct val="150000"/>
              </a:lnSpc>
            </a:pPr>
            <a:r>
              <a:rPr lang="en-ZA" sz="900" b="1" dirty="0">
                <a:solidFill>
                  <a:prstClr val="black"/>
                </a:solidFill>
                <a:cs typeface="Calibri" panose="020F0502020204030204" pitchFamily="34" charset="0"/>
              </a:rPr>
              <a:t>Tools &amp; Technology:</a:t>
            </a:r>
          </a:p>
          <a:p>
            <a:pPr marL="171450" indent="-171450" algn="just">
              <a:lnSpc>
                <a:spcPct val="150000"/>
              </a:lnSpc>
              <a:buFont typeface="Arial" panose="020B0604020202020204" pitchFamily="34" charset="0"/>
              <a:buChar char="•"/>
            </a:pPr>
            <a:r>
              <a:rPr lang="en-ZA" sz="900" dirty="0">
                <a:solidFill>
                  <a:prstClr val="black"/>
                </a:solidFill>
                <a:cs typeface="Calibri" panose="020F0502020204030204" pitchFamily="34" charset="0"/>
              </a:rPr>
              <a:t>Programming languages: JavaScript, TypeScript, HTML5, CSS3, Less, Python, etc.</a:t>
            </a:r>
          </a:p>
          <a:p>
            <a:pPr marL="171450" indent="-171450" algn="just">
              <a:lnSpc>
                <a:spcPct val="150000"/>
              </a:lnSpc>
              <a:buFont typeface="Arial" panose="020B0604020202020204" pitchFamily="34" charset="0"/>
              <a:buChar char="•"/>
            </a:pPr>
            <a:r>
              <a:rPr lang="en-ZA" sz="900" dirty="0">
                <a:solidFill>
                  <a:prstClr val="black"/>
                </a:solidFill>
                <a:cs typeface="Calibri" panose="020F0502020204030204" pitchFamily="34" charset="0"/>
              </a:rPr>
              <a:t>Frameworks: Angular, Next.js, Bootstrap, Semantic UI, Materialize and Tailwind CSS </a:t>
            </a:r>
          </a:p>
          <a:p>
            <a:pPr marL="171450" indent="-171450" algn="just">
              <a:lnSpc>
                <a:spcPct val="150000"/>
              </a:lnSpc>
              <a:buFont typeface="Arial" panose="020B0604020202020204" pitchFamily="34" charset="0"/>
              <a:buChar char="•"/>
            </a:pPr>
            <a:r>
              <a:rPr lang="en-ZA" sz="900" dirty="0">
                <a:solidFill>
                  <a:prstClr val="black"/>
                </a:solidFill>
                <a:cs typeface="Calibri" panose="020F0502020204030204" pitchFamily="34" charset="0"/>
              </a:rPr>
              <a:t>Libraries: React, Angular Material and Ant design</a:t>
            </a:r>
          </a:p>
          <a:p>
            <a:pPr marL="171450" indent="-171450" algn="just">
              <a:lnSpc>
                <a:spcPct val="150000"/>
              </a:lnSpc>
              <a:buFont typeface="Arial" panose="020B0604020202020204" pitchFamily="34" charset="0"/>
              <a:buChar char="•"/>
            </a:pPr>
            <a:r>
              <a:rPr lang="en-ZA" sz="900" dirty="0">
                <a:solidFill>
                  <a:prstClr val="black"/>
                </a:solidFill>
                <a:cs typeface="Calibri" panose="020F0502020204030204" pitchFamily="34" charset="0"/>
              </a:rPr>
              <a:t>Version control: Git, GitHub and Bitbucket</a:t>
            </a:r>
          </a:p>
          <a:p>
            <a:pPr marL="171450" indent="-171450" algn="just">
              <a:lnSpc>
                <a:spcPct val="150000"/>
              </a:lnSpc>
              <a:buFont typeface="Arial" panose="020B0604020202020204" pitchFamily="34" charset="0"/>
              <a:buChar char="•"/>
            </a:pPr>
            <a:r>
              <a:rPr lang="en-ZA" sz="900" dirty="0">
                <a:solidFill>
                  <a:prstClr val="black"/>
                </a:solidFill>
                <a:cs typeface="Calibri" panose="020F0502020204030204" pitchFamily="34" charset="0"/>
              </a:rPr>
              <a:t>UI design tools: Figma, InVision and Zeplin</a:t>
            </a:r>
          </a:p>
          <a:p>
            <a:pPr marL="171450" indent="-171450" algn="just">
              <a:lnSpc>
                <a:spcPct val="150000"/>
              </a:lnSpc>
              <a:buFont typeface="Arial" panose="020B0604020202020204" pitchFamily="34" charset="0"/>
              <a:buChar char="•"/>
            </a:pPr>
            <a:r>
              <a:rPr lang="en-ZA" sz="900" dirty="0">
                <a:solidFill>
                  <a:prstClr val="black"/>
                </a:solidFill>
                <a:cs typeface="Calibri" panose="020F0502020204030204" pitchFamily="34" charset="0"/>
              </a:rPr>
              <a:t>API collaboration: POSTMAN and Swagger</a:t>
            </a:r>
          </a:p>
          <a:p>
            <a:pPr marL="171450" indent="-171450" algn="just">
              <a:lnSpc>
                <a:spcPct val="150000"/>
              </a:lnSpc>
              <a:buFont typeface="Arial" panose="020B0604020202020204" pitchFamily="34" charset="0"/>
              <a:buChar char="•"/>
            </a:pPr>
            <a:r>
              <a:rPr lang="en-ZA" sz="900" dirty="0">
                <a:solidFill>
                  <a:prstClr val="black"/>
                </a:solidFill>
                <a:cs typeface="Calibri" panose="020F0502020204030204" pitchFamily="34" charset="0"/>
              </a:rPr>
              <a:t>Project management tools: Rally, Airtable and Atlassian tools like JIRA and Confluence.</a:t>
            </a:r>
            <a:endParaRPr lang="en-US" sz="900" dirty="0">
              <a:solidFill>
                <a:schemeClr val="tx1">
                  <a:lumMod val="65000"/>
                  <a:lumOff val="35000"/>
                </a:schemeClr>
              </a:solidFill>
              <a:cs typeface="Calibri" panose="020F0502020204030204" pitchFamily="34" charset="0"/>
            </a:endParaRPr>
          </a:p>
        </p:txBody>
      </p:sp>
      <p:sp>
        <p:nvSpPr>
          <p:cNvPr id="17" name="Rectangle 16"/>
          <p:cNvSpPr/>
          <p:nvPr/>
        </p:nvSpPr>
        <p:spPr>
          <a:xfrm>
            <a:off x="2496959" y="4741438"/>
            <a:ext cx="9225139" cy="27007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cs typeface="Calibri" panose="020F0502020204030204" pitchFamily="34" charset="0"/>
              </a:rPr>
              <a:t>Key Engagements</a:t>
            </a:r>
          </a:p>
        </p:txBody>
      </p:sp>
      <p:sp>
        <p:nvSpPr>
          <p:cNvPr id="18" name="Rectangle 17"/>
          <p:cNvSpPr/>
          <p:nvPr/>
        </p:nvSpPr>
        <p:spPr>
          <a:xfrm>
            <a:off x="2496957" y="5106126"/>
            <a:ext cx="9225139" cy="10490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rtlCol="0" anchor="t" anchorCtr="0"/>
          <a:lstStyle/>
          <a:p>
            <a:pPr marL="171450" indent="-171450">
              <a:lnSpc>
                <a:spcPct val="150000"/>
              </a:lnSpc>
              <a:buFont typeface="Arial" panose="020B0604020202020204" pitchFamily="34" charset="0"/>
              <a:buChar char="•"/>
            </a:pPr>
            <a:r>
              <a:rPr lang="en-US" sz="900" kern="0" dirty="0">
                <a:solidFill>
                  <a:srgbClr val="000000"/>
                </a:solidFill>
                <a:cs typeface="Calibri" panose="020F0502020204030204" pitchFamily="34" charset="0"/>
              </a:rPr>
              <a:t>Designed and built a digital platform to simplify tenant and landlord management function for a leading USA based real-estate organization. The role involved gathering requirements, identifying resolutions to the existing problems / challenges, developing technical specifications and execute the same.</a:t>
            </a:r>
          </a:p>
          <a:p>
            <a:pPr marL="171450" indent="-171450">
              <a:lnSpc>
                <a:spcPct val="150000"/>
              </a:lnSpc>
              <a:buFont typeface="Arial" panose="020B0604020202020204" pitchFamily="34" charset="0"/>
              <a:buChar char="•"/>
            </a:pPr>
            <a:r>
              <a:rPr lang="en-US" sz="900" kern="0" dirty="0">
                <a:solidFill>
                  <a:srgbClr val="000000"/>
                </a:solidFill>
                <a:cs typeface="Calibri" panose="020F0502020204030204" pitchFamily="34" charset="0"/>
              </a:rPr>
              <a:t>Developed user authentication module using biometric verification for a pharma client in India; technology stack included ReactJS, and python</a:t>
            </a:r>
          </a:p>
          <a:p>
            <a:pPr marL="171450" indent="-171450">
              <a:lnSpc>
                <a:spcPct val="150000"/>
              </a:lnSpc>
              <a:buFont typeface="Arial" panose="020B0604020202020204" pitchFamily="34" charset="0"/>
              <a:buChar char="•"/>
            </a:pPr>
            <a:r>
              <a:rPr lang="en-US" sz="900" kern="0" dirty="0">
                <a:solidFill>
                  <a:srgbClr val="000000"/>
                </a:solidFill>
                <a:cs typeface="Calibri" panose="020F0502020204030204" pitchFamily="34" charset="0"/>
              </a:rPr>
              <a:t>Exposure to Test Driven Dev: Involved in defining and executing test </a:t>
            </a:r>
            <a:r>
              <a:rPr lang="en-US" sz="900" kern="0">
                <a:solidFill>
                  <a:srgbClr val="000000"/>
                </a:solidFill>
                <a:cs typeface="Calibri" panose="020F0502020204030204" pitchFamily="34" charset="0"/>
              </a:rPr>
              <a:t>cases at </a:t>
            </a:r>
            <a:r>
              <a:rPr lang="en-US" sz="900" kern="0" dirty="0">
                <a:solidFill>
                  <a:srgbClr val="000000"/>
                </a:solidFill>
                <a:cs typeface="Calibri" panose="020F0502020204030204" pitchFamily="34" charset="0"/>
              </a:rPr>
              <a:t>using JEST </a:t>
            </a:r>
            <a:r>
              <a:rPr lang="en-US" sz="900" kern="0">
                <a:solidFill>
                  <a:srgbClr val="000000"/>
                </a:solidFill>
                <a:cs typeface="Calibri" panose="020F0502020204030204" pitchFamily="34" charset="0"/>
              </a:rPr>
              <a:t>and React </a:t>
            </a:r>
            <a:r>
              <a:rPr lang="en-US" sz="900" kern="0" dirty="0">
                <a:solidFill>
                  <a:srgbClr val="000000"/>
                </a:solidFill>
                <a:cs typeface="Calibri" panose="020F0502020204030204" pitchFamily="34" charset="0"/>
              </a:rPr>
              <a:t>testing library. </a:t>
            </a:r>
            <a:endParaRPr lang="en-ZA" sz="900" kern="0" dirty="0">
              <a:solidFill>
                <a:srgbClr val="000000"/>
              </a:solidFill>
              <a:cs typeface="Calibri" panose="020F0502020204030204" pitchFamily="34" charset="0"/>
            </a:endParaRPr>
          </a:p>
        </p:txBody>
      </p:sp>
      <p:sp>
        <p:nvSpPr>
          <p:cNvPr id="21" name="Rectangle 20"/>
          <p:cNvSpPr/>
          <p:nvPr/>
        </p:nvSpPr>
        <p:spPr>
          <a:xfrm>
            <a:off x="2496958" y="911450"/>
            <a:ext cx="9225141" cy="27007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cs typeface="Calibri" panose="020F0502020204030204" pitchFamily="34" charset="0"/>
              </a:rPr>
              <a:t>Professional Experience</a:t>
            </a:r>
          </a:p>
        </p:txBody>
      </p:sp>
      <p:sp>
        <p:nvSpPr>
          <p:cNvPr id="22" name="Rectangle 21"/>
          <p:cNvSpPr/>
          <p:nvPr/>
        </p:nvSpPr>
        <p:spPr>
          <a:xfrm>
            <a:off x="222861" y="3982892"/>
            <a:ext cx="1980000" cy="28803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cs typeface="Calibri" panose="020F0502020204030204" pitchFamily="34" charset="0"/>
              </a:rPr>
              <a:t>Primary skills</a:t>
            </a:r>
          </a:p>
        </p:txBody>
      </p:sp>
      <p:sp>
        <p:nvSpPr>
          <p:cNvPr id="12" name="Text Placeholder 1"/>
          <p:cNvSpPr txBox="1">
            <a:spLocks/>
          </p:cNvSpPr>
          <p:nvPr/>
        </p:nvSpPr>
        <p:spPr>
          <a:xfrm>
            <a:off x="323435" y="2667917"/>
            <a:ext cx="1879426" cy="484067"/>
          </a:xfrm>
          <a:prstGeom prst="rect">
            <a:avLst/>
          </a:prstGeom>
        </p:spPr>
        <p:txBody>
          <a:bodyPr vert="horz" lIns="0" tIns="0" rIns="0" bIns="0" rtlCol="0">
            <a:noAutofit/>
          </a:bodyPr>
          <a:lstStyle>
            <a:lvl1pPr marL="0" indent="0" algn="l" defTabSz="914400" rtl="0" eaLnBrk="1" latinLnBrk="0" hangingPunct="1">
              <a:spcBef>
                <a:spcPts val="1200"/>
              </a:spcBef>
              <a:buFont typeface="Arial" pitchFamily="34" charset="0"/>
              <a:buNone/>
              <a:defRPr sz="3000" b="0" kern="1200">
                <a:solidFill>
                  <a:schemeClr val="accent5"/>
                </a:solidFill>
                <a:latin typeface="+mn-lt"/>
                <a:ea typeface="+mn-ea"/>
                <a:cs typeface="+mn-cs"/>
              </a:defRPr>
            </a:lvl1pPr>
            <a:lvl2pPr marL="266700" indent="-26670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2pPr>
            <a:lvl3pPr marL="266700" indent="-266700" algn="l" defTabSz="914400" rtl="0" eaLnBrk="1" latinLnBrk="0" hangingPunct="1">
              <a:spcBef>
                <a:spcPts val="1200"/>
              </a:spcBef>
              <a:buFont typeface="Arial" pitchFamily="34" charset="0"/>
              <a:buChar char="•"/>
              <a:defRPr sz="1800" i="1" kern="1200">
                <a:solidFill>
                  <a:schemeClr val="tx2"/>
                </a:solidFill>
                <a:latin typeface="+mn-lt"/>
                <a:ea typeface="+mn-ea"/>
                <a:cs typeface="+mn-cs"/>
              </a:defRPr>
            </a:lvl3pPr>
            <a:lvl4pPr marL="539750" indent="-27305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4pPr>
            <a:lvl5pPr marL="806450" indent="-26670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300"/>
              </a:spcBef>
              <a:spcAft>
                <a:spcPts val="0"/>
              </a:spcAft>
              <a:buClrTx/>
              <a:buSzTx/>
              <a:buFont typeface="Arial" pitchFamily="34" charset="0"/>
              <a:buNone/>
              <a:tabLst/>
              <a:defRPr/>
            </a:pPr>
            <a:r>
              <a:rPr lang="en-GB" sz="1000" b="1" noProof="0" dirty="0">
                <a:solidFill>
                  <a:srgbClr val="575757"/>
                </a:solidFill>
                <a:cs typeface="Calibri" panose="020F0502020204030204" pitchFamily="34" charset="0"/>
              </a:rPr>
              <a:t> </a:t>
            </a:r>
            <a:r>
              <a:rPr lang="en-GB" sz="1000" b="1" noProof="0" dirty="0">
                <a:solidFill>
                  <a:srgbClr val="575757"/>
                </a:solidFill>
                <a:cs typeface="Calibri" panose="020F0502020204030204" pitchFamily="34" charset="0"/>
                <a:hlinkClick r:id="rId3"/>
              </a:rPr>
              <a:t>npoyrekar@deloitte.com</a:t>
            </a:r>
            <a:r>
              <a:rPr lang="en-GB" sz="1000" b="1" noProof="0" dirty="0">
                <a:solidFill>
                  <a:srgbClr val="575757"/>
                </a:solidFill>
                <a:cs typeface="Calibri" panose="020F0502020204030204" pitchFamily="34" charset="0"/>
              </a:rPr>
              <a:t> </a:t>
            </a:r>
            <a:endParaRPr lang="en-GB" sz="1000" dirty="0">
              <a:solidFill>
                <a:srgbClr val="575757"/>
              </a:solidFill>
              <a:cs typeface="Calibri" panose="020F0502020204030204" pitchFamily="34" charset="0"/>
            </a:endParaRPr>
          </a:p>
        </p:txBody>
      </p:sp>
      <p:sp>
        <p:nvSpPr>
          <p:cNvPr id="2" name="Rectangle 1"/>
          <p:cNvSpPr/>
          <p:nvPr/>
        </p:nvSpPr>
        <p:spPr>
          <a:xfrm>
            <a:off x="222862" y="4300517"/>
            <a:ext cx="1980000" cy="1310808"/>
          </a:xfrm>
          <a:prstGeom prst="rect">
            <a:avLst/>
          </a:prstGeom>
        </p:spPr>
        <p:txBody>
          <a:bodyPr wrap="square">
            <a:spAutoFit/>
          </a:bodyPr>
          <a:lstStyle/>
          <a:p>
            <a:pPr marL="171450" indent="-171450">
              <a:lnSpc>
                <a:spcPct val="150000"/>
              </a:lnSpc>
              <a:buFont typeface="Arial" panose="020B0604020202020204" pitchFamily="34" charset="0"/>
              <a:buChar char="•"/>
            </a:pPr>
            <a:r>
              <a:rPr lang="en-ZA" sz="900" dirty="0">
                <a:solidFill>
                  <a:prstClr val="black"/>
                </a:solidFill>
                <a:cs typeface="Calibri" panose="020F0502020204030204" pitchFamily="34" charset="0"/>
              </a:rPr>
              <a:t>Frontend development – React, Next.js, Angular 7+, JavaScript, TypeScript</a:t>
            </a:r>
          </a:p>
          <a:p>
            <a:pPr marL="171450" indent="-171450">
              <a:lnSpc>
                <a:spcPct val="150000"/>
              </a:lnSpc>
              <a:buFont typeface="Arial" panose="020B0604020202020204" pitchFamily="34" charset="0"/>
              <a:buChar char="•"/>
            </a:pPr>
            <a:r>
              <a:rPr lang="en-ZA" sz="900" dirty="0">
                <a:solidFill>
                  <a:prstClr val="black"/>
                </a:solidFill>
                <a:cs typeface="Calibri" panose="020F0502020204030204" pitchFamily="34" charset="0"/>
              </a:rPr>
              <a:t>SQL, Python </a:t>
            </a:r>
          </a:p>
          <a:p>
            <a:pPr marL="171450" indent="-171450">
              <a:lnSpc>
                <a:spcPct val="150000"/>
              </a:lnSpc>
              <a:buFont typeface="Arial" panose="020B0604020202020204" pitchFamily="34" charset="0"/>
              <a:buChar char="•"/>
            </a:pPr>
            <a:r>
              <a:rPr lang="en-ZA" sz="900" dirty="0">
                <a:solidFill>
                  <a:prstClr val="black"/>
                </a:solidFill>
                <a:cs typeface="Calibri" panose="020F0502020204030204" pitchFamily="34" charset="0"/>
              </a:rPr>
              <a:t>POSTMAN, JEST, React testing library </a:t>
            </a:r>
            <a:endParaRPr lang="en-US" sz="2000" dirty="0">
              <a:cs typeface="Calibri" panose="020F0502020204030204" pitchFamily="34" charset="0"/>
            </a:endParaRPr>
          </a:p>
        </p:txBody>
      </p:sp>
      <p:sp>
        <p:nvSpPr>
          <p:cNvPr id="4" name="Rectangle 3"/>
          <p:cNvSpPr/>
          <p:nvPr/>
        </p:nvSpPr>
        <p:spPr>
          <a:xfrm>
            <a:off x="5965195" y="3198168"/>
            <a:ext cx="293670" cy="461665"/>
          </a:xfrm>
          <a:prstGeom prst="rect">
            <a:avLst/>
          </a:prstGeom>
        </p:spPr>
        <p:txBody>
          <a:bodyPr wrap="none">
            <a:spAutoFit/>
          </a:bodyPr>
          <a:lstStyle/>
          <a:p>
            <a:r>
              <a:rPr lang="en-US" dirty="0">
                <a:solidFill>
                  <a:srgbClr val="000000"/>
                </a:solidFill>
                <a:cs typeface="Calibri" panose="020F0502020204030204" pitchFamily="34" charset="0"/>
              </a:rPr>
              <a:t> </a:t>
            </a:r>
            <a:endParaRPr lang="en-US" dirty="0">
              <a:cs typeface="Calibri" panose="020F0502020204030204" pitchFamily="34" charset="0"/>
            </a:endParaRPr>
          </a:p>
        </p:txBody>
      </p:sp>
      <p:sp>
        <p:nvSpPr>
          <p:cNvPr id="19" name="Rectangle 18">
            <a:extLst>
              <a:ext uri="{FF2B5EF4-FFF2-40B4-BE49-F238E27FC236}">
                <a16:creationId xmlns:a16="http://schemas.microsoft.com/office/drawing/2014/main" id="{842D9BA8-19C9-43FE-A664-761CAEC3AB0C}"/>
              </a:ext>
            </a:extLst>
          </p:cNvPr>
          <p:cNvSpPr/>
          <p:nvPr/>
        </p:nvSpPr>
        <p:spPr>
          <a:xfrm>
            <a:off x="228882" y="5242881"/>
            <a:ext cx="2076124" cy="461665"/>
          </a:xfrm>
          <a:prstGeom prst="rect">
            <a:avLst/>
          </a:prstGeom>
        </p:spPr>
        <p:txBody>
          <a:bodyPr wrap="square" anchor="t">
            <a:spAutoFit/>
          </a:bodyPr>
          <a:lstStyle/>
          <a:p>
            <a:endParaRPr lang="en-US" dirty="0">
              <a:cs typeface="Calibri" panose="020F0502020204030204" pitchFamily="34" charset="0"/>
            </a:endParaRPr>
          </a:p>
        </p:txBody>
      </p:sp>
      <p:pic>
        <p:nvPicPr>
          <p:cNvPr id="7" name="Content Placeholder 6">
            <a:extLst>
              <a:ext uri="{FF2B5EF4-FFF2-40B4-BE49-F238E27FC236}">
                <a16:creationId xmlns:a16="http://schemas.microsoft.com/office/drawing/2014/main" id="{35B07E6F-2E6A-4E1C-B6B2-652F56E5B9B6}"/>
              </a:ext>
            </a:extLst>
          </p:cNvPr>
          <p:cNvPicPr>
            <a:picLocks noGrp="1" noChangeAspect="1"/>
          </p:cNvPicPr>
          <p:nvPr>
            <p:ph idx="1"/>
          </p:nvPr>
        </p:nvPicPr>
        <p:blipFill>
          <a:blip r:embed="rId4"/>
          <a:stretch>
            <a:fillRect/>
          </a:stretch>
        </p:blipFill>
        <p:spPr>
          <a:xfrm>
            <a:off x="469900" y="966560"/>
            <a:ext cx="1580976" cy="1665555"/>
          </a:xfrm>
        </p:spPr>
      </p:pic>
    </p:spTree>
    <p:extLst>
      <p:ext uri="{BB962C8B-B14F-4D97-AF65-F5344CB8AC3E}">
        <p14:creationId xmlns:p14="http://schemas.microsoft.com/office/powerpoint/2010/main" val="26787101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2_Deloitte_UK_Onscreen">
  <a:themeElements>
    <a:clrScheme name="Deloitte colors">
      <a:dk1>
        <a:srgbClr val="000000"/>
      </a:dk1>
      <a:lt1>
        <a:srgbClr val="FFFFFF"/>
      </a:lt1>
      <a:dk2>
        <a:srgbClr val="44546A"/>
      </a:dk2>
      <a:lt2>
        <a:srgbClr val="E7E6E6"/>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954F72"/>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solidFill>
            <a:schemeClr val="accent3"/>
          </a:solidFill>
          <a:miter lim="800000"/>
          <a:headEnd/>
          <a:tailEnd/>
        </a:ln>
      </a:spPr>
      <a:bodyPr wrap="square" lIns="88900" tIns="88900" rIns="88900" bIns="88900" rtlCol="0" anchor="ctr"/>
      <a:lstStyle>
        <a:defPPr algn="ctr">
          <a:lnSpc>
            <a:spcPct val="106000"/>
          </a:lnSpc>
          <a:buFont typeface="Wingdings 2" pitchFamily="18" charset="2"/>
          <a:buNone/>
          <a:defRPr sz="1600" b="1" noProof="0" dirty="0" err="1">
            <a:solidFill>
              <a:schemeClr val="bg1"/>
            </a:solidFill>
          </a:defRPr>
        </a:defPPr>
      </a:lstStyle>
    </a:spDef>
    <a:lnDef>
      <a:spPr>
        <a:ln>
          <a:solidFill>
            <a:srgbClr val="44546A"/>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34000" indent="-234000">
          <a:spcBef>
            <a:spcPts val="0"/>
          </a:spcBef>
          <a:spcAft>
            <a:spcPts val="1333"/>
          </a:spcAft>
          <a:buSzPct val="100000"/>
          <a:buFont typeface="Arial"/>
          <a:buChar char="•"/>
          <a:defRPr sz="1200" noProof="0" dirty="0" err="1">
            <a:solidFill>
              <a:schemeClr val="tx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 widescreen (16-9).potx" id="{D15CC715-B911-44C1-9E94-DDBA3AD356C4}" vid="{6A3836AB-5DCF-4D2F-8285-FE1EF7A83340}"/>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11CBD6CE8BEBF47BB644B79398C098D" ma:contentTypeVersion="3" ma:contentTypeDescription="Create a new document." ma:contentTypeScope="" ma:versionID="1ec675df0dfb442a97ec99e2555374fd">
  <xsd:schema xmlns:xsd="http://www.w3.org/2001/XMLSchema" xmlns:xs="http://www.w3.org/2001/XMLSchema" xmlns:p="http://schemas.microsoft.com/office/2006/metadata/properties" xmlns:ns2="655bbda8-32d5-4c1a-a1fa-5cab6faa4b30" targetNamespace="http://schemas.microsoft.com/office/2006/metadata/properties" ma:root="true" ma:fieldsID="8c0e2b0a7ed4ea828b6d6e379a505a0a" ns2:_="">
    <xsd:import namespace="655bbda8-32d5-4c1a-a1fa-5cab6faa4b30"/>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55bbda8-32d5-4c1a-a1fa-5cab6faa4b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D100C16-0770-41BD-BAA6-41F6DF6BE2E2}">
  <ds:schemaRefs>
    <ds:schemaRef ds:uri="http://schemas.microsoft.com/sharepoint/v3/contenttype/forms"/>
  </ds:schemaRefs>
</ds:datastoreItem>
</file>

<file path=customXml/itemProps2.xml><?xml version="1.0" encoding="utf-8"?>
<ds:datastoreItem xmlns:ds="http://schemas.openxmlformats.org/officeDocument/2006/customXml" ds:itemID="{C395A1E2-B83B-4BA6-801E-BC272FD300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55bbda8-32d5-4c1a-a1fa-5cab6faa4b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B5CF092-BC1D-4376-B6C4-CFCD2F92756E}">
  <ds:schemaRefs>
    <ds:schemaRef ds:uri="http://purl.org/dc/terms/"/>
    <ds:schemaRef ds:uri="http://schemas.openxmlformats.org/package/2006/metadata/core-properties"/>
    <ds:schemaRef ds:uri="655bbda8-32d5-4c1a-a1fa-5cab6faa4b30"/>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5324</TotalTime>
  <Words>333</Words>
  <Application>Microsoft Office PowerPoint</Application>
  <PresentationFormat>Widescreen</PresentationFormat>
  <Paragraphs>29</Paragraphs>
  <Slides>1</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7" baseType="lpstr">
      <vt:lpstr>Arial</vt:lpstr>
      <vt:lpstr>Calibri</vt:lpstr>
      <vt:lpstr>Verdana</vt:lpstr>
      <vt:lpstr>Wingdings</vt:lpstr>
      <vt:lpstr>2_Deloitte_UK_Onscreen</vt:lpstr>
      <vt:lpstr>think-cell Slide</vt:lpstr>
      <vt:lpstr>Nikita Deepak Poyrekar Consultant, Deloitte India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Poyrekar, Nikita</dc:creator>
  <cp:lastModifiedBy>Poyrekar, Nikita</cp:lastModifiedBy>
  <cp:revision>733</cp:revision>
  <dcterms:modified xsi:type="dcterms:W3CDTF">2021-10-20T04:11:58Z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fyTimeStamp">
    <vt:lpwstr>2016-05-12T18:47:00.1929907</vt:lpwstr>
  </property>
  <property fmtid="{D5CDD505-2E9C-101B-9397-08002B2CF9AE}" pid="3" name="CustomerId">
    <vt:lpwstr>deloitteindia</vt:lpwstr>
  </property>
  <property fmtid="{D5CDD505-2E9C-101B-9397-08002B2CF9AE}" pid="4" name="TemplateId">
    <vt:lpwstr>635986756201929906</vt:lpwstr>
  </property>
  <property fmtid="{D5CDD505-2E9C-101B-9397-08002B2CF9AE}" pid="5" name="UserProfileId">
    <vt:lpwstr>636373340031713043</vt:lpwstr>
  </property>
  <property fmtid="{D5CDD505-2E9C-101B-9397-08002B2CF9AE}" pid="6" name="ContentTypeId">
    <vt:lpwstr>0x010100711CBD6CE8BEBF47BB644B79398C098D</vt:lpwstr>
  </property>
  <property fmtid="{D5CDD505-2E9C-101B-9397-08002B2CF9AE}" pid="7" name="MSIP_Label_ea60d57e-af5b-4752-ac57-3e4f28ca11dc_Enabled">
    <vt:lpwstr>true</vt:lpwstr>
  </property>
  <property fmtid="{D5CDD505-2E9C-101B-9397-08002B2CF9AE}" pid="8" name="MSIP_Label_ea60d57e-af5b-4752-ac57-3e4f28ca11dc_SetDate">
    <vt:lpwstr>2021-10-06T03:51:00Z</vt:lpwstr>
  </property>
  <property fmtid="{D5CDD505-2E9C-101B-9397-08002B2CF9AE}" pid="9" name="MSIP_Label_ea60d57e-af5b-4752-ac57-3e4f28ca11dc_Method">
    <vt:lpwstr>Standard</vt:lpwstr>
  </property>
  <property fmtid="{D5CDD505-2E9C-101B-9397-08002B2CF9AE}" pid="10" name="MSIP_Label_ea60d57e-af5b-4752-ac57-3e4f28ca11dc_Name">
    <vt:lpwstr>ea60d57e-af5b-4752-ac57-3e4f28ca11dc</vt:lpwstr>
  </property>
  <property fmtid="{D5CDD505-2E9C-101B-9397-08002B2CF9AE}" pid="11" name="MSIP_Label_ea60d57e-af5b-4752-ac57-3e4f28ca11dc_SiteId">
    <vt:lpwstr>36da45f1-dd2c-4d1f-af13-5abe46b99921</vt:lpwstr>
  </property>
  <property fmtid="{D5CDD505-2E9C-101B-9397-08002B2CF9AE}" pid="12" name="MSIP_Label_ea60d57e-af5b-4752-ac57-3e4f28ca11dc_ActionId">
    <vt:lpwstr>c6bb82f5-e7f1-47c5-ac7b-c7e35d76ab84</vt:lpwstr>
  </property>
  <property fmtid="{D5CDD505-2E9C-101B-9397-08002B2CF9AE}" pid="13" name="MSIP_Label_ea60d57e-af5b-4752-ac57-3e4f28ca11dc_ContentBits">
    <vt:lpwstr>0</vt:lpwstr>
  </property>
</Properties>
</file>