
<file path=[Content_Types].xml><?xml version="1.0" encoding="utf-8"?>
<Types xmlns="http://schemas.openxmlformats.org/package/2006/content-types">
  <Default Extension="bin" ContentType="application/vnd.openxmlformats-officedocument.oleObject"/>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434" autoAdjust="0"/>
  </p:normalViewPr>
  <p:slideViewPr>
    <p:cSldViewPr snapToGrid="0" showGuides="1">
      <p:cViewPr varScale="1">
        <p:scale>
          <a:sx n="62" d="100"/>
          <a:sy n="62" d="100"/>
        </p:scale>
        <p:origin x="1104" y="52"/>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yrekar, Nikita" userId="81b7bcf0-b252-48e8-8b8e-b08ae8900a92" providerId="ADAL" clId="{8231B79E-2ECA-4A76-ACE1-9A10D7721F91}"/>
    <pc:docChg chg="undo custSel modSld">
      <pc:chgData name="Poyrekar, Nikita" userId="81b7bcf0-b252-48e8-8b8e-b08ae8900a92" providerId="ADAL" clId="{8231B79E-2ECA-4A76-ACE1-9A10D7721F91}" dt="2021-10-20T04:11:57.973" v="943" actId="20577"/>
      <pc:docMkLst>
        <pc:docMk/>
      </pc:docMkLst>
      <pc:sldChg chg="addSp delSp modSp mod">
        <pc:chgData name="Poyrekar, Nikita" userId="81b7bcf0-b252-48e8-8b8e-b08ae8900a92" providerId="ADAL" clId="{8231B79E-2ECA-4A76-ACE1-9A10D7721F91}" dt="2021-10-20T04:11:57.973" v="943" actId="20577"/>
        <pc:sldMkLst>
          <pc:docMk/>
          <pc:sldMk cId="2678710148" sldId="693"/>
        </pc:sldMkLst>
        <pc:spChg chg="mod">
          <ac:chgData name="Poyrekar, Nikita" userId="81b7bcf0-b252-48e8-8b8e-b08ae8900a92" providerId="ADAL" clId="{8231B79E-2ECA-4A76-ACE1-9A10D7721F91}" dt="2021-10-06T04:17:06.083" v="911" actId="1035"/>
          <ac:spMkLst>
            <pc:docMk/>
            <pc:sldMk cId="2678710148" sldId="693"/>
            <ac:spMk id="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4" creationId="{00000000-0000-0000-0000-000000000000}"/>
          </ac:spMkLst>
        </pc:spChg>
        <pc:spChg chg="add del mod">
          <ac:chgData name="Poyrekar, Nikita" userId="81b7bcf0-b252-48e8-8b8e-b08ae8900a92" providerId="ADAL" clId="{8231B79E-2ECA-4A76-ACE1-9A10D7721F91}" dt="2021-10-06T03:52:51.509" v="11"/>
          <ac:spMkLst>
            <pc:docMk/>
            <pc:sldMk cId="2678710148" sldId="693"/>
            <ac:spMk id="5" creationId="{26449525-C738-4584-9AE0-5B18985DD57E}"/>
          </ac:spMkLst>
        </pc:spChg>
        <pc:spChg chg="mod">
          <ac:chgData name="Poyrekar, Nikita" userId="81b7bcf0-b252-48e8-8b8e-b08ae8900a92" providerId="ADAL" clId="{8231B79E-2ECA-4A76-ACE1-9A10D7721F91}" dt="2021-10-06T04:20:04.883" v="926" actId="1036"/>
          <ac:spMkLst>
            <pc:docMk/>
            <pc:sldMk cId="2678710148" sldId="693"/>
            <ac:spMk id="1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4"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5" creationId="{00000000-0000-0000-0000-000000000000}"/>
          </ac:spMkLst>
        </pc:spChg>
        <pc:spChg chg="mod">
          <ac:chgData name="Poyrekar, Nikita" userId="81b7bcf0-b252-48e8-8b8e-b08ae8900a92" providerId="ADAL" clId="{8231B79E-2ECA-4A76-ACE1-9A10D7721F91}" dt="2021-10-20T04:11:25.076" v="936" actId="20577"/>
          <ac:spMkLst>
            <pc:docMk/>
            <pc:sldMk cId="2678710148" sldId="693"/>
            <ac:spMk id="16" creationId="{00000000-0000-0000-0000-000000000000}"/>
          </ac:spMkLst>
        </pc:spChg>
        <pc:spChg chg="mod">
          <ac:chgData name="Poyrekar, Nikita" userId="81b7bcf0-b252-48e8-8b8e-b08ae8900a92" providerId="ADAL" clId="{8231B79E-2ECA-4A76-ACE1-9A10D7721F91}" dt="2021-10-06T04:20:46.611" v="935" actId="1036"/>
          <ac:spMkLst>
            <pc:docMk/>
            <pc:sldMk cId="2678710148" sldId="693"/>
            <ac:spMk id="17" creationId="{00000000-0000-0000-0000-000000000000}"/>
          </ac:spMkLst>
        </pc:spChg>
        <pc:spChg chg="mod">
          <ac:chgData name="Poyrekar, Nikita" userId="81b7bcf0-b252-48e8-8b8e-b08ae8900a92" providerId="ADAL" clId="{8231B79E-2ECA-4A76-ACE1-9A10D7721F91}" dt="2021-10-20T04:11:57.973" v="943" actId="20577"/>
          <ac:spMkLst>
            <pc:docMk/>
            <pc:sldMk cId="2678710148" sldId="693"/>
            <ac:spMk id="18"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9" creationId="{842D9BA8-19C9-43FE-A664-761CAEC3AB0C}"/>
          </ac:spMkLst>
        </pc:spChg>
        <pc:spChg chg="mod">
          <ac:chgData name="Poyrekar, Nikita" userId="81b7bcf0-b252-48e8-8b8e-b08ae8900a92" providerId="ADAL" clId="{8231B79E-2ECA-4A76-ACE1-9A10D7721F91}" dt="2021-10-06T04:18:38.133" v="923" actId="1036"/>
          <ac:spMkLst>
            <pc:docMk/>
            <pc:sldMk cId="2678710148" sldId="693"/>
            <ac:spMk id="21" creationId="{00000000-0000-0000-0000-000000000000}"/>
          </ac:spMkLst>
        </pc:spChg>
        <pc:spChg chg="mod">
          <ac:chgData name="Poyrekar, Nikita" userId="81b7bcf0-b252-48e8-8b8e-b08ae8900a92" providerId="ADAL" clId="{8231B79E-2ECA-4A76-ACE1-9A10D7721F91}" dt="2021-10-06T04:15:37.154" v="865" actId="14100"/>
          <ac:spMkLst>
            <pc:docMk/>
            <pc:sldMk cId="2678710148" sldId="693"/>
            <ac:spMk id="2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57" creationId="{00000000-0000-0000-0000-000000000000}"/>
          </ac:spMkLst>
        </pc:spChg>
        <pc:picChg chg="add mod">
          <ac:chgData name="Poyrekar, Nikita" userId="81b7bcf0-b252-48e8-8b8e-b08ae8900a92" providerId="ADAL" clId="{8231B79E-2ECA-4A76-ACE1-9A10D7721F91}" dt="2021-10-06T04:00:46.557" v="367" actId="1036"/>
          <ac:picMkLst>
            <pc:docMk/>
            <pc:sldMk cId="2678710148" sldId="693"/>
            <ac:picMk id="7" creationId="{35B07E6F-2E6A-4E1C-B6B2-652F56E5B9B6}"/>
          </ac:picMkLst>
        </pc:picChg>
        <pc:picChg chg="del">
          <ac:chgData name="Poyrekar, Nikita" userId="81b7bcf0-b252-48e8-8b8e-b08ae8900a92" providerId="ADAL" clId="{8231B79E-2ECA-4A76-ACE1-9A10D7721F91}" dt="2021-10-06T03:52:51.039" v="10" actId="478"/>
          <ac:picMkLst>
            <pc:docMk/>
            <pc:sldMk cId="2678710148" sldId="693"/>
            <ac:picMk id="13" creationId="{14F18093-75EF-4237-ADDF-3FEDCD71AA44}"/>
          </ac:picMkLst>
        </pc:picChg>
      </pc:sldChg>
    </pc:docChg>
  </pc:docChgLst>
  <pc:docChgLst>
    <pc:chgData name="Poyrekar, Nikita" userId="81b7bcf0-b252-48e8-8b8e-b08ae8900a92" providerId="ADAL" clId="{5FDCE233-393A-4EAF-87EB-9433227E047F}"/>
    <pc:docChg chg="modSld">
      <pc:chgData name="Poyrekar, Nikita" userId="81b7bcf0-b252-48e8-8b8e-b08ae8900a92" providerId="ADAL" clId="{5FDCE233-393A-4EAF-87EB-9433227E047F}" dt="2022-02-23T15:10:26.043" v="316" actId="20577"/>
      <pc:docMkLst>
        <pc:docMk/>
      </pc:docMkLst>
      <pc:sldChg chg="modSp mod">
        <pc:chgData name="Poyrekar, Nikita" userId="81b7bcf0-b252-48e8-8b8e-b08ae8900a92" providerId="ADAL" clId="{5FDCE233-393A-4EAF-87EB-9433227E047F}" dt="2022-02-23T15:10:26.043" v="316" actId="20577"/>
        <pc:sldMkLst>
          <pc:docMk/>
          <pc:sldMk cId="2678710148" sldId="693"/>
        </pc:sldMkLst>
        <pc:spChg chg="mod">
          <ac:chgData name="Poyrekar, Nikita" userId="81b7bcf0-b252-48e8-8b8e-b08ae8900a92" providerId="ADAL" clId="{5FDCE233-393A-4EAF-87EB-9433227E047F}" dt="2022-01-24T06:01:10.090" v="18" actId="20577"/>
          <ac:spMkLst>
            <pc:docMk/>
            <pc:sldMk cId="2678710148" sldId="693"/>
            <ac:spMk id="2" creationId="{00000000-0000-0000-0000-000000000000}"/>
          </ac:spMkLst>
        </pc:spChg>
        <pc:spChg chg="mod">
          <ac:chgData name="Poyrekar, Nikita" userId="81b7bcf0-b252-48e8-8b8e-b08ae8900a92" providerId="ADAL" clId="{5FDCE233-393A-4EAF-87EB-9433227E047F}" dt="2022-02-23T15:10:26.043" v="316" actId="20577"/>
          <ac:spMkLst>
            <pc:docMk/>
            <pc:sldMk cId="2678710148" sldId="693"/>
            <ac:spMk id="16" creationId="{00000000-0000-0000-0000-000000000000}"/>
          </ac:spMkLst>
        </pc:spChg>
        <pc:spChg chg="mod">
          <ac:chgData name="Poyrekar, Nikita" userId="81b7bcf0-b252-48e8-8b8e-b08ae8900a92" providerId="ADAL" clId="{5FDCE233-393A-4EAF-87EB-9433227E047F}" dt="2022-01-24T06:05:53.315" v="287" actId="1036"/>
          <ac:spMkLst>
            <pc:docMk/>
            <pc:sldMk cId="2678710148" sldId="693"/>
            <ac:spMk id="17" creationId="{00000000-0000-0000-0000-000000000000}"/>
          </ac:spMkLst>
        </pc:spChg>
        <pc:spChg chg="mod">
          <ac:chgData name="Poyrekar, Nikita" userId="81b7bcf0-b252-48e8-8b8e-b08ae8900a92" providerId="ADAL" clId="{5FDCE233-393A-4EAF-87EB-9433227E047F}" dt="2022-01-24T06:05:50.571" v="282" actId="1036"/>
          <ac:spMkLst>
            <pc:docMk/>
            <pc:sldMk cId="2678710148" sldId="693"/>
            <ac:spMk id="18" creationId="{00000000-0000-0000-0000-000000000000}"/>
          </ac:spMkLst>
        </pc:spChg>
        <pc:spChg chg="mod">
          <ac:chgData name="Poyrekar, Nikita" userId="81b7bcf0-b252-48e8-8b8e-b08ae8900a92" providerId="ADAL" clId="{5FDCE233-393A-4EAF-87EB-9433227E047F}" dt="2022-01-24T06:06:04.074" v="301" actId="1036"/>
          <ac:spMkLst>
            <pc:docMk/>
            <pc:sldMk cId="2678710148" sldId="693"/>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2/23/2022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2/23/2022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poyrekar@deloitt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8882" y="165684"/>
            <a:ext cx="11493218" cy="698501"/>
          </a:xfrm>
        </p:spPr>
        <p:txBody>
          <a:bodyPr/>
          <a:lstStyle/>
          <a:p>
            <a:r>
              <a:rPr lang="en-US" sz="2400" b="1" dirty="0">
                <a:latin typeface="+mn-lt"/>
                <a:cs typeface="Calibri" panose="020F0502020204030204" pitchFamily="34" charset="0"/>
              </a:rPr>
              <a:t>Nikita Deepak Poyrekar</a:t>
            </a:r>
            <a:br>
              <a:rPr lang="en-US" sz="2400" b="1" dirty="0">
                <a:latin typeface="+mn-lt"/>
                <a:cs typeface="Calibri" panose="020F0502020204030204" pitchFamily="34" charset="0"/>
              </a:rPr>
            </a:br>
            <a:r>
              <a:rPr lang="en-US" sz="1800" dirty="0">
                <a:latin typeface="+mn-lt"/>
                <a:cs typeface="Calibri" panose="020F0502020204030204" pitchFamily="34" charset="0"/>
              </a:rPr>
              <a:t>Consultant, Deloitte India</a:t>
            </a:r>
            <a:endParaRPr lang="en-IN" sz="2400" b="1" i="1" dirty="0">
              <a:solidFill>
                <a:schemeClr val="accent6"/>
              </a:solidFill>
              <a:latin typeface="+mn-lt"/>
              <a:cs typeface="Calibri" panose="020F0502020204030204" pitchFamily="34" charset="0"/>
            </a:endParaRPr>
          </a:p>
        </p:txBody>
      </p:sp>
      <p:sp>
        <p:nvSpPr>
          <p:cNvPr id="14" name="Rectangle 13"/>
          <p:cNvSpPr/>
          <p:nvPr/>
        </p:nvSpPr>
        <p:spPr>
          <a:xfrm>
            <a:off x="226885" y="3002467"/>
            <a:ext cx="1980000" cy="2611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Qualifications</a:t>
            </a:r>
          </a:p>
        </p:txBody>
      </p:sp>
      <p:sp>
        <p:nvSpPr>
          <p:cNvPr id="15" name="Rectangle 14"/>
          <p:cNvSpPr/>
          <p:nvPr/>
        </p:nvSpPr>
        <p:spPr>
          <a:xfrm>
            <a:off x="192038" y="3381403"/>
            <a:ext cx="2076123"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lvl="1" indent="-171450" eaLnBrk="0" hangingPunct="0">
              <a:buClr>
                <a:srgbClr val="53565A"/>
              </a:buClr>
              <a:buSzPct val="70000"/>
              <a:buFont typeface="Arial" panose="020B0604020202020204" pitchFamily="34" charset="0"/>
              <a:buChar char="•"/>
              <a:defRPr/>
            </a:pPr>
            <a:r>
              <a:rPr lang="en-US" sz="900" dirty="0">
                <a:solidFill>
                  <a:schemeClr val="tx1"/>
                </a:solidFill>
                <a:cs typeface="Calibri" panose="020F0502020204030204" pitchFamily="34" charset="0"/>
              </a:rPr>
              <a:t>B. E : Mumbai University</a:t>
            </a:r>
          </a:p>
          <a:p>
            <a:pPr marL="171450" lvl="1" indent="-171450" eaLnBrk="0" hangingPunct="0">
              <a:buClr>
                <a:srgbClr val="53565A"/>
              </a:buClr>
              <a:buSzPct val="70000"/>
              <a:buFont typeface="Arial" panose="020B0604020202020204" pitchFamily="34" charset="0"/>
              <a:buChar char="•"/>
              <a:defRPr/>
            </a:pPr>
            <a:r>
              <a:rPr lang="en-US" sz="900" dirty="0">
                <a:solidFill>
                  <a:schemeClr val="tx1"/>
                </a:solidFill>
                <a:cs typeface="Calibri" panose="020F0502020204030204" pitchFamily="34" charset="0"/>
              </a:rPr>
              <a:t>MTech: KJ Somaiya college of engineering</a:t>
            </a:r>
          </a:p>
        </p:txBody>
      </p:sp>
      <p:sp>
        <p:nvSpPr>
          <p:cNvPr id="16" name="Rectangle 15"/>
          <p:cNvSpPr/>
          <p:nvPr/>
        </p:nvSpPr>
        <p:spPr>
          <a:xfrm>
            <a:off x="2496958" y="1234791"/>
            <a:ext cx="9225140" cy="34202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algn="just">
              <a:lnSpc>
                <a:spcPct val="150000"/>
              </a:lnSpc>
            </a:pPr>
            <a:r>
              <a:rPr lang="en-US" sz="900" dirty="0">
                <a:solidFill>
                  <a:prstClr val="black"/>
                </a:solidFill>
                <a:cs typeface="Calibri" panose="020F0502020204030204" pitchFamily="34" charset="0"/>
              </a:rPr>
              <a:t>Nikita is a Front-end developer with Deloitte India. She has close to 3 years of experience in software development and client management roles. She has developed enterprise applications with visually responsive elements using state-of-the-art JS frameworks like Angular, React and Next.js. She has led the entire PED (Product, Engineering and design) team for projects across Healthcare, Property and retail management sectors. Key competencies and experience include -</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Translating the UI designs into front-end code</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Waterfall &amp; Agile Software development practices</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presenting product demonstrations and project delivery updates</a:t>
            </a:r>
          </a:p>
          <a:p>
            <a:pPr algn="just">
              <a:lnSpc>
                <a:spcPct val="150000"/>
              </a:lnSpc>
            </a:pPr>
            <a:r>
              <a:rPr lang="en-ZA" sz="900" b="1" dirty="0">
                <a:solidFill>
                  <a:prstClr val="black"/>
                </a:solidFill>
                <a:cs typeface="Calibri" panose="020F0502020204030204" pitchFamily="34" charset="0"/>
              </a:rPr>
              <a:t>Tools &amp; Technology:</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Programming languages: JavaScript, TypeScript, HTML5, CSS3, Less, Python, etc.</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Frameworks: Angular, Next.js, Bootstrap, Semantic UI, Materialize and Tailwind CSS </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Libraries: React, Angular Material and Ant design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Version control: Git, GitHub and Bitbucket</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UI design tools: Figma, InVision and Zeplin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API collaboration: POSTMAN and Swagger</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Project management tools: Rally, Airtable and Atlassian tools like JIRA </a:t>
            </a:r>
            <a:r>
              <a:rPr lang="en-ZA" sz="900">
                <a:solidFill>
                  <a:prstClr val="black"/>
                </a:solidFill>
                <a:cs typeface="Calibri" panose="020F0502020204030204" pitchFamily="34" charset="0"/>
              </a:rPr>
              <a:t>and Confluence</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Testing frameworks/tools: JEST, Cypress and React testing library.</a:t>
            </a:r>
          </a:p>
        </p:txBody>
      </p:sp>
      <p:sp>
        <p:nvSpPr>
          <p:cNvPr id="17" name="Rectangle 16"/>
          <p:cNvSpPr/>
          <p:nvPr/>
        </p:nvSpPr>
        <p:spPr>
          <a:xfrm>
            <a:off x="2496959" y="4709829"/>
            <a:ext cx="9225139" cy="270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Key Engagements</a:t>
            </a:r>
          </a:p>
        </p:txBody>
      </p:sp>
      <p:sp>
        <p:nvSpPr>
          <p:cNvPr id="18" name="Rectangle 17"/>
          <p:cNvSpPr/>
          <p:nvPr/>
        </p:nvSpPr>
        <p:spPr>
          <a:xfrm>
            <a:off x="2496958" y="5032902"/>
            <a:ext cx="9225139" cy="11353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Designed and built a digital platform to simplify tenant and landlord management functions for the leading USA based real-estate organization. The role involved gathering requirements, identifying resolutions to the existing problems/challenges, developing technical specifications and executing the same.</a:t>
            </a:r>
          </a:p>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Developed user authentication module using biometric verification for a pharma client in India; technology stack included ReactJS and python</a:t>
            </a:r>
          </a:p>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Exposure to Test Driven Dev: Involved in defining and executing test cases using JEST and React testing library. </a:t>
            </a:r>
            <a:endParaRPr lang="en-ZA" sz="900" kern="0" dirty="0">
              <a:solidFill>
                <a:srgbClr val="000000"/>
              </a:solidFill>
              <a:cs typeface="Calibri" panose="020F0502020204030204" pitchFamily="34" charset="0"/>
            </a:endParaRPr>
          </a:p>
        </p:txBody>
      </p:sp>
      <p:sp>
        <p:nvSpPr>
          <p:cNvPr id="21" name="Rectangle 20"/>
          <p:cNvSpPr/>
          <p:nvPr/>
        </p:nvSpPr>
        <p:spPr>
          <a:xfrm>
            <a:off x="2496958" y="900880"/>
            <a:ext cx="9225141" cy="270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Professional Experience</a:t>
            </a:r>
          </a:p>
        </p:txBody>
      </p:sp>
      <p:sp>
        <p:nvSpPr>
          <p:cNvPr id="22" name="Rectangle 21"/>
          <p:cNvSpPr/>
          <p:nvPr/>
        </p:nvSpPr>
        <p:spPr>
          <a:xfrm>
            <a:off x="222861" y="3982892"/>
            <a:ext cx="1980000" cy="28803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Primary skills</a:t>
            </a:r>
          </a:p>
        </p:txBody>
      </p:sp>
      <p:sp>
        <p:nvSpPr>
          <p:cNvPr id="12" name="Text Placeholder 1"/>
          <p:cNvSpPr txBox="1">
            <a:spLocks/>
          </p:cNvSpPr>
          <p:nvPr/>
        </p:nvSpPr>
        <p:spPr>
          <a:xfrm>
            <a:off x="323435" y="2667917"/>
            <a:ext cx="1879426" cy="484067"/>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300"/>
              </a:spcBef>
              <a:spcAft>
                <a:spcPts val="0"/>
              </a:spcAft>
              <a:buClrTx/>
              <a:buSzTx/>
              <a:buFont typeface="Arial" pitchFamily="34" charset="0"/>
              <a:buNone/>
              <a:tabLst/>
              <a:defRPr/>
            </a:pPr>
            <a:r>
              <a:rPr lang="en-GB" sz="1000" b="1" noProof="0" dirty="0">
                <a:solidFill>
                  <a:srgbClr val="575757"/>
                </a:solidFill>
                <a:cs typeface="Calibri" panose="020F0502020204030204" pitchFamily="34" charset="0"/>
              </a:rPr>
              <a:t> </a:t>
            </a:r>
            <a:r>
              <a:rPr lang="en-GB" sz="1000" b="1" noProof="0" dirty="0">
                <a:solidFill>
                  <a:srgbClr val="575757"/>
                </a:solidFill>
                <a:cs typeface="Calibri" panose="020F0502020204030204" pitchFamily="34" charset="0"/>
                <a:hlinkClick r:id="rId3"/>
              </a:rPr>
              <a:t>npoyrekar@deloitte.com</a:t>
            </a:r>
            <a:r>
              <a:rPr lang="en-GB" sz="1000" b="1" noProof="0" dirty="0">
                <a:solidFill>
                  <a:srgbClr val="575757"/>
                </a:solidFill>
                <a:cs typeface="Calibri" panose="020F0502020204030204" pitchFamily="34" charset="0"/>
              </a:rPr>
              <a:t> </a:t>
            </a:r>
            <a:endParaRPr lang="en-GB" sz="1000" dirty="0">
              <a:solidFill>
                <a:srgbClr val="575757"/>
              </a:solidFill>
              <a:cs typeface="Calibri" panose="020F0502020204030204" pitchFamily="34" charset="0"/>
            </a:endParaRPr>
          </a:p>
        </p:txBody>
      </p:sp>
      <p:sp>
        <p:nvSpPr>
          <p:cNvPr id="2" name="Rectangle 1"/>
          <p:cNvSpPr/>
          <p:nvPr/>
        </p:nvSpPr>
        <p:spPr>
          <a:xfrm>
            <a:off x="222862" y="4300517"/>
            <a:ext cx="1980000" cy="1518557"/>
          </a:xfrm>
          <a:prstGeom prst="rect">
            <a:avLst/>
          </a:prstGeom>
        </p:spPr>
        <p:txBody>
          <a:bodyPr wrap="square">
            <a:spAutoFit/>
          </a:bodyPr>
          <a:lstStyle/>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Frontend development – React, Next.js, Angular 7+, JavaScript, TypeScript</a:t>
            </a: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SQL, Python </a:t>
            </a: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POSTMAN, JEST, React testing library, JEST and Cypress</a:t>
            </a:r>
            <a:endParaRPr lang="en-US" sz="2000" dirty="0">
              <a:cs typeface="Calibri" panose="020F0502020204030204" pitchFamily="34" charset="0"/>
            </a:endParaRPr>
          </a:p>
        </p:txBody>
      </p:sp>
      <p:sp>
        <p:nvSpPr>
          <p:cNvPr id="4" name="Rectangle 3"/>
          <p:cNvSpPr/>
          <p:nvPr/>
        </p:nvSpPr>
        <p:spPr>
          <a:xfrm>
            <a:off x="5965195" y="3198168"/>
            <a:ext cx="293670" cy="461665"/>
          </a:xfrm>
          <a:prstGeom prst="rect">
            <a:avLst/>
          </a:prstGeom>
        </p:spPr>
        <p:txBody>
          <a:bodyPr wrap="none">
            <a:spAutoFit/>
          </a:bodyPr>
          <a:lstStyle/>
          <a:p>
            <a:r>
              <a:rPr lang="en-US" dirty="0">
                <a:solidFill>
                  <a:srgbClr val="000000"/>
                </a:solidFill>
                <a:cs typeface="Calibri" panose="020F0502020204030204" pitchFamily="34" charset="0"/>
              </a:rPr>
              <a:t> </a:t>
            </a:r>
            <a:endParaRPr lang="en-US" dirty="0">
              <a:cs typeface="Calibri" panose="020F0502020204030204" pitchFamily="34" charset="0"/>
            </a:endParaRPr>
          </a:p>
        </p:txBody>
      </p:sp>
      <p:sp>
        <p:nvSpPr>
          <p:cNvPr id="19" name="Rectangle 18">
            <a:extLst>
              <a:ext uri="{FF2B5EF4-FFF2-40B4-BE49-F238E27FC236}">
                <a16:creationId xmlns:a16="http://schemas.microsoft.com/office/drawing/2014/main" id="{842D9BA8-19C9-43FE-A664-761CAEC3AB0C}"/>
              </a:ext>
            </a:extLst>
          </p:cNvPr>
          <p:cNvSpPr/>
          <p:nvPr/>
        </p:nvSpPr>
        <p:spPr>
          <a:xfrm>
            <a:off x="228882" y="5242881"/>
            <a:ext cx="2076124" cy="461665"/>
          </a:xfrm>
          <a:prstGeom prst="rect">
            <a:avLst/>
          </a:prstGeom>
        </p:spPr>
        <p:txBody>
          <a:bodyPr wrap="square" anchor="t">
            <a:spAutoFit/>
          </a:bodyPr>
          <a:lstStyle/>
          <a:p>
            <a:endParaRPr lang="en-US" dirty="0">
              <a:cs typeface="Calibri" panose="020F0502020204030204" pitchFamily="34" charset="0"/>
            </a:endParaRPr>
          </a:p>
        </p:txBody>
      </p:sp>
      <p:pic>
        <p:nvPicPr>
          <p:cNvPr id="7" name="Content Placeholder 6">
            <a:extLst>
              <a:ext uri="{FF2B5EF4-FFF2-40B4-BE49-F238E27FC236}">
                <a16:creationId xmlns:a16="http://schemas.microsoft.com/office/drawing/2014/main" id="{35B07E6F-2E6A-4E1C-B6B2-652F56E5B9B6}"/>
              </a:ext>
            </a:extLst>
          </p:cNvPr>
          <p:cNvPicPr>
            <a:picLocks noGrp="1" noChangeAspect="1"/>
          </p:cNvPicPr>
          <p:nvPr>
            <p:ph idx="1"/>
          </p:nvPr>
        </p:nvPicPr>
        <p:blipFill>
          <a:blip r:embed="rId4"/>
          <a:stretch>
            <a:fillRect/>
          </a:stretch>
        </p:blipFill>
        <p:spPr>
          <a:xfrm>
            <a:off x="469900" y="966560"/>
            <a:ext cx="1580976" cy="1665555"/>
          </a:xfrm>
        </p:spPr>
      </p:pic>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100C16-0770-41BD-BAA6-41F6DF6BE2E2}">
  <ds:schemaRefs>
    <ds:schemaRef ds:uri="http://schemas.microsoft.com/sharepoint/v3/contenttype/forms"/>
  </ds:schemaRefs>
</ds:datastoreItem>
</file>

<file path=customXml/itemProps2.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5CF092-BC1D-4376-B6C4-CFCD2F92756E}">
  <ds:schemaRefs>
    <ds:schemaRef ds:uri="http://purl.org/dc/terms/"/>
    <ds:schemaRef ds:uri="http://schemas.openxmlformats.org/package/2006/metadata/core-properties"/>
    <ds:schemaRef ds:uri="655bbda8-32d5-4c1a-a1fa-5cab6faa4b3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5346</TotalTime>
  <Words>348</Words>
  <Application>Microsoft Office PowerPoint</Application>
  <PresentationFormat>Widescreen</PresentationFormat>
  <Paragraphs>29</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2_Deloitte_UK_Onscreen</vt:lpstr>
      <vt:lpstr>think-cell Slide</vt:lpstr>
      <vt:lpstr>Nikita Deepak Poyrekar Consultant, Deloitte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2022-02-23T15:10:28Z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2021-10-06T03:51:00Z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c6bb82f5-e7f1-47c5-ac7b-c7e35d76ab84</vt:lpwstr>
  </property>
  <property fmtid="{D5CDD505-2E9C-101B-9397-08002B2CF9AE}" pid="13" name="MSIP_Label_ea60d57e-af5b-4752-ac57-3e4f28ca11dc_ContentBits">
    <vt:lpwstr>0</vt:lpwstr>
  </property>
</Properties>
</file>