
<file path=[Content_Types].xml><?xml version="1.0" encoding="utf-8"?>
<Types xmlns="http://schemas.openxmlformats.org/package/2006/content-types">
  <Default Extension="bin" ContentType="application/vnd.openxmlformats-officedocument.oleObject"/>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media/image1.bin" ContentType="image/x-emf"/>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0" r:id="rId4"/>
  </p:sldMasterIdLst>
  <p:notesMasterIdLst>
    <p:notesMasterId r:id="rId6"/>
  </p:notesMasterIdLst>
  <p:handoutMasterIdLst>
    <p:handoutMasterId r:id="rId7"/>
  </p:handoutMasterIdLst>
  <p:sldIdLst>
    <p:sldId id="693" r:id="rId5"/>
  </p:sldIdLst>
  <p:sldSz cx="12192000" cy="6858000"/>
  <p:notesSz cx="7315200" cy="96012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5" autoAdjust="0"/>
    <p:restoredTop sz="94434" autoAdjust="0"/>
  </p:normalViewPr>
  <p:slideViewPr>
    <p:cSldViewPr snapToGrid="0" showGuides="1">
      <p:cViewPr>
        <p:scale>
          <a:sx n="117" d="100"/>
          <a:sy n="117" d="100"/>
        </p:scale>
        <p:origin x="56" y="-2424"/>
      </p:cViewPr>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yrekar, Nikita" userId="81b7bcf0-b252-48e8-8b8e-b08ae8900a92" providerId="ADAL" clId="{8231B79E-2ECA-4A76-ACE1-9A10D7721F91}"/>
    <pc:docChg chg="undo custSel modSld">
      <pc:chgData name="Poyrekar, Nikita" userId="81b7bcf0-b252-48e8-8b8e-b08ae8900a92" providerId="ADAL" clId="{8231B79E-2ECA-4A76-ACE1-9A10D7721F91}" dt="2021-10-20T04:11:57.973" v="943" actId="20577"/>
      <pc:docMkLst>
        <pc:docMk/>
      </pc:docMkLst>
      <pc:sldChg chg="addSp delSp modSp mod">
        <pc:chgData name="Poyrekar, Nikita" userId="81b7bcf0-b252-48e8-8b8e-b08ae8900a92" providerId="ADAL" clId="{8231B79E-2ECA-4A76-ACE1-9A10D7721F91}" dt="2021-10-20T04:11:57.973" v="943" actId="20577"/>
        <pc:sldMkLst>
          <pc:docMk/>
          <pc:sldMk cId="2678710148" sldId="693"/>
        </pc:sldMkLst>
        <pc:spChg chg="mod">
          <ac:chgData name="Poyrekar, Nikita" userId="81b7bcf0-b252-48e8-8b8e-b08ae8900a92" providerId="ADAL" clId="{8231B79E-2ECA-4A76-ACE1-9A10D7721F91}" dt="2021-10-06T04:17:06.083" v="911" actId="1035"/>
          <ac:spMkLst>
            <pc:docMk/>
            <pc:sldMk cId="2678710148" sldId="693"/>
            <ac:spMk id="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4" creationId="{00000000-0000-0000-0000-000000000000}"/>
          </ac:spMkLst>
        </pc:spChg>
        <pc:spChg chg="add del mod">
          <ac:chgData name="Poyrekar, Nikita" userId="81b7bcf0-b252-48e8-8b8e-b08ae8900a92" providerId="ADAL" clId="{8231B79E-2ECA-4A76-ACE1-9A10D7721F91}" dt="2021-10-06T03:52:51.509" v="11"/>
          <ac:spMkLst>
            <pc:docMk/>
            <pc:sldMk cId="2678710148" sldId="693"/>
            <ac:spMk id="5" creationId="{26449525-C738-4584-9AE0-5B18985DD57E}"/>
          </ac:spMkLst>
        </pc:spChg>
        <pc:spChg chg="mod">
          <ac:chgData name="Poyrekar, Nikita" userId="81b7bcf0-b252-48e8-8b8e-b08ae8900a92" providerId="ADAL" clId="{8231B79E-2ECA-4A76-ACE1-9A10D7721F91}" dt="2021-10-06T04:20:04.883" v="926" actId="1036"/>
          <ac:spMkLst>
            <pc:docMk/>
            <pc:sldMk cId="2678710148" sldId="693"/>
            <ac:spMk id="1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4"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5" creationId="{00000000-0000-0000-0000-000000000000}"/>
          </ac:spMkLst>
        </pc:spChg>
        <pc:spChg chg="mod">
          <ac:chgData name="Poyrekar, Nikita" userId="81b7bcf0-b252-48e8-8b8e-b08ae8900a92" providerId="ADAL" clId="{8231B79E-2ECA-4A76-ACE1-9A10D7721F91}" dt="2021-10-20T04:11:25.076" v="936" actId="20577"/>
          <ac:spMkLst>
            <pc:docMk/>
            <pc:sldMk cId="2678710148" sldId="693"/>
            <ac:spMk id="16" creationId="{00000000-0000-0000-0000-000000000000}"/>
          </ac:spMkLst>
        </pc:spChg>
        <pc:spChg chg="mod">
          <ac:chgData name="Poyrekar, Nikita" userId="81b7bcf0-b252-48e8-8b8e-b08ae8900a92" providerId="ADAL" clId="{8231B79E-2ECA-4A76-ACE1-9A10D7721F91}" dt="2021-10-06T04:20:46.611" v="935" actId="1036"/>
          <ac:spMkLst>
            <pc:docMk/>
            <pc:sldMk cId="2678710148" sldId="693"/>
            <ac:spMk id="17" creationId="{00000000-0000-0000-0000-000000000000}"/>
          </ac:spMkLst>
        </pc:spChg>
        <pc:spChg chg="mod">
          <ac:chgData name="Poyrekar, Nikita" userId="81b7bcf0-b252-48e8-8b8e-b08ae8900a92" providerId="ADAL" clId="{8231B79E-2ECA-4A76-ACE1-9A10D7721F91}" dt="2021-10-20T04:11:57.973" v="943" actId="20577"/>
          <ac:spMkLst>
            <pc:docMk/>
            <pc:sldMk cId="2678710148" sldId="693"/>
            <ac:spMk id="18"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9" creationId="{842D9BA8-19C9-43FE-A664-761CAEC3AB0C}"/>
          </ac:spMkLst>
        </pc:spChg>
        <pc:spChg chg="mod">
          <ac:chgData name="Poyrekar, Nikita" userId="81b7bcf0-b252-48e8-8b8e-b08ae8900a92" providerId="ADAL" clId="{8231B79E-2ECA-4A76-ACE1-9A10D7721F91}" dt="2021-10-06T04:18:38.133" v="923" actId="1036"/>
          <ac:spMkLst>
            <pc:docMk/>
            <pc:sldMk cId="2678710148" sldId="693"/>
            <ac:spMk id="21" creationId="{00000000-0000-0000-0000-000000000000}"/>
          </ac:spMkLst>
        </pc:spChg>
        <pc:spChg chg="mod">
          <ac:chgData name="Poyrekar, Nikita" userId="81b7bcf0-b252-48e8-8b8e-b08ae8900a92" providerId="ADAL" clId="{8231B79E-2ECA-4A76-ACE1-9A10D7721F91}" dt="2021-10-06T04:15:37.154" v="865" actId="14100"/>
          <ac:spMkLst>
            <pc:docMk/>
            <pc:sldMk cId="2678710148" sldId="693"/>
            <ac:spMk id="2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57" creationId="{00000000-0000-0000-0000-000000000000}"/>
          </ac:spMkLst>
        </pc:spChg>
        <pc:picChg chg="add mod">
          <ac:chgData name="Poyrekar, Nikita" userId="81b7bcf0-b252-48e8-8b8e-b08ae8900a92" providerId="ADAL" clId="{8231B79E-2ECA-4A76-ACE1-9A10D7721F91}" dt="2021-10-06T04:00:46.557" v="367" actId="1036"/>
          <ac:picMkLst>
            <pc:docMk/>
            <pc:sldMk cId="2678710148" sldId="693"/>
            <ac:picMk id="7" creationId="{35B07E6F-2E6A-4E1C-B6B2-652F56E5B9B6}"/>
          </ac:picMkLst>
        </pc:picChg>
        <pc:picChg chg="del">
          <ac:chgData name="Poyrekar, Nikita" userId="81b7bcf0-b252-48e8-8b8e-b08ae8900a92" providerId="ADAL" clId="{8231B79E-2ECA-4A76-ACE1-9A10D7721F91}" dt="2021-10-06T03:52:51.039" v="10" actId="478"/>
          <ac:picMkLst>
            <pc:docMk/>
            <pc:sldMk cId="2678710148" sldId="693"/>
            <ac:picMk id="13" creationId="{14F18093-75EF-4237-ADDF-3FEDCD71AA44}"/>
          </ac:picMkLst>
        </pc:picChg>
      </pc:sldChg>
    </pc:docChg>
  </pc:docChgLst>
  <pc:docChgLst>
    <pc:chgData name="Poyrekar, Nikita" userId="81b7bcf0-b252-48e8-8b8e-b08ae8900a92" providerId="ADAL" clId="{5FDCE233-393A-4EAF-87EB-9433227E047F}"/>
    <pc:docChg chg="modSld">
      <pc:chgData name="Poyrekar, Nikita" userId="81b7bcf0-b252-48e8-8b8e-b08ae8900a92" providerId="ADAL" clId="{5FDCE233-393A-4EAF-87EB-9433227E047F}" dt="2022-02-23T15:10:26.043" v="316" actId="20577"/>
      <pc:docMkLst>
        <pc:docMk/>
      </pc:docMkLst>
      <pc:sldChg chg="modSp mod">
        <pc:chgData name="Poyrekar, Nikita" userId="81b7bcf0-b252-48e8-8b8e-b08ae8900a92" providerId="ADAL" clId="{5FDCE233-393A-4EAF-87EB-9433227E047F}" dt="2022-02-23T15:10:26.043" v="316" actId="20577"/>
        <pc:sldMkLst>
          <pc:docMk/>
          <pc:sldMk cId="2678710148" sldId="693"/>
        </pc:sldMkLst>
        <pc:spChg chg="mod">
          <ac:chgData name="Poyrekar, Nikita" userId="81b7bcf0-b252-48e8-8b8e-b08ae8900a92" providerId="ADAL" clId="{5FDCE233-393A-4EAF-87EB-9433227E047F}" dt="2022-01-24T06:01:10.090" v="18" actId="20577"/>
          <ac:spMkLst>
            <pc:docMk/>
            <pc:sldMk cId="2678710148" sldId="693"/>
            <ac:spMk id="2" creationId="{00000000-0000-0000-0000-000000000000}"/>
          </ac:spMkLst>
        </pc:spChg>
        <pc:spChg chg="mod">
          <ac:chgData name="Poyrekar, Nikita" userId="81b7bcf0-b252-48e8-8b8e-b08ae8900a92" providerId="ADAL" clId="{5FDCE233-393A-4EAF-87EB-9433227E047F}" dt="2022-02-23T15:10:26.043" v="316" actId="20577"/>
          <ac:spMkLst>
            <pc:docMk/>
            <pc:sldMk cId="2678710148" sldId="693"/>
            <ac:spMk id="16" creationId="{00000000-0000-0000-0000-000000000000}"/>
          </ac:spMkLst>
        </pc:spChg>
        <pc:spChg chg="mod">
          <ac:chgData name="Poyrekar, Nikita" userId="81b7bcf0-b252-48e8-8b8e-b08ae8900a92" providerId="ADAL" clId="{5FDCE233-393A-4EAF-87EB-9433227E047F}" dt="2022-01-24T06:05:53.315" v="287" actId="1036"/>
          <ac:spMkLst>
            <pc:docMk/>
            <pc:sldMk cId="2678710148" sldId="693"/>
            <ac:spMk id="17" creationId="{00000000-0000-0000-0000-000000000000}"/>
          </ac:spMkLst>
        </pc:spChg>
        <pc:spChg chg="mod">
          <ac:chgData name="Poyrekar, Nikita" userId="81b7bcf0-b252-48e8-8b8e-b08ae8900a92" providerId="ADAL" clId="{5FDCE233-393A-4EAF-87EB-9433227E047F}" dt="2022-01-24T06:05:50.571" v="282" actId="1036"/>
          <ac:spMkLst>
            <pc:docMk/>
            <pc:sldMk cId="2678710148" sldId="693"/>
            <ac:spMk id="18" creationId="{00000000-0000-0000-0000-000000000000}"/>
          </ac:spMkLst>
        </pc:spChg>
        <pc:spChg chg="mod">
          <ac:chgData name="Poyrekar, Nikita" userId="81b7bcf0-b252-48e8-8b8e-b08ae8900a92" providerId="ADAL" clId="{5FDCE233-393A-4EAF-87EB-9433227E047F}" dt="2022-01-24T06:06:04.074" v="301" actId="1036"/>
          <ac:spMkLst>
            <pc:docMk/>
            <pc:sldMk cId="2678710148" sldId="693"/>
            <ac:spMk id="21" creationId="{00000000-0000-0000-0000-000000000000}"/>
          </ac:spMkLst>
        </pc:spChg>
      </pc:sldChg>
    </pc:docChg>
  </pc:docChgLst>
  <pc:docChgLst>
    <pc:chgData name="Poyrekar, Nikita" userId="81b7bcf0-b252-48e8-8b8e-b08ae8900a92" providerId="ADAL" clId="{0C040029-E90A-47AA-A7B0-C075E074534A}"/>
    <pc:docChg chg="modSld">
      <pc:chgData name="Poyrekar, Nikita" userId="81b7bcf0-b252-48e8-8b8e-b08ae8900a92" providerId="ADAL" clId="{0C040029-E90A-47AA-A7B0-C075E074534A}" dt="2022-05-09T05:38:25.383" v="244" actId="20577"/>
      <pc:docMkLst>
        <pc:docMk/>
      </pc:docMkLst>
      <pc:sldChg chg="modSp mod">
        <pc:chgData name="Poyrekar, Nikita" userId="81b7bcf0-b252-48e8-8b8e-b08ae8900a92" providerId="ADAL" clId="{0C040029-E90A-47AA-A7B0-C075E074534A}" dt="2022-05-09T05:38:25.383" v="244" actId="20577"/>
        <pc:sldMkLst>
          <pc:docMk/>
          <pc:sldMk cId="2678710148" sldId="693"/>
        </pc:sldMkLst>
        <pc:spChg chg="mod">
          <ac:chgData name="Poyrekar, Nikita" userId="81b7bcf0-b252-48e8-8b8e-b08ae8900a92" providerId="ADAL" clId="{0C040029-E90A-47AA-A7B0-C075E074534A}" dt="2022-05-09T05:38:25.383" v="244" actId="20577"/>
          <ac:spMkLst>
            <pc:docMk/>
            <pc:sldMk cId="2678710148" sldId="693"/>
            <ac:spMk id="2" creationId="{00000000-0000-0000-0000-000000000000}"/>
          </ac:spMkLst>
        </pc:spChg>
        <pc:spChg chg="mod">
          <ac:chgData name="Poyrekar, Nikita" userId="81b7bcf0-b252-48e8-8b8e-b08ae8900a92" providerId="ADAL" clId="{0C040029-E90A-47AA-A7B0-C075E074534A}" dt="2022-05-09T05:38:07.291" v="241" actId="20577"/>
          <ac:spMkLst>
            <pc:docMk/>
            <pc:sldMk cId="2678710148" sldId="693"/>
            <ac:spMk id="15" creationId="{00000000-0000-0000-0000-000000000000}"/>
          </ac:spMkLst>
        </pc:spChg>
        <pc:spChg chg="mod">
          <ac:chgData name="Poyrekar, Nikita" userId="81b7bcf0-b252-48e8-8b8e-b08ae8900a92" providerId="ADAL" clId="{0C040029-E90A-47AA-A7B0-C075E074534A}" dt="2022-05-09T05:33:46.229" v="192" actId="20577"/>
          <ac:spMkLst>
            <pc:docMk/>
            <pc:sldMk cId="2678710148" sldId="693"/>
            <ac:spMk id="16" creationId="{00000000-0000-0000-0000-000000000000}"/>
          </ac:spMkLst>
        </pc:spChg>
        <pc:spChg chg="mod">
          <ac:chgData name="Poyrekar, Nikita" userId="81b7bcf0-b252-48e8-8b8e-b08ae8900a92" providerId="ADAL" clId="{0C040029-E90A-47AA-A7B0-C075E074534A}" dt="2022-05-09T05:35:37.684" v="236" actId="20577"/>
          <ac:spMkLst>
            <pc:docMk/>
            <pc:sldMk cId="2678710148" sldId="693"/>
            <ac:spMk id="18" creationId="{00000000-0000-0000-0000-000000000000}"/>
          </ac:spMkLst>
        </pc:spChg>
      </pc:sldChg>
    </pc:docChg>
  </pc:docChgLst>
  <pc:docChgLst>
    <pc:chgData name="Poyrekar, Nikita" userId="81b7bcf0-b252-48e8-8b8e-b08ae8900a92" providerId="ADAL" clId="{E4D5CF6B-2C5C-43F0-B4AB-E88E5F109317}"/>
    <pc:docChg chg="custSel modSld">
      <pc:chgData name="Poyrekar, Nikita" userId="81b7bcf0-b252-48e8-8b8e-b08ae8900a92" providerId="ADAL" clId="{E4D5CF6B-2C5C-43F0-B4AB-E88E5F109317}" dt="2022-07-24T06:05:15.620" v="152" actId="20577"/>
      <pc:docMkLst>
        <pc:docMk/>
      </pc:docMkLst>
      <pc:sldChg chg="modSp mod">
        <pc:chgData name="Poyrekar, Nikita" userId="81b7bcf0-b252-48e8-8b8e-b08ae8900a92" providerId="ADAL" clId="{E4D5CF6B-2C5C-43F0-B4AB-E88E5F109317}" dt="2022-07-24T06:05:15.620" v="152" actId="20577"/>
        <pc:sldMkLst>
          <pc:docMk/>
          <pc:sldMk cId="2678710148" sldId="693"/>
        </pc:sldMkLst>
        <pc:spChg chg="mod">
          <ac:chgData name="Poyrekar, Nikita" userId="81b7bcf0-b252-48e8-8b8e-b08ae8900a92" providerId="ADAL" clId="{E4D5CF6B-2C5C-43F0-B4AB-E88E5F109317}" dt="2022-07-24T06:05:15.620" v="152" actId="20577"/>
          <ac:spMkLst>
            <pc:docMk/>
            <pc:sldMk cId="2678710148" sldId="693"/>
            <ac:spMk id="2" creationId="{00000000-0000-0000-0000-000000000000}"/>
          </ac:spMkLst>
        </pc:spChg>
        <pc:spChg chg="mod">
          <ac:chgData name="Poyrekar, Nikita" userId="81b7bcf0-b252-48e8-8b8e-b08ae8900a92" providerId="ADAL" clId="{E4D5CF6B-2C5C-43F0-B4AB-E88E5F109317}" dt="2022-07-24T06:03:12.754" v="116" actId="14100"/>
          <ac:spMkLst>
            <pc:docMk/>
            <pc:sldMk cId="2678710148" sldId="693"/>
            <ac:spMk id="15" creationId="{00000000-0000-0000-0000-000000000000}"/>
          </ac:spMkLst>
        </pc:spChg>
        <pc:spChg chg="mod">
          <ac:chgData name="Poyrekar, Nikita" userId="81b7bcf0-b252-48e8-8b8e-b08ae8900a92" providerId="ADAL" clId="{E4D5CF6B-2C5C-43F0-B4AB-E88E5F109317}" dt="2022-07-24T06:02:31.856" v="73" actId="14100"/>
          <ac:spMkLst>
            <pc:docMk/>
            <pc:sldMk cId="2678710148" sldId="693"/>
            <ac:spMk id="16" creationId="{00000000-0000-0000-0000-000000000000}"/>
          </ac:spMkLst>
        </pc:spChg>
        <pc:spChg chg="mod">
          <ac:chgData name="Poyrekar, Nikita" userId="81b7bcf0-b252-48e8-8b8e-b08ae8900a92" providerId="ADAL" clId="{E4D5CF6B-2C5C-43F0-B4AB-E88E5F109317}" dt="2022-07-24T06:02:36.831" v="83" actId="1036"/>
          <ac:spMkLst>
            <pc:docMk/>
            <pc:sldMk cId="2678710148" sldId="693"/>
            <ac:spMk id="17" creationId="{00000000-0000-0000-0000-000000000000}"/>
          </ac:spMkLst>
        </pc:spChg>
        <pc:spChg chg="mod">
          <ac:chgData name="Poyrekar, Nikita" userId="81b7bcf0-b252-48e8-8b8e-b08ae8900a92" providerId="ADAL" clId="{E4D5CF6B-2C5C-43F0-B4AB-E88E5F109317}" dt="2022-07-24T06:02:58.170" v="103" actId="14100"/>
          <ac:spMkLst>
            <pc:docMk/>
            <pc:sldMk cId="2678710148" sldId="693"/>
            <ac:spMk id="18" creationId="{00000000-0000-0000-0000-000000000000}"/>
          </ac:spMkLst>
        </pc:spChg>
        <pc:spChg chg="mod">
          <ac:chgData name="Poyrekar, Nikita" userId="81b7bcf0-b252-48e8-8b8e-b08ae8900a92" providerId="ADAL" clId="{E4D5CF6B-2C5C-43F0-B4AB-E88E5F109317}" dt="2022-07-24T06:02:16.727" v="59" actId="1035"/>
          <ac:spMkLst>
            <pc:docMk/>
            <pc:sldMk cId="2678710148" sldId="693"/>
            <ac:spMk id="2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a:latin typeface="Arial" panose="020B0604020202020204" pitchFamily="34" charset="0"/>
              </a:rPr>
              <a:t>7/24/2022</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a:pPr/>
              <a:t>7/24/2022</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46814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GB" noProof="0"/>
              <a:t>Click to edit Master title style</a:t>
            </a:r>
            <a:endParaRPr lang="en-GB"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endParaRPr lang="en-GB" noProof="0" dirty="0"/>
          </a:p>
        </p:txBody>
      </p:sp>
    </p:spTree>
    <p:extLst>
      <p:ext uri="{BB962C8B-B14F-4D97-AF65-F5344CB8AC3E}">
        <p14:creationId xmlns:p14="http://schemas.microsoft.com/office/powerpoint/2010/main" val="30184801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5" name="Text Placeholder 2"/>
          <p:cNvSpPr>
            <a:spLocks noGrp="1"/>
          </p:cNvSpPr>
          <p:nvPr>
            <p:ph type="body" sz="quarter" idx="13"/>
          </p:nvPr>
        </p:nvSpPr>
        <p:spPr>
          <a:xfrm>
            <a:off x="501650" y="651601"/>
            <a:ext cx="11162350" cy="757255"/>
          </a:xfrm>
        </p:spPr>
        <p:txBody>
          <a:bodyPr/>
          <a:lstStyle>
            <a:lvl1pPr>
              <a:defRPr>
                <a:latin typeface="Calibri" panose="020F0502020204030204" pitchFamily="34" charset="0"/>
                <a:cs typeface="Calibri" panose="020F0502020204030204" pitchFamily="34" charset="0"/>
              </a:defRPr>
            </a:lvl1pPr>
          </a:lstStyle>
          <a:p>
            <a:r>
              <a:rPr lang="en-US" sz="1800" b="1" i="1" dirty="0"/>
              <a:t>&lt;Name&gt;</a:t>
            </a:r>
            <a:endParaRPr lang="en-IN" sz="1800" b="1" i="1" dirty="0"/>
          </a:p>
        </p:txBody>
      </p:sp>
      <p:sp>
        <p:nvSpPr>
          <p:cNvPr id="6" name="Title 2"/>
          <p:cNvSpPr>
            <a:spLocks noGrp="1"/>
          </p:cNvSpPr>
          <p:nvPr>
            <p:ph type="title"/>
          </p:nvPr>
        </p:nvSpPr>
        <p:spPr>
          <a:xfrm>
            <a:off x="501650" y="317499"/>
            <a:ext cx="11162350" cy="698501"/>
          </a:xfrm>
        </p:spPr>
        <p:txBody>
          <a:bodyPr/>
          <a:lstStyle>
            <a:lvl1pPr>
              <a:defRPr>
                <a:latin typeface="Calibri" panose="020F0502020204030204" pitchFamily="34" charset="0"/>
                <a:cs typeface="Calibri" panose="020F0502020204030204" pitchFamily="34" charset="0"/>
              </a:defRPr>
            </a:lvl1pPr>
          </a:lstStyle>
          <a:p>
            <a:r>
              <a:rPr lang="en-US" b="1" dirty="0"/>
              <a:t>Profile</a:t>
            </a:r>
            <a:endParaRPr lang="en-IN" b="1" i="1" dirty="0">
              <a:solidFill>
                <a:schemeClr val="accent6"/>
              </a:solidFill>
            </a:endParaRPr>
          </a:p>
        </p:txBody>
      </p:sp>
      <p:sp>
        <p:nvSpPr>
          <p:cNvPr id="10" name="Rectangle 9"/>
          <p:cNvSpPr/>
          <p:nvPr userDrawn="1"/>
        </p:nvSpPr>
        <p:spPr>
          <a:xfrm>
            <a:off x="325947" y="3306687"/>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Qualifications</a:t>
            </a:r>
          </a:p>
        </p:txBody>
      </p:sp>
      <p:sp>
        <p:nvSpPr>
          <p:cNvPr id="11" name="Rectangle 10"/>
          <p:cNvSpPr/>
          <p:nvPr userDrawn="1"/>
        </p:nvSpPr>
        <p:spPr>
          <a:xfrm>
            <a:off x="291442" y="3567841"/>
            <a:ext cx="2014506" cy="65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69069" lvl="1" indent="-169069" eaLnBrk="0" hangingPunct="0">
              <a:buClr>
                <a:srgbClr val="53565A"/>
              </a:buClr>
              <a:buSzPct val="70000"/>
              <a:buFont typeface="Arial" pitchFamily="34" charset="0"/>
              <a:buChar char="►"/>
              <a:defRPr/>
            </a:pPr>
            <a:endParaRPr lang="en-US" sz="10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2" name="Rectangle 11"/>
          <p:cNvSpPr/>
          <p:nvPr userDrawn="1"/>
        </p:nvSpPr>
        <p:spPr>
          <a:xfrm>
            <a:off x="2496960" y="1326588"/>
            <a:ext cx="9037646" cy="20510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defTabSz="843508" eaLnBrk="0" fontAlgn="base" hangingPunct="0">
              <a:lnSpc>
                <a:spcPct val="120000"/>
              </a:lnSpc>
              <a:spcBef>
                <a:spcPts val="407"/>
              </a:spcBef>
              <a:buFont typeface="Wingdings" panose="05000000000000000000" pitchFamily="2" charset="2"/>
              <a:buChar char="§"/>
              <a:defRPr/>
            </a:pPr>
            <a:r>
              <a:rPr lang="en-US" sz="1000" dirty="0">
                <a:solidFill>
                  <a:schemeClr val="tx1">
                    <a:lumMod val="65000"/>
                    <a:lumOff val="35000"/>
                  </a:schemeClr>
                </a:solidFill>
                <a:latin typeface="Calibri" panose="020F0502020204030204" pitchFamily="34" charset="0"/>
                <a:cs typeface="Calibri" panose="020F0502020204030204" pitchFamily="34" charset="0"/>
              </a:rPr>
              <a:t>xxx</a:t>
            </a:r>
          </a:p>
        </p:txBody>
      </p:sp>
      <p:sp>
        <p:nvSpPr>
          <p:cNvPr id="13" name="Rectangle 12"/>
          <p:cNvSpPr/>
          <p:nvPr userDrawn="1"/>
        </p:nvSpPr>
        <p:spPr>
          <a:xfrm>
            <a:off x="2496960" y="3269676"/>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Key Engagements</a:t>
            </a:r>
          </a:p>
        </p:txBody>
      </p:sp>
      <p:sp>
        <p:nvSpPr>
          <p:cNvPr id="15" name="Rectangle 14"/>
          <p:cNvSpPr/>
          <p:nvPr userDrawn="1"/>
        </p:nvSpPr>
        <p:spPr>
          <a:xfrm>
            <a:off x="2496960" y="3497225"/>
            <a:ext cx="9037646" cy="30898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defTabSz="843508" eaLnBrk="0" fontAlgn="base" hangingPunct="0">
              <a:lnSpc>
                <a:spcPct val="120000"/>
              </a:lnSpc>
              <a:spcBef>
                <a:spcPts val="407"/>
              </a:spcBef>
              <a:buFont typeface="Wingdings" panose="05000000000000000000" pitchFamily="2" charset="2"/>
              <a:buChar char="§"/>
              <a:defRPr/>
            </a:pPr>
            <a:r>
              <a:rPr lang="en-US" sz="1000" dirty="0">
                <a:solidFill>
                  <a:schemeClr val="tx1">
                    <a:lumMod val="65000"/>
                    <a:lumOff val="35000"/>
                  </a:schemeClr>
                </a:solidFill>
                <a:latin typeface="Calibri" panose="020F0502020204030204" pitchFamily="34" charset="0"/>
                <a:cs typeface="Calibri" panose="020F0502020204030204" pitchFamily="34" charset="0"/>
              </a:rPr>
              <a:t>xxx</a:t>
            </a:r>
            <a:endParaRPr lang="en-US" sz="900" dirty="0">
              <a:solidFill>
                <a:schemeClr val="tx1"/>
              </a:solidFill>
              <a:latin typeface="Calibri" panose="020F0502020204030204" pitchFamily="34" charset="0"/>
              <a:cs typeface="Calibri" panose="020F0502020204030204" pitchFamily="34" charset="0"/>
            </a:endParaRPr>
          </a:p>
        </p:txBody>
      </p:sp>
      <p:sp>
        <p:nvSpPr>
          <p:cNvPr id="16" name="Rectangle 15"/>
          <p:cNvSpPr/>
          <p:nvPr userDrawn="1"/>
        </p:nvSpPr>
        <p:spPr>
          <a:xfrm>
            <a:off x="2496960" y="1086108"/>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Professional Experience</a:t>
            </a:r>
          </a:p>
        </p:txBody>
      </p:sp>
      <p:sp>
        <p:nvSpPr>
          <p:cNvPr id="17" name="Rectangle 16"/>
          <p:cNvSpPr/>
          <p:nvPr userDrawn="1"/>
        </p:nvSpPr>
        <p:spPr>
          <a:xfrm>
            <a:off x="291441" y="4381473"/>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Certifications</a:t>
            </a:r>
          </a:p>
        </p:txBody>
      </p:sp>
    </p:spTree>
    <p:extLst>
      <p:ext uri="{BB962C8B-B14F-4D97-AF65-F5344CB8AC3E}">
        <p14:creationId xmlns:p14="http://schemas.microsoft.com/office/powerpoint/2010/main" val="1359548882"/>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bin"/><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GB" noProof="0"/>
              <a:t>Click to edit Master title style</a:t>
            </a:r>
            <a:endParaRPr lang="en-GB"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endParaRPr lang="en-GB" noProof="0" dirty="0"/>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GB" sz="650">
                <a:solidFill>
                  <a:srgbClr val="000000"/>
                </a:solidFill>
              </a:rPr>
              <a:pPr algn="r">
                <a:spcBef>
                  <a:spcPts val="800"/>
                </a:spcBef>
                <a:buSzPct val="100000"/>
                <a:buFont typeface="Arial"/>
                <a:buNone/>
              </a:pPr>
              <a:t>‹#›</a:t>
            </a:fld>
            <a:endParaRPr lang="en-GB" sz="650" dirty="0">
              <a:solidFill>
                <a:srgbClr val="000000"/>
              </a:solidFill>
            </a:endParaRPr>
          </a:p>
        </p:txBody>
      </p:sp>
      <p:sp>
        <p:nvSpPr>
          <p:cNvPr id="7" name="TextBox 6"/>
          <p:cNvSpPr txBox="1"/>
          <p:nvPr userDrawn="1"/>
        </p:nvSpPr>
        <p:spPr>
          <a:xfrm>
            <a:off x="500408" y="6489083"/>
            <a:ext cx="5341920" cy="107722"/>
          </a:xfrm>
          <a:prstGeom prst="rect">
            <a:avLst/>
          </a:prstGeom>
          <a:noFill/>
        </p:spPr>
        <p:txBody>
          <a:bodyPr wrap="square" lIns="0" tIns="0" rIns="0" bIns="0" rtlCol="0">
            <a:spAutoFit/>
          </a:bodyPr>
          <a:lstStyle/>
          <a:p>
            <a:pPr>
              <a:spcBef>
                <a:spcPts val="599"/>
              </a:spcBef>
              <a:buSzPct val="100000"/>
              <a:buFont typeface="Arial"/>
              <a:buNone/>
            </a:pPr>
            <a:r>
              <a:rPr lang="fr-FR" sz="700" dirty="0">
                <a:solidFill>
                  <a:prstClr val="black"/>
                </a:solidFill>
              </a:rPr>
              <a:t>© 2020 Deloitte Touche Tohmatsu India LLP</a:t>
            </a:r>
            <a:endParaRPr lang="en-US" sz="648" dirty="0">
              <a:solidFill>
                <a:srgbClr val="000000"/>
              </a:solidFill>
            </a:endParaRPr>
          </a:p>
        </p:txBody>
      </p:sp>
    </p:spTree>
    <p:extLst>
      <p:ext uri="{BB962C8B-B14F-4D97-AF65-F5344CB8AC3E}">
        <p14:creationId xmlns:p14="http://schemas.microsoft.com/office/powerpoint/2010/main" val="2271381000"/>
      </p:ext>
    </p:extLst>
  </p:cSld>
  <p:clrMap bg1="lt1" tx1="dk1" bg2="lt2" tx2="dk2" accent1="accent1" accent2="accent2" accent3="accent3" accent4="accent4" accent5="accent5" accent6="accent6" hlink="hlink" folHlink="folHlink"/>
  <p:sldLayoutIdLst>
    <p:sldLayoutId id="2147483752" r:id="rId1"/>
    <p:sldLayoutId id="2147483755" r:id="rId2"/>
  </p:sldLayoutIdLst>
  <p:transition>
    <p:fade/>
  </p:transition>
  <p:hf sldNum="0"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ClrTx/>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panose="020B0604020202020204" pitchFamily="34" charset="0"/>
        <a:buChar char="​"/>
        <a:defRPr lang="en-US" sz="1200" b="1" kern="1200" dirty="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2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77">
          <p15:clr>
            <a:srgbClr val="F26B43"/>
          </p15:clr>
        </p15:guide>
        <p15:guide id="2" pos="296">
          <p15:clr>
            <a:srgbClr val="F26B43"/>
          </p15:clr>
        </p15:guide>
        <p15:guide id="3" pos="7397">
          <p15:clr>
            <a:srgbClr val="F26B43"/>
          </p15:clr>
        </p15:guide>
        <p15:guide id="4" orient="horz" pos="245">
          <p15:clr>
            <a:srgbClr val="F26B43"/>
          </p15:clr>
        </p15:guide>
        <p15:guide id="5" orient="horz" pos="4081">
          <p15:clr>
            <a:srgbClr val="F26B43"/>
          </p15:clr>
        </p15:guide>
        <p15:guide id="6" orient="horz" pos="1043">
          <p15:clr>
            <a:srgbClr val="F26B43"/>
          </p15:clr>
        </p15:guide>
        <p15:guide id="7" orient="horz" pos="7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npoyrekar@deloitt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2"/>
          <p:cNvSpPr>
            <a:spLocks noGrp="1"/>
          </p:cNvSpPr>
          <p:nvPr>
            <p:ph type="title"/>
          </p:nvPr>
        </p:nvSpPr>
        <p:spPr>
          <a:xfrm>
            <a:off x="228882" y="165684"/>
            <a:ext cx="11493218" cy="698501"/>
          </a:xfrm>
        </p:spPr>
        <p:txBody>
          <a:bodyPr/>
          <a:lstStyle/>
          <a:p>
            <a:r>
              <a:rPr lang="en-US" sz="2400" b="1" dirty="0">
                <a:latin typeface="+mn-lt"/>
                <a:cs typeface="Calibri" panose="020F0502020204030204" pitchFamily="34" charset="0"/>
              </a:rPr>
              <a:t>Nikita Deepak Poyrekar</a:t>
            </a:r>
            <a:br>
              <a:rPr lang="en-US" sz="2400" b="1" dirty="0">
                <a:latin typeface="+mn-lt"/>
                <a:cs typeface="Calibri" panose="020F0502020204030204" pitchFamily="34" charset="0"/>
              </a:rPr>
            </a:br>
            <a:r>
              <a:rPr lang="en-US" sz="1800" dirty="0">
                <a:latin typeface="+mn-lt"/>
                <a:cs typeface="Calibri" panose="020F0502020204030204" pitchFamily="34" charset="0"/>
              </a:rPr>
              <a:t>Consultant, Deloitte India</a:t>
            </a:r>
            <a:endParaRPr lang="en-IN" sz="2400" b="1" i="1" dirty="0">
              <a:solidFill>
                <a:schemeClr val="accent6"/>
              </a:solidFill>
              <a:latin typeface="+mn-lt"/>
              <a:cs typeface="Calibri" panose="020F0502020204030204" pitchFamily="34" charset="0"/>
            </a:endParaRPr>
          </a:p>
        </p:txBody>
      </p:sp>
      <p:sp>
        <p:nvSpPr>
          <p:cNvPr id="14" name="Rectangle 13"/>
          <p:cNvSpPr/>
          <p:nvPr/>
        </p:nvSpPr>
        <p:spPr>
          <a:xfrm>
            <a:off x="226885" y="3002467"/>
            <a:ext cx="1980000" cy="26112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cs typeface="Calibri" panose="020F0502020204030204" pitchFamily="34" charset="0"/>
              </a:rPr>
              <a:t>Qualifications</a:t>
            </a:r>
          </a:p>
        </p:txBody>
      </p:sp>
      <p:sp>
        <p:nvSpPr>
          <p:cNvPr id="15" name="Rectangle 14"/>
          <p:cNvSpPr/>
          <p:nvPr/>
        </p:nvSpPr>
        <p:spPr>
          <a:xfrm>
            <a:off x="192038" y="3299758"/>
            <a:ext cx="2010823" cy="65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lvl="1" indent="-171450" eaLnBrk="0" hangingPunct="0">
              <a:buClr>
                <a:srgbClr val="53565A"/>
              </a:buClr>
              <a:buSzPct val="70000"/>
              <a:buFont typeface="Arial" panose="020B0604020202020204" pitchFamily="34" charset="0"/>
              <a:buChar char="•"/>
              <a:defRPr/>
            </a:pPr>
            <a:r>
              <a:rPr lang="en-US" sz="900" dirty="0">
                <a:solidFill>
                  <a:schemeClr val="tx1"/>
                </a:solidFill>
                <a:cs typeface="Calibri" panose="020F0502020204030204" pitchFamily="34" charset="0"/>
              </a:rPr>
              <a:t>BE: Mumbai University</a:t>
            </a:r>
          </a:p>
          <a:p>
            <a:pPr marL="171450" lvl="1" indent="-171450" eaLnBrk="0" hangingPunct="0">
              <a:buClr>
                <a:srgbClr val="53565A"/>
              </a:buClr>
              <a:buSzPct val="70000"/>
              <a:buFont typeface="Arial" panose="020B0604020202020204" pitchFamily="34" charset="0"/>
              <a:buChar char="•"/>
              <a:defRPr/>
            </a:pPr>
            <a:r>
              <a:rPr lang="en-US" sz="900" dirty="0">
                <a:solidFill>
                  <a:schemeClr val="tx1"/>
                </a:solidFill>
                <a:cs typeface="Calibri" panose="020F0502020204030204" pitchFamily="34" charset="0"/>
              </a:rPr>
              <a:t>MTech: KJ Somaiya college of engineering</a:t>
            </a:r>
          </a:p>
        </p:txBody>
      </p:sp>
      <p:sp>
        <p:nvSpPr>
          <p:cNvPr id="16" name="Rectangle 15"/>
          <p:cNvSpPr/>
          <p:nvPr/>
        </p:nvSpPr>
        <p:spPr>
          <a:xfrm>
            <a:off x="2496958" y="1164032"/>
            <a:ext cx="9225140" cy="35494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algn="just">
              <a:lnSpc>
                <a:spcPct val="150000"/>
              </a:lnSpc>
            </a:pPr>
            <a:r>
              <a:rPr lang="en-US" sz="900" dirty="0">
                <a:solidFill>
                  <a:prstClr val="black"/>
                </a:solidFill>
                <a:cs typeface="Calibri" panose="020F0502020204030204" pitchFamily="34" charset="0"/>
              </a:rPr>
              <a:t>Nikita is a Front-end developer with Deloitte India. She has close to 3 years of experience in software development and client management roles. She has developed enterprise applications with visually responsive elements using state-of-the-art JS frameworks like Angular, React and Next.js. She has led the entire PED (Product, Engineering and design) team for projects across Healthcare, Property and retail management sectors. Key competencies and experience include -</a:t>
            </a:r>
            <a:endParaRPr lang="en-ZA" sz="900" dirty="0">
              <a:solidFill>
                <a:prstClr val="black"/>
              </a:solidFill>
              <a:cs typeface="Calibri" panose="020F0502020204030204" pitchFamily="34" charset="0"/>
            </a:endParaRP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Translating the UI designs into front-end code</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Experienced in Waterfall &amp; Agile Software development practices</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Experienced in presenting product demonstrations and project delivery updates</a:t>
            </a:r>
          </a:p>
          <a:p>
            <a:pPr algn="just">
              <a:lnSpc>
                <a:spcPct val="150000"/>
              </a:lnSpc>
            </a:pPr>
            <a:r>
              <a:rPr lang="en-ZA" sz="900" b="1" dirty="0">
                <a:solidFill>
                  <a:prstClr val="black"/>
                </a:solidFill>
                <a:cs typeface="Calibri" panose="020F0502020204030204" pitchFamily="34" charset="0"/>
              </a:rPr>
              <a:t>Tools &amp; Technology:</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Programming languages: JavaScript, TypeScript, HTML5, CSS3, Less, Python, etc.</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Frameworks: Angular, Next.js, Bootstrap, Semantic UI, Materialize and Tailwind CSS </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Libraries: React, Angular Material and Ant design</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Version control: Git, GitHub and Bitbucket</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UI design tools: Figma, InVision and Zeplin</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API collaboration: POSTMAN and Swagger</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Project management tools: Rally, Airtable and Atlassian tools like JIRA and Confluence</a:t>
            </a:r>
          </a:p>
          <a:p>
            <a:pPr marL="171450" indent="-171450" algn="just">
              <a:lnSpc>
                <a:spcPct val="150000"/>
              </a:lnSpc>
              <a:buFont typeface="Arial" panose="020B0604020202020204" pitchFamily="34" charset="0"/>
              <a:buChar char="•"/>
            </a:pPr>
            <a:r>
              <a:rPr lang="en-US" sz="900" dirty="0">
                <a:solidFill>
                  <a:schemeClr val="tx1"/>
                </a:solidFill>
                <a:cs typeface="Calibri" panose="020F0502020204030204" pitchFamily="34" charset="0"/>
              </a:rPr>
              <a:t>Testing frameworks/tools: JEST, React testing library and Cypress.</a:t>
            </a:r>
          </a:p>
          <a:p>
            <a:pPr marL="171450" indent="-171450" algn="just">
              <a:lnSpc>
                <a:spcPct val="150000"/>
              </a:lnSpc>
              <a:buFont typeface="Arial" panose="020B0604020202020204" pitchFamily="34" charset="0"/>
              <a:buChar char="•"/>
            </a:pPr>
            <a:r>
              <a:rPr lang="en-US" sz="900" dirty="0">
                <a:solidFill>
                  <a:schemeClr val="tx1"/>
                </a:solidFill>
                <a:cs typeface="Calibri" panose="020F0502020204030204" pitchFamily="34" charset="0"/>
              </a:rPr>
              <a:t>Task runners: Gulp4</a:t>
            </a:r>
          </a:p>
        </p:txBody>
      </p:sp>
      <p:sp>
        <p:nvSpPr>
          <p:cNvPr id="17" name="Rectangle 16"/>
          <p:cNvSpPr/>
          <p:nvPr/>
        </p:nvSpPr>
        <p:spPr>
          <a:xfrm>
            <a:off x="2496959" y="4809509"/>
            <a:ext cx="9225139" cy="270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cs typeface="Calibri" panose="020F0502020204030204" pitchFamily="34" charset="0"/>
              </a:rPr>
              <a:t>Key Engagements</a:t>
            </a:r>
          </a:p>
        </p:txBody>
      </p:sp>
      <p:sp>
        <p:nvSpPr>
          <p:cNvPr id="18" name="Rectangle 17"/>
          <p:cNvSpPr/>
          <p:nvPr/>
        </p:nvSpPr>
        <p:spPr>
          <a:xfrm>
            <a:off x="2496958" y="5106807"/>
            <a:ext cx="9225139" cy="12994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a:lnSpc>
                <a:spcPct val="150000"/>
              </a:lnSpc>
              <a:buFont typeface="Arial" panose="020B0604020202020204" pitchFamily="34" charset="0"/>
              <a:buChar char="•"/>
            </a:pPr>
            <a:r>
              <a:rPr lang="en-US" sz="900" kern="0" dirty="0">
                <a:solidFill>
                  <a:srgbClr val="000000"/>
                </a:solidFill>
                <a:cs typeface="Calibri" panose="020F0502020204030204" pitchFamily="34" charset="0"/>
              </a:rPr>
              <a:t>Designed and built a digital platform to simplify tenant and landlord management functions for the leading USA-based real-estate organization. The role involved gathering requirements, identifying resolutions to the existing problems/challenges, developing technical specifications and executing the same.</a:t>
            </a:r>
          </a:p>
          <a:p>
            <a:pPr marL="171450" indent="-171450">
              <a:lnSpc>
                <a:spcPct val="150000"/>
              </a:lnSpc>
              <a:buFont typeface="Arial" panose="020B0604020202020204" pitchFamily="34" charset="0"/>
              <a:buChar char="•"/>
            </a:pPr>
            <a:r>
              <a:rPr lang="en-US" sz="900" kern="0" dirty="0">
                <a:solidFill>
                  <a:srgbClr val="000000"/>
                </a:solidFill>
                <a:cs typeface="Calibri" panose="020F0502020204030204" pitchFamily="34" charset="0"/>
              </a:rPr>
              <a:t>Developed user authentication module using biometric verification for a pharma client in India; technology stack included ReactJS and Python</a:t>
            </a:r>
          </a:p>
          <a:p>
            <a:pPr marL="171450" indent="-171450">
              <a:lnSpc>
                <a:spcPct val="150000"/>
              </a:lnSpc>
              <a:buFont typeface="Arial" panose="020B0604020202020204" pitchFamily="34" charset="0"/>
              <a:buChar char="•"/>
            </a:pPr>
            <a:r>
              <a:rPr lang="en-US" sz="900" kern="0" dirty="0">
                <a:solidFill>
                  <a:srgbClr val="000000"/>
                </a:solidFill>
                <a:cs typeface="Calibri" panose="020F0502020204030204" pitchFamily="34" charset="0"/>
              </a:rPr>
              <a:t>Experience with Test Driven Development: Involved in defining and executing; unit, integration and E2E test cases using JEST, Enzyme, React testing library and Cypress. </a:t>
            </a:r>
            <a:endParaRPr lang="en-ZA" sz="900" kern="0" dirty="0">
              <a:solidFill>
                <a:srgbClr val="000000"/>
              </a:solidFill>
              <a:cs typeface="Calibri" panose="020F0502020204030204" pitchFamily="34" charset="0"/>
            </a:endParaRPr>
          </a:p>
        </p:txBody>
      </p:sp>
      <p:sp>
        <p:nvSpPr>
          <p:cNvPr id="21" name="Rectangle 20"/>
          <p:cNvSpPr/>
          <p:nvPr/>
        </p:nvSpPr>
        <p:spPr>
          <a:xfrm>
            <a:off x="2496958" y="868222"/>
            <a:ext cx="9225141" cy="270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cs typeface="Calibri" panose="020F0502020204030204" pitchFamily="34" charset="0"/>
              </a:rPr>
              <a:t>Professional Experience</a:t>
            </a:r>
          </a:p>
        </p:txBody>
      </p:sp>
      <p:sp>
        <p:nvSpPr>
          <p:cNvPr id="22" name="Rectangle 21"/>
          <p:cNvSpPr/>
          <p:nvPr/>
        </p:nvSpPr>
        <p:spPr>
          <a:xfrm>
            <a:off x="222861" y="3982892"/>
            <a:ext cx="1980000" cy="28803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cs typeface="Calibri" panose="020F0502020204030204" pitchFamily="34" charset="0"/>
              </a:rPr>
              <a:t>Primary skills</a:t>
            </a:r>
          </a:p>
        </p:txBody>
      </p:sp>
      <p:sp>
        <p:nvSpPr>
          <p:cNvPr id="12" name="Text Placeholder 1"/>
          <p:cNvSpPr txBox="1">
            <a:spLocks/>
          </p:cNvSpPr>
          <p:nvPr/>
        </p:nvSpPr>
        <p:spPr>
          <a:xfrm>
            <a:off x="323435" y="2667917"/>
            <a:ext cx="1879426" cy="484067"/>
          </a:xfrm>
          <a:prstGeom prst="rect">
            <a:avLst/>
          </a:prstGeom>
        </p:spPr>
        <p:txBody>
          <a:bodyPr vert="horz" lIns="0" tIns="0" rIns="0" bIns="0" rtlCol="0">
            <a:noAutofit/>
          </a:bodyPr>
          <a:lstStyle>
            <a:lvl1pPr marL="0" indent="0" algn="l" defTabSz="914400" rtl="0" eaLnBrk="1" latinLnBrk="0" hangingPunct="1">
              <a:spcBef>
                <a:spcPts val="1200"/>
              </a:spcBef>
              <a:buFont typeface="Arial" pitchFamily="34" charset="0"/>
              <a:buNone/>
              <a:defRPr sz="3000" b="0" kern="1200">
                <a:solidFill>
                  <a:schemeClr val="accent5"/>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300"/>
              </a:spcBef>
              <a:spcAft>
                <a:spcPts val="0"/>
              </a:spcAft>
              <a:buClrTx/>
              <a:buSzTx/>
              <a:buFont typeface="Arial" pitchFamily="34" charset="0"/>
              <a:buNone/>
              <a:tabLst/>
              <a:defRPr/>
            </a:pPr>
            <a:r>
              <a:rPr lang="en-GB" sz="1000" b="1" noProof="0" dirty="0">
                <a:solidFill>
                  <a:srgbClr val="575757"/>
                </a:solidFill>
                <a:cs typeface="Calibri" panose="020F0502020204030204" pitchFamily="34" charset="0"/>
              </a:rPr>
              <a:t> </a:t>
            </a:r>
            <a:r>
              <a:rPr lang="en-GB" sz="1000" b="1" noProof="0" dirty="0">
                <a:solidFill>
                  <a:srgbClr val="575757"/>
                </a:solidFill>
                <a:cs typeface="Calibri" panose="020F0502020204030204" pitchFamily="34" charset="0"/>
                <a:hlinkClick r:id="rId3"/>
              </a:rPr>
              <a:t>npoyrekar@deloitte.com</a:t>
            </a:r>
            <a:r>
              <a:rPr lang="en-GB" sz="1000" b="1" noProof="0" dirty="0">
                <a:solidFill>
                  <a:srgbClr val="575757"/>
                </a:solidFill>
                <a:cs typeface="Calibri" panose="020F0502020204030204" pitchFamily="34" charset="0"/>
              </a:rPr>
              <a:t> </a:t>
            </a:r>
            <a:endParaRPr lang="en-GB" sz="1000" dirty="0">
              <a:solidFill>
                <a:srgbClr val="575757"/>
              </a:solidFill>
              <a:cs typeface="Calibri" panose="020F0502020204030204" pitchFamily="34" charset="0"/>
            </a:endParaRPr>
          </a:p>
        </p:txBody>
      </p:sp>
      <p:sp>
        <p:nvSpPr>
          <p:cNvPr id="2" name="Rectangle 1"/>
          <p:cNvSpPr/>
          <p:nvPr/>
        </p:nvSpPr>
        <p:spPr>
          <a:xfrm>
            <a:off x="222862" y="4300517"/>
            <a:ext cx="1979999" cy="1726306"/>
          </a:xfrm>
          <a:prstGeom prst="rect">
            <a:avLst/>
          </a:prstGeom>
        </p:spPr>
        <p:txBody>
          <a:bodyPr wrap="square">
            <a:spAutoFit/>
          </a:bodyPr>
          <a:lstStyle/>
          <a:p>
            <a:pPr marL="171450" indent="-171450">
              <a:lnSpc>
                <a:spcPct val="150000"/>
              </a:lnSpc>
              <a:buFont typeface="Arial" panose="020B0604020202020204" pitchFamily="34" charset="0"/>
              <a:buChar char="•"/>
            </a:pPr>
            <a:r>
              <a:rPr lang="en-ZA" sz="900" dirty="0">
                <a:solidFill>
                  <a:prstClr val="black"/>
                </a:solidFill>
                <a:cs typeface="Calibri" panose="020F0502020204030204" pitchFamily="34" charset="0"/>
              </a:rPr>
              <a:t>Frontend development – React, Next.js, Angular 7+, JavaScript, TypeScript</a:t>
            </a:r>
          </a:p>
          <a:p>
            <a:pPr marL="171450" indent="-171450">
              <a:lnSpc>
                <a:spcPct val="150000"/>
              </a:lnSpc>
              <a:buFont typeface="Arial" panose="020B0604020202020204" pitchFamily="34" charset="0"/>
              <a:buChar char="•"/>
            </a:pPr>
            <a:r>
              <a:rPr lang="en-ZA" sz="900" dirty="0">
                <a:solidFill>
                  <a:prstClr val="black"/>
                </a:solidFill>
                <a:cs typeface="Calibri" panose="020F0502020204030204" pitchFamily="34" charset="0"/>
              </a:rPr>
              <a:t>Working </a:t>
            </a:r>
            <a:r>
              <a:rPr lang="en-ZA" sz="900">
                <a:solidFill>
                  <a:prstClr val="black"/>
                </a:solidFill>
                <a:cs typeface="Calibri" panose="020F0502020204030204" pitchFamily="34" charset="0"/>
              </a:rPr>
              <a:t>knowledge of Jenkins</a:t>
            </a:r>
            <a:endParaRPr lang="en-ZA" sz="900" dirty="0">
              <a:solidFill>
                <a:prstClr val="black"/>
              </a:solidFill>
              <a:cs typeface="Calibri" panose="020F0502020204030204" pitchFamily="34" charset="0"/>
            </a:endParaRPr>
          </a:p>
          <a:p>
            <a:pPr marL="171450" indent="-171450">
              <a:lnSpc>
                <a:spcPct val="150000"/>
              </a:lnSpc>
              <a:buFont typeface="Arial" panose="020B0604020202020204" pitchFamily="34" charset="0"/>
              <a:buChar char="•"/>
            </a:pPr>
            <a:r>
              <a:rPr lang="en-ZA" sz="900" dirty="0">
                <a:solidFill>
                  <a:prstClr val="black"/>
                </a:solidFill>
                <a:cs typeface="Calibri" panose="020F0502020204030204" pitchFamily="34" charset="0"/>
              </a:rPr>
              <a:t>State management - Redux</a:t>
            </a:r>
          </a:p>
          <a:p>
            <a:pPr marL="171450" indent="-171450">
              <a:lnSpc>
                <a:spcPct val="150000"/>
              </a:lnSpc>
              <a:buFont typeface="Arial" panose="020B0604020202020204" pitchFamily="34" charset="0"/>
              <a:buChar char="•"/>
            </a:pPr>
            <a:r>
              <a:rPr lang="en-ZA" sz="900" dirty="0">
                <a:solidFill>
                  <a:prstClr val="black"/>
                </a:solidFill>
                <a:cs typeface="Calibri" panose="020F0502020204030204" pitchFamily="34" charset="0"/>
              </a:rPr>
              <a:t>POSTMAN, JEST, React testing library, and Cypress</a:t>
            </a:r>
            <a:endParaRPr lang="en-US" sz="2000" dirty="0">
              <a:cs typeface="Calibri" panose="020F0502020204030204" pitchFamily="34" charset="0"/>
            </a:endParaRPr>
          </a:p>
        </p:txBody>
      </p:sp>
      <p:sp>
        <p:nvSpPr>
          <p:cNvPr id="4" name="Rectangle 3"/>
          <p:cNvSpPr/>
          <p:nvPr/>
        </p:nvSpPr>
        <p:spPr>
          <a:xfrm>
            <a:off x="5965195" y="3198168"/>
            <a:ext cx="293670" cy="461665"/>
          </a:xfrm>
          <a:prstGeom prst="rect">
            <a:avLst/>
          </a:prstGeom>
        </p:spPr>
        <p:txBody>
          <a:bodyPr wrap="none">
            <a:spAutoFit/>
          </a:bodyPr>
          <a:lstStyle/>
          <a:p>
            <a:r>
              <a:rPr lang="en-US" dirty="0">
                <a:solidFill>
                  <a:srgbClr val="000000"/>
                </a:solidFill>
                <a:cs typeface="Calibri" panose="020F0502020204030204" pitchFamily="34" charset="0"/>
              </a:rPr>
              <a:t> </a:t>
            </a:r>
            <a:endParaRPr lang="en-US" dirty="0">
              <a:cs typeface="Calibri" panose="020F0502020204030204" pitchFamily="34" charset="0"/>
            </a:endParaRPr>
          </a:p>
        </p:txBody>
      </p:sp>
      <p:sp>
        <p:nvSpPr>
          <p:cNvPr id="19" name="Rectangle 18">
            <a:extLst>
              <a:ext uri="{FF2B5EF4-FFF2-40B4-BE49-F238E27FC236}">
                <a16:creationId xmlns:a16="http://schemas.microsoft.com/office/drawing/2014/main" id="{842D9BA8-19C9-43FE-A664-761CAEC3AB0C}"/>
              </a:ext>
            </a:extLst>
          </p:cNvPr>
          <p:cNvSpPr/>
          <p:nvPr/>
        </p:nvSpPr>
        <p:spPr>
          <a:xfrm>
            <a:off x="228882" y="5242881"/>
            <a:ext cx="2076124" cy="461665"/>
          </a:xfrm>
          <a:prstGeom prst="rect">
            <a:avLst/>
          </a:prstGeom>
        </p:spPr>
        <p:txBody>
          <a:bodyPr wrap="square" anchor="t">
            <a:spAutoFit/>
          </a:bodyPr>
          <a:lstStyle/>
          <a:p>
            <a:endParaRPr lang="en-US" dirty="0">
              <a:cs typeface="Calibri" panose="020F0502020204030204" pitchFamily="34" charset="0"/>
            </a:endParaRPr>
          </a:p>
        </p:txBody>
      </p:sp>
      <p:pic>
        <p:nvPicPr>
          <p:cNvPr id="7" name="Content Placeholder 6">
            <a:extLst>
              <a:ext uri="{FF2B5EF4-FFF2-40B4-BE49-F238E27FC236}">
                <a16:creationId xmlns:a16="http://schemas.microsoft.com/office/drawing/2014/main" id="{35B07E6F-2E6A-4E1C-B6B2-652F56E5B9B6}"/>
              </a:ext>
            </a:extLst>
          </p:cNvPr>
          <p:cNvPicPr>
            <a:picLocks noGrp="1" noChangeAspect="1"/>
          </p:cNvPicPr>
          <p:nvPr>
            <p:ph idx="1"/>
          </p:nvPr>
        </p:nvPicPr>
        <p:blipFill>
          <a:blip r:embed="rId4"/>
          <a:stretch>
            <a:fillRect/>
          </a:stretch>
        </p:blipFill>
        <p:spPr>
          <a:xfrm>
            <a:off x="469900" y="966560"/>
            <a:ext cx="1580976" cy="1665555"/>
          </a:xfrm>
        </p:spPr>
      </p:pic>
    </p:spTree>
    <p:extLst>
      <p:ext uri="{BB962C8B-B14F-4D97-AF65-F5344CB8AC3E}">
        <p14:creationId xmlns:p14="http://schemas.microsoft.com/office/powerpoint/2010/main" val="2678710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Deloitte_UK_Onscreen">
  <a:themeElements>
    <a:clrScheme name="Deloitte colors">
      <a:dk1>
        <a:srgbClr val="000000"/>
      </a:dk1>
      <a:lt1>
        <a:srgbClr val="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solidFill>
            <a:schemeClr val="accent3"/>
          </a:solidFill>
          <a:miter lim="800000"/>
          <a:headEnd/>
          <a:tailEnd/>
        </a:ln>
      </a:spPr>
      <a:bodyPr wrap="square" lIns="88900" tIns="88900" rIns="88900" bIns="88900" rtlCol="0" anchor="ctr"/>
      <a:lstStyle>
        <a:defPPr algn="ctr">
          <a:lnSpc>
            <a:spcPct val="106000"/>
          </a:lnSpc>
          <a:buFont typeface="Wingdings 2" pitchFamily="18" charset="2"/>
          <a:buNone/>
          <a:defRPr sz="1600" b="1" noProof="0" dirty="0" err="1">
            <a:solidFill>
              <a:schemeClr val="bg1"/>
            </a:solidFill>
          </a:defRPr>
        </a:defPPr>
      </a:lstStyle>
    </a:spDef>
    <a:lnDef>
      <a:spPr>
        <a:ln>
          <a:solidFill>
            <a:srgbClr val="44546A"/>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34000" indent="-234000">
          <a:spcBef>
            <a:spcPts val="0"/>
          </a:spcBef>
          <a:spcAft>
            <a:spcPts val="1333"/>
          </a:spcAft>
          <a:buSzPct val="100000"/>
          <a:buFont typeface="Arial"/>
          <a:buChar char="•"/>
          <a:defRPr sz="1200" noProof="0" dirty="0" err="1">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 widescreen (16-9).potx" id="{D15CC715-B911-44C1-9E94-DDBA3AD356C4}" vid="{6A3836AB-5DCF-4D2F-8285-FE1EF7A83340}"/>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11CBD6CE8BEBF47BB644B79398C098D" ma:contentTypeVersion="3" ma:contentTypeDescription="Create a new document." ma:contentTypeScope="" ma:versionID="1ec675df0dfb442a97ec99e2555374fd">
  <xsd:schema xmlns:xsd="http://www.w3.org/2001/XMLSchema" xmlns:xs="http://www.w3.org/2001/XMLSchema" xmlns:p="http://schemas.microsoft.com/office/2006/metadata/properties" xmlns:ns2="655bbda8-32d5-4c1a-a1fa-5cab6faa4b30" targetNamespace="http://schemas.microsoft.com/office/2006/metadata/properties" ma:root="true" ma:fieldsID="8c0e2b0a7ed4ea828b6d6e379a505a0a" ns2:_="">
    <xsd:import namespace="655bbda8-32d5-4c1a-a1fa-5cab6faa4b30"/>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5bbda8-32d5-4c1a-a1fa-5cab6faa4b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5CF092-BC1D-4376-B6C4-CFCD2F92756E}">
  <ds:schemaRefs>
    <ds:schemaRef ds:uri="http://schemas.microsoft.com/office/2006/documentManagement/types"/>
    <ds:schemaRef ds:uri="http://schemas.microsoft.com/office/2006/metadata/properties"/>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655bbda8-32d5-4c1a-a1fa-5cab6faa4b30"/>
    <ds:schemaRef ds:uri="http://www.w3.org/XML/1998/namespace"/>
  </ds:schemaRefs>
</ds:datastoreItem>
</file>

<file path=customXml/itemProps2.xml><?xml version="1.0" encoding="utf-8"?>
<ds:datastoreItem xmlns:ds="http://schemas.openxmlformats.org/officeDocument/2006/customXml" ds:itemID="{C395A1E2-B83B-4BA6-801E-BC272FD300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5bbda8-32d5-4c1a-a1fa-5cab6faa4b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100C16-0770-41BD-BAA6-41F6DF6BE2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5366</TotalTime>
  <Words>363</Words>
  <Application>Microsoft Office PowerPoint</Application>
  <PresentationFormat>Widescreen</PresentationFormat>
  <Paragraphs>31</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Verdana</vt:lpstr>
      <vt:lpstr>Wingdings</vt:lpstr>
      <vt:lpstr>2_Deloitte_UK_Onscreen</vt:lpstr>
      <vt:lpstr>think-cell Slide</vt:lpstr>
      <vt:lpstr>Nikita Deepak Poyrekar Consultant, Deloitte India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Poyrekar, Nikita</dc:creator>
  <cp:lastModifiedBy>Poyrekar, Nikita</cp:lastModifiedBy>
  <cp:revision>733</cp:revision>
  <dcterms:modified xsi:type="dcterms:W3CDTF">2022-07-24T06:05:16Z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2016-05-12T18:47:00.1929907</vt:lpwstr>
  </property>
  <property fmtid="{D5CDD505-2E9C-101B-9397-08002B2CF9AE}" pid="3" name="CustomerId">
    <vt:lpwstr>deloitteindia</vt:lpwstr>
  </property>
  <property fmtid="{D5CDD505-2E9C-101B-9397-08002B2CF9AE}" pid="4" name="TemplateId">
    <vt:lpwstr>635986756201929906</vt:lpwstr>
  </property>
  <property fmtid="{D5CDD505-2E9C-101B-9397-08002B2CF9AE}" pid="5" name="UserProfileId">
    <vt:lpwstr>636373340031713043</vt:lpwstr>
  </property>
  <property fmtid="{D5CDD505-2E9C-101B-9397-08002B2CF9AE}" pid="6" name="ContentTypeId">
    <vt:lpwstr>0x010100711CBD6CE8BEBF47BB644B79398C098D</vt:lpwstr>
  </property>
  <property fmtid="{D5CDD505-2E9C-101B-9397-08002B2CF9AE}" pid="7" name="MSIP_Label_ea60d57e-af5b-4752-ac57-3e4f28ca11dc_Enabled">
    <vt:lpwstr>true</vt:lpwstr>
  </property>
  <property fmtid="{D5CDD505-2E9C-101B-9397-08002B2CF9AE}" pid="8" name="MSIP_Label_ea60d57e-af5b-4752-ac57-3e4f28ca11dc_SetDate">
    <vt:lpwstr>2021-10-06T03:51:00Z</vt:lpwstr>
  </property>
  <property fmtid="{D5CDD505-2E9C-101B-9397-08002B2CF9AE}" pid="9" name="MSIP_Label_ea60d57e-af5b-4752-ac57-3e4f28ca11dc_Method">
    <vt:lpwstr>Standard</vt:lpwstr>
  </property>
  <property fmtid="{D5CDD505-2E9C-101B-9397-08002B2CF9AE}" pid="10" name="MSIP_Label_ea60d57e-af5b-4752-ac57-3e4f28ca11dc_Name">
    <vt:lpwstr>ea60d57e-af5b-4752-ac57-3e4f28ca11dc</vt:lpwstr>
  </property>
  <property fmtid="{D5CDD505-2E9C-101B-9397-08002B2CF9AE}" pid="11" name="MSIP_Label_ea60d57e-af5b-4752-ac57-3e4f28ca11dc_SiteId">
    <vt:lpwstr>36da45f1-dd2c-4d1f-af13-5abe46b99921</vt:lpwstr>
  </property>
  <property fmtid="{D5CDD505-2E9C-101B-9397-08002B2CF9AE}" pid="12" name="MSIP_Label_ea60d57e-af5b-4752-ac57-3e4f28ca11dc_ActionId">
    <vt:lpwstr>c6bb82f5-e7f1-47c5-ac7b-c7e35d76ab84</vt:lpwstr>
  </property>
  <property fmtid="{D5CDD505-2E9C-101B-9397-08002B2CF9AE}" pid="13" name="MSIP_Label_ea60d57e-af5b-4752-ac57-3e4f28ca11dc_ContentBits">
    <vt:lpwstr>0</vt:lpwstr>
  </property>
</Properties>
</file>