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3" autoAdjust="0"/>
    <p:restoredTop sz="94434" autoAdjust="0"/>
  </p:normalViewPr>
  <p:slideViewPr>
    <p:cSldViewPr snapToGrid="0" showGuides="1">
      <p:cViewPr varScale="1">
        <p:scale>
          <a:sx n="75" d="100"/>
          <a:sy n="75" d="100"/>
        </p:scale>
        <p:origin x="184" y="56"/>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12/11/2022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12/11/2022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Nikita.poyarekar5@gmail.com" TargetMode="External"/><Relationship Id="rId4" Type="http://schemas.openxmlformats.org/officeDocument/2006/relationships/hyperlink" Target="mailto:npoyrekar@deloitt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8882" y="401986"/>
            <a:ext cx="11493218" cy="698501"/>
          </a:xfrm>
        </p:spPr>
        <p:txBody>
          <a:bodyPr/>
          <a:lstStyle/>
          <a:p>
            <a:r>
              <a:rPr lang="en-US" sz="2400" b="1"/>
              <a:t>Nikita </a:t>
            </a:r>
            <a:r>
              <a:rPr lang="en-US" sz="2400" b="1" dirty="0"/>
              <a:t>Deepak Poyrekar</a:t>
            </a:r>
            <a:endParaRPr lang="en-IN" sz="2400" b="1" i="1" dirty="0">
              <a:solidFill>
                <a:schemeClr val="accent6"/>
              </a:solidFill>
            </a:endParaRPr>
          </a:p>
        </p:txBody>
      </p:sp>
      <p:pic>
        <p:nvPicPr>
          <p:cNvPr id="13" name="Content Placeholder 12">
            <a:extLst>
              <a:ext uri="{FF2B5EF4-FFF2-40B4-BE49-F238E27FC236}">
                <a16:creationId xmlns:a16="http://schemas.microsoft.com/office/drawing/2014/main" id="{14F18093-75EF-4237-ADDF-3FEDCD71AA44}"/>
              </a:ext>
            </a:extLst>
          </p:cNvPr>
          <p:cNvPicPr>
            <a:picLocks noGrp="1" noChangeAspect="1"/>
          </p:cNvPicPr>
          <p:nvPr>
            <p:ph idx="1"/>
          </p:nvPr>
        </p:nvPicPr>
        <p:blipFill>
          <a:blip r:embed="rId3"/>
          <a:stretch>
            <a:fillRect/>
          </a:stretch>
        </p:blipFill>
        <p:spPr>
          <a:xfrm>
            <a:off x="212466" y="1081714"/>
            <a:ext cx="1400577" cy="1444670"/>
          </a:xfrm>
        </p:spPr>
      </p:pic>
      <p:sp>
        <p:nvSpPr>
          <p:cNvPr id="14" name="Rectangle 13"/>
          <p:cNvSpPr/>
          <p:nvPr/>
        </p:nvSpPr>
        <p:spPr>
          <a:xfrm>
            <a:off x="226885" y="3505896"/>
            <a:ext cx="1980000" cy="2530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Qualifications</a:t>
            </a:r>
          </a:p>
        </p:txBody>
      </p:sp>
      <p:sp>
        <p:nvSpPr>
          <p:cNvPr id="15" name="Rectangle 14"/>
          <p:cNvSpPr/>
          <p:nvPr/>
        </p:nvSpPr>
        <p:spPr>
          <a:xfrm>
            <a:off x="221338" y="379263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r>
              <a:rPr lang="en-US" sz="1000" dirty="0">
                <a:solidFill>
                  <a:schemeClr val="tx1">
                    <a:lumMod val="65000"/>
                    <a:lumOff val="35000"/>
                  </a:schemeClr>
                </a:solidFill>
              </a:rPr>
              <a:t>B. E : Mumbai University</a:t>
            </a:r>
          </a:p>
          <a:p>
            <a:pPr marL="169069" lvl="1" indent="-169069" eaLnBrk="0" hangingPunct="0">
              <a:buClr>
                <a:srgbClr val="53565A"/>
              </a:buClr>
              <a:buSzPct val="70000"/>
              <a:buFont typeface="Arial" pitchFamily="34" charset="0"/>
              <a:buChar char="►"/>
              <a:defRPr/>
            </a:pPr>
            <a:r>
              <a:rPr lang="en-US" sz="1000" dirty="0">
                <a:solidFill>
                  <a:schemeClr val="tx1">
                    <a:lumMod val="65000"/>
                    <a:lumOff val="35000"/>
                  </a:schemeClr>
                </a:solidFill>
              </a:rPr>
              <a:t>MTech: KJ Somaiya college of engineering</a:t>
            </a:r>
          </a:p>
        </p:txBody>
      </p:sp>
      <p:sp>
        <p:nvSpPr>
          <p:cNvPr id="16" name="Rectangle 15"/>
          <p:cNvSpPr/>
          <p:nvPr/>
        </p:nvSpPr>
        <p:spPr>
          <a:xfrm>
            <a:off x="2496960" y="1418001"/>
            <a:ext cx="9037646" cy="28949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r>
              <a:rPr lang="en-ZA" sz="1000" dirty="0">
                <a:solidFill>
                  <a:prstClr val="black"/>
                </a:solidFill>
              </a:rPr>
              <a:t>Nikita has 2+ years of professional experience in software development and 1 year of experience into a management role. She is also a Freelance educator, providing instructions to the students from the engineering and BSc I.T. background. Her key strength in software development includes but not limited to – developing user facing features by translating the UI designs into actual code that produce visual responsive elements of web applications using the state-of-the-art JS frameworks like Angular, React and Next.js. She has carefully led the entire PED (Product, Engineering and design) team for projects that covers Healthcare, Property and retail management sector. </a:t>
            </a:r>
          </a:p>
          <a:p>
            <a:endParaRPr lang="en-ZA" sz="300" dirty="0">
              <a:solidFill>
                <a:prstClr val="black"/>
              </a:solidFill>
            </a:endParaRPr>
          </a:p>
          <a:p>
            <a:pPr marL="171450" indent="-171450">
              <a:buFont typeface="Arial" panose="020B0604020202020204" pitchFamily="34" charset="0"/>
              <a:buChar char="•"/>
            </a:pPr>
            <a:r>
              <a:rPr lang="en-ZA" sz="1000" dirty="0">
                <a:solidFill>
                  <a:prstClr val="black"/>
                </a:solidFill>
              </a:rPr>
              <a:t>She is well acquainted of software development practices</a:t>
            </a:r>
          </a:p>
          <a:p>
            <a:pPr marL="171450" indent="-171450">
              <a:buFont typeface="Arial" panose="020B0604020202020204" pitchFamily="34" charset="0"/>
              <a:buChar char="•"/>
            </a:pPr>
            <a:r>
              <a:rPr lang="en-ZA" sz="1000" dirty="0">
                <a:solidFill>
                  <a:prstClr val="black"/>
                </a:solidFill>
              </a:rPr>
              <a:t>She has good hands-on experience in working through the environments adopting both – Waterfall and Agile project life cycles</a:t>
            </a:r>
          </a:p>
          <a:p>
            <a:pPr marL="171450" indent="-171450">
              <a:buFont typeface="Arial" panose="020B0604020202020204" pitchFamily="34" charset="0"/>
              <a:buChar char="•"/>
            </a:pPr>
            <a:r>
              <a:rPr lang="en-ZA" sz="1000" dirty="0">
                <a:solidFill>
                  <a:prstClr val="black"/>
                </a:solidFill>
                <a:ea typeface="Verdana"/>
              </a:rPr>
              <a:t>She is also a good presenter and has volunteered many product demonstrations and presentations. </a:t>
            </a:r>
            <a:endParaRPr lang="en-US" sz="1000" dirty="0">
              <a:ea typeface="Verdana"/>
            </a:endParaRPr>
          </a:p>
          <a:p>
            <a:endParaRPr lang="en-ZA" sz="1000" dirty="0">
              <a:solidFill>
                <a:prstClr val="black"/>
              </a:solidFill>
            </a:endParaRPr>
          </a:p>
          <a:p>
            <a:r>
              <a:rPr lang="en-ZA" sz="1000" b="1" dirty="0">
                <a:solidFill>
                  <a:prstClr val="black"/>
                </a:solidFill>
              </a:rPr>
              <a:t>Tools &amp; Technology:</a:t>
            </a:r>
          </a:p>
          <a:p>
            <a:r>
              <a:rPr lang="en-ZA" sz="1000" dirty="0">
                <a:solidFill>
                  <a:prstClr val="black"/>
                </a:solidFill>
              </a:rPr>
              <a:t>Programming languages: JavaScript, HTML5, CSS3, Less, Python, etc. </a:t>
            </a:r>
          </a:p>
          <a:p>
            <a:r>
              <a:rPr lang="en-ZA" sz="1000" dirty="0">
                <a:solidFill>
                  <a:prstClr val="black"/>
                </a:solidFill>
              </a:rPr>
              <a:t>Frameworks; Bootstrap, Angular and Next.js</a:t>
            </a:r>
          </a:p>
          <a:p>
            <a:r>
              <a:rPr lang="en-ZA" sz="1000" dirty="0">
                <a:solidFill>
                  <a:prstClr val="black"/>
                </a:solidFill>
              </a:rPr>
              <a:t>Libraries: React, Angular Material and Ant design</a:t>
            </a:r>
          </a:p>
          <a:p>
            <a:r>
              <a:rPr lang="en-ZA" sz="1000" dirty="0">
                <a:solidFill>
                  <a:prstClr val="black"/>
                </a:solidFill>
              </a:rPr>
              <a:t>Version control: Git, GitHub and Bitbucket </a:t>
            </a:r>
          </a:p>
          <a:p>
            <a:r>
              <a:rPr lang="en-ZA" sz="1000" dirty="0">
                <a:solidFill>
                  <a:prstClr val="black"/>
                </a:solidFill>
              </a:rPr>
              <a:t>Database: SQL (PostgreSQL)</a:t>
            </a:r>
          </a:p>
          <a:p>
            <a:r>
              <a:rPr lang="en-ZA" sz="1000" dirty="0">
                <a:solidFill>
                  <a:prstClr val="black"/>
                </a:solidFill>
              </a:rPr>
              <a:t>UI design tools: Figma, InVision and Zeplin</a:t>
            </a:r>
          </a:p>
          <a:p>
            <a:r>
              <a:rPr lang="en-ZA" sz="1000" dirty="0">
                <a:solidFill>
                  <a:prstClr val="black"/>
                </a:solidFill>
              </a:rPr>
              <a:t>API testing/integration tools: POSTMAN and Swagger </a:t>
            </a:r>
          </a:p>
          <a:p>
            <a:r>
              <a:rPr lang="en-ZA" sz="1000" dirty="0">
                <a:solidFill>
                  <a:prstClr val="black"/>
                </a:solidFill>
              </a:rPr>
              <a:t>Project management tools; Airtable and Atlassian tools like JIRA and Confluence</a:t>
            </a:r>
          </a:p>
          <a:p>
            <a:endParaRPr lang="en-US" sz="1000" dirty="0">
              <a:solidFill>
                <a:schemeClr val="tx1">
                  <a:lumMod val="65000"/>
                  <a:lumOff val="35000"/>
                </a:schemeClr>
              </a:solidFill>
            </a:endParaRPr>
          </a:p>
        </p:txBody>
      </p:sp>
      <p:sp>
        <p:nvSpPr>
          <p:cNvPr id="17" name="Rectangle 16"/>
          <p:cNvSpPr/>
          <p:nvPr/>
        </p:nvSpPr>
        <p:spPr>
          <a:xfrm>
            <a:off x="2496960" y="4511755"/>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Key Engagements</a:t>
            </a:r>
          </a:p>
        </p:txBody>
      </p:sp>
      <p:sp>
        <p:nvSpPr>
          <p:cNvPr id="18" name="Rectangle 17"/>
          <p:cNvSpPr/>
          <p:nvPr/>
        </p:nvSpPr>
        <p:spPr>
          <a:xfrm>
            <a:off x="2496960" y="4803459"/>
            <a:ext cx="9037646" cy="1266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buFont typeface="Arial" panose="020B0604020202020204" pitchFamily="34" charset="0"/>
              <a:buChar char="•"/>
            </a:pPr>
            <a:r>
              <a:rPr lang="en-US" sz="1000" kern="0" dirty="0">
                <a:solidFill>
                  <a:srgbClr val="000000"/>
                </a:solidFill>
                <a:cs typeface="Arial" pitchFamily="34" charset="0"/>
              </a:rPr>
              <a:t>Collaborated and worked with client and their teams in USA through previous employment for creating a tool that simplified the tenant and landlord experience in the property and retail management sector. Worked with the PED team to gather requirements, resolutions to the existing problems, developing technical specification also executed the same. Good experience in constantly reevaluating customer priorities while delivering timely outcomes. </a:t>
            </a:r>
          </a:p>
          <a:p>
            <a:pPr marL="171450" lvl="0" indent="-171450">
              <a:buFont typeface="Arial" panose="020B0604020202020204" pitchFamily="34" charset="0"/>
              <a:buChar char="•"/>
            </a:pPr>
            <a:endParaRPr lang="en-US" sz="1000" kern="0" dirty="0">
              <a:solidFill>
                <a:srgbClr val="000000"/>
              </a:solidFill>
              <a:cs typeface="Arial" pitchFamily="34" charset="0"/>
            </a:endParaRPr>
          </a:p>
          <a:p>
            <a:pPr marL="171450" lvl="0" indent="-171450">
              <a:buFont typeface="Arial" panose="020B0604020202020204" pitchFamily="34" charset="0"/>
              <a:buChar char="•"/>
            </a:pPr>
            <a:r>
              <a:rPr lang="en-US" sz="1000" kern="0" dirty="0">
                <a:solidFill>
                  <a:srgbClr val="000000"/>
                </a:solidFill>
                <a:cs typeface="Arial" pitchFamily="34" charset="0"/>
              </a:rPr>
              <a:t>Testing experience: Involved in defining and executing test cases at basic level using JEST and react testing library. </a:t>
            </a:r>
            <a:endParaRPr lang="en-ZA" sz="1000" kern="0" dirty="0">
              <a:solidFill>
                <a:srgbClr val="000000"/>
              </a:solidFill>
              <a:cs typeface="Arial" pitchFamily="34" charset="0"/>
            </a:endParaRPr>
          </a:p>
        </p:txBody>
      </p:sp>
      <p:sp>
        <p:nvSpPr>
          <p:cNvPr id="21" name="Rectangle 20"/>
          <p:cNvSpPr/>
          <p:nvPr/>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Professional Experience</a:t>
            </a:r>
          </a:p>
        </p:txBody>
      </p:sp>
      <p:sp>
        <p:nvSpPr>
          <p:cNvPr id="22" name="Rectangle 21"/>
          <p:cNvSpPr/>
          <p:nvPr/>
        </p:nvSpPr>
        <p:spPr>
          <a:xfrm>
            <a:off x="222861" y="4516216"/>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t>Primary skills</a:t>
            </a:r>
          </a:p>
        </p:txBody>
      </p:sp>
      <p:sp>
        <p:nvSpPr>
          <p:cNvPr id="12" name="Text Placeholder 1"/>
          <p:cNvSpPr txBox="1">
            <a:spLocks/>
          </p:cNvSpPr>
          <p:nvPr/>
        </p:nvSpPr>
        <p:spPr>
          <a:xfrm>
            <a:off x="228882" y="2351600"/>
            <a:ext cx="1973979" cy="1154296"/>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endParaRPr lang="en-GB" sz="1000" b="1" noProof="0" dirty="0">
              <a:solidFill>
                <a:srgbClr val="575757"/>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r>
              <a:rPr kumimoji="0" lang="en-GB" sz="1000" b="1" i="0" u="none" strike="noStrike" kern="1200" cap="none" spc="0" normalizeH="0" baseline="0" dirty="0">
                <a:ln>
                  <a:noFill/>
                </a:ln>
                <a:solidFill>
                  <a:srgbClr val="575757"/>
                </a:solidFill>
                <a:effectLst/>
                <a:uLnTx/>
                <a:uFillTx/>
                <a:latin typeface="Calibri" panose="020F0502020204030204" pitchFamily="34" charset="0"/>
                <a:cs typeface="Calibri" panose="020F0502020204030204" pitchFamily="34" charset="0"/>
              </a:rPr>
              <a:t>DESIGNATION: Consultant</a:t>
            </a: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r>
              <a:rPr lang="en-GB" sz="1000" b="1" dirty="0">
                <a:solidFill>
                  <a:srgbClr val="575757"/>
                </a:solidFill>
                <a:latin typeface="Calibri" panose="020F0502020204030204" pitchFamily="34" charset="0"/>
                <a:cs typeface="Calibri" panose="020F0502020204030204" pitchFamily="34" charset="0"/>
              </a:rPr>
              <a:t>Phone: +91 8976548557</a:t>
            </a: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r>
              <a:rPr lang="en-GB" sz="1000" b="1" noProof="0" dirty="0">
                <a:solidFill>
                  <a:srgbClr val="575757"/>
                </a:solidFill>
                <a:latin typeface="Calibri" panose="020F0502020204030204" pitchFamily="34" charset="0"/>
                <a:cs typeface="Calibri" panose="020F0502020204030204" pitchFamily="34" charset="0"/>
              </a:rPr>
              <a:t>EMAIL: </a:t>
            </a:r>
            <a:r>
              <a:rPr lang="en-GB" sz="1000" b="1" noProof="0" dirty="0">
                <a:solidFill>
                  <a:srgbClr val="575757"/>
                </a:solidFill>
                <a:latin typeface="Calibri" panose="020F0502020204030204" pitchFamily="34" charset="0"/>
                <a:cs typeface="Calibri" panose="020F0502020204030204" pitchFamily="34" charset="0"/>
                <a:hlinkClick r:id="rId4"/>
              </a:rPr>
              <a:t>npoyrekar@deloitte.com</a:t>
            </a:r>
            <a:r>
              <a:rPr lang="en-GB" sz="1000" b="1" noProof="0" dirty="0">
                <a:solidFill>
                  <a:srgbClr val="575757"/>
                </a:solidFill>
                <a:latin typeface="Calibri" panose="020F0502020204030204" pitchFamily="34" charset="0"/>
                <a:cs typeface="Calibri" panose="020F0502020204030204" pitchFamily="34" charset="0"/>
              </a:rPr>
              <a:t> / </a:t>
            </a:r>
            <a:r>
              <a:rPr lang="en-GB" sz="1000" b="1" noProof="0" dirty="0">
                <a:solidFill>
                  <a:srgbClr val="575757"/>
                </a:solidFill>
                <a:latin typeface="Calibri" panose="020F0502020204030204" pitchFamily="34" charset="0"/>
                <a:cs typeface="Calibri" panose="020F0502020204030204" pitchFamily="34" charset="0"/>
                <a:hlinkClick r:id="rId5"/>
              </a:rPr>
              <a:t>nikita.poyarekar5@gmail.com</a:t>
            </a:r>
            <a:endParaRPr lang="en-GB" sz="1000" b="1" noProof="0" dirty="0">
              <a:solidFill>
                <a:srgbClr val="575757"/>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20000"/>
              </a:lnSpc>
              <a:spcBef>
                <a:spcPts val="300"/>
              </a:spcBef>
              <a:spcAft>
                <a:spcPts val="0"/>
              </a:spcAft>
              <a:buClrTx/>
              <a:buSzTx/>
              <a:buFont typeface="Arial" pitchFamily="34" charset="0"/>
              <a:buNone/>
              <a:tabLst/>
              <a:defRPr/>
            </a:pPr>
            <a:endParaRPr lang="en-GB" sz="1000" dirty="0">
              <a:solidFill>
                <a:srgbClr val="575757"/>
              </a:solidFill>
              <a:latin typeface="Calibri" panose="020F0502020204030204" pitchFamily="34" charset="0"/>
              <a:cs typeface="Calibri" panose="020F0502020204030204" pitchFamily="34" charset="0"/>
            </a:endParaRPr>
          </a:p>
        </p:txBody>
      </p:sp>
      <p:sp>
        <p:nvSpPr>
          <p:cNvPr id="2" name="Rectangle 1"/>
          <p:cNvSpPr/>
          <p:nvPr/>
        </p:nvSpPr>
        <p:spPr>
          <a:xfrm>
            <a:off x="233201" y="4786496"/>
            <a:ext cx="2076124" cy="1169551"/>
          </a:xfrm>
          <a:prstGeom prst="rect">
            <a:avLst/>
          </a:prstGeom>
        </p:spPr>
        <p:txBody>
          <a:bodyPr wrap="square">
            <a:spAutoFit/>
          </a:bodyPr>
          <a:lstStyle/>
          <a:p>
            <a:pPr marL="171450" indent="-171450">
              <a:buFont typeface="Arial" panose="020B0604020202020204" pitchFamily="34" charset="0"/>
              <a:buChar char="•"/>
            </a:pPr>
            <a:r>
              <a:rPr lang="en-ZA" sz="1000" dirty="0">
                <a:solidFill>
                  <a:prstClr val="black"/>
                </a:solidFill>
              </a:rPr>
              <a:t>Frontend development – React and Next.js</a:t>
            </a:r>
          </a:p>
          <a:p>
            <a:pPr marL="171450" indent="-171450">
              <a:buFont typeface="Arial" panose="020B0604020202020204" pitchFamily="34" charset="0"/>
              <a:buChar char="•"/>
            </a:pPr>
            <a:r>
              <a:rPr lang="en-ZA" sz="1000" dirty="0">
                <a:solidFill>
                  <a:prstClr val="black"/>
                </a:solidFill>
              </a:rPr>
              <a:t>Familiarity with Angular 7+ and Python </a:t>
            </a:r>
          </a:p>
          <a:p>
            <a:pPr marL="171450" indent="-171450">
              <a:buFont typeface="Arial" panose="020B0604020202020204" pitchFamily="34" charset="0"/>
              <a:buChar char="•"/>
            </a:pPr>
            <a:r>
              <a:rPr lang="en-ZA" sz="1000" dirty="0">
                <a:solidFill>
                  <a:prstClr val="black"/>
                </a:solidFill>
              </a:rPr>
              <a:t>Confident communicator and Presenter</a:t>
            </a:r>
          </a:p>
          <a:p>
            <a:r>
              <a:rPr lang="en-ZA" sz="1000" dirty="0">
                <a:solidFill>
                  <a:prstClr val="black"/>
                </a:solidFill>
              </a:rPr>
              <a:t> </a:t>
            </a:r>
            <a:endParaRPr lang="en-US" dirty="0"/>
          </a:p>
        </p:txBody>
      </p:sp>
      <p:sp>
        <p:nvSpPr>
          <p:cNvPr id="4" name="Rectangle 3"/>
          <p:cNvSpPr/>
          <p:nvPr/>
        </p:nvSpPr>
        <p:spPr>
          <a:xfrm>
            <a:off x="5965195" y="3198168"/>
            <a:ext cx="261610" cy="461665"/>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19" name="Rectangle 18">
            <a:extLst>
              <a:ext uri="{FF2B5EF4-FFF2-40B4-BE49-F238E27FC236}">
                <a16:creationId xmlns:a16="http://schemas.microsoft.com/office/drawing/2014/main" id="{842D9BA8-19C9-43FE-A664-761CAEC3AB0C}"/>
              </a:ext>
            </a:extLst>
          </p:cNvPr>
          <p:cNvSpPr/>
          <p:nvPr/>
        </p:nvSpPr>
        <p:spPr>
          <a:xfrm>
            <a:off x="228882" y="5242881"/>
            <a:ext cx="2076124" cy="461665"/>
          </a:xfrm>
          <a:prstGeom prst="rect">
            <a:avLst/>
          </a:prstGeom>
        </p:spPr>
        <p:txBody>
          <a:bodyPr wrap="square" anchor="t">
            <a:spAutoFit/>
          </a:bodyPr>
          <a:lstStyle/>
          <a:p>
            <a:endParaRPr lang="en-US" dirty="0"/>
          </a:p>
        </p:txBody>
      </p:sp>
    </p:spTree>
    <p:extLst>
      <p:ext uri="{BB962C8B-B14F-4D97-AF65-F5344CB8AC3E}">
        <p14:creationId xmlns:p14="http://schemas.microsoft.com/office/powerpoint/2010/main" val="267871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100C16-0770-41BD-BAA6-41F6DF6BE2E2}">
  <ds:schemaRefs>
    <ds:schemaRef ds:uri="http://schemas.microsoft.com/sharepoint/v3/contenttype/forms"/>
  </ds:schemaRefs>
</ds:datastoreItem>
</file>

<file path=customXml/itemProps2.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5CF092-BC1D-4376-B6C4-CFCD2F92756E}">
  <ds:schemaRefs>
    <ds:schemaRef ds:uri="http://purl.org/dc/terms/"/>
    <ds:schemaRef ds:uri="http://schemas.openxmlformats.org/package/2006/metadata/core-properties"/>
    <ds:schemaRef ds:uri="655bbda8-32d5-4c1a-a1fa-5cab6faa4b3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5293</TotalTime>
  <Words>395</Words>
  <Application>Microsoft Office PowerPoint</Application>
  <PresentationFormat>Widescreen</PresentationFormat>
  <Paragraphs>35</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Verdana</vt:lpstr>
      <vt:lpstr>Wingdings</vt:lpstr>
      <vt:lpstr>2_Deloitte_UK_Onscreen</vt:lpstr>
      <vt:lpstr>think-cell Slide</vt:lpstr>
      <vt:lpstr>Nikita Deepak Poyrekar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2022-12-11T14:55:59Z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2022-12-11T14:55:58Z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2f198b25-b2d6-4f7e-8e40-628b9835a456</vt:lpwstr>
  </property>
  <property fmtid="{D5CDD505-2E9C-101B-9397-08002B2CF9AE}" pid="13" name="MSIP_Label_ea60d57e-af5b-4752-ac57-3e4f28ca11dc_ContentBits">
    <vt:lpwstr>0</vt:lpwstr>
  </property>
</Properties>
</file>