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1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B6A8A-5228-4B81-A3C8-D1434D69F7B5}" v="4" dt="2021-07-13T09:11:07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2EA3-2877-4344-9FA0-02D524C18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BD1A8-E31D-41D5-BC22-27D9E09EF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33AA7-61D5-441C-83CA-E6FE46C2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554E-D10D-4E03-8F78-F21F2319EC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B109D-E964-4D5A-BDAB-2D3843A1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65831-DE89-4EE6-ABFB-F8E3A59B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1B15-0FEB-4D24-86D1-D3FC72FB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4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30E6-2FA9-4F8B-9C3A-1D16A8C7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E8DFA-C891-4AC9-A968-C4663A01E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DF62A-15D2-4878-9ED6-D6BC14E8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554E-D10D-4E03-8F78-F21F2319EC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06BC7-1DAF-4F83-BDBA-016DB5BA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24DB0-3158-4497-92B5-D4C53172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1B15-0FEB-4D24-86D1-D3FC72FB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6D38F-AD9A-4F6E-ACAA-DDE781A39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76D76-9DE5-436D-B406-85099D976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626CF-34AB-4978-9E86-9CAE6E2E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554E-D10D-4E03-8F78-F21F2319EC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CBA02-189B-460E-BFBB-E9142F78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A385-8942-4C5D-8085-239B9D20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1B15-0FEB-4D24-86D1-D3FC72FB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3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360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1" y="1353312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971" y="466344"/>
            <a:ext cx="3355848" cy="2032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/>
              <a:t>BREADCRUMBS</a:t>
            </a:r>
          </a:p>
        </p:txBody>
      </p:sp>
    </p:spTree>
    <p:extLst>
      <p:ext uri="{BB962C8B-B14F-4D97-AF65-F5344CB8AC3E}">
        <p14:creationId xmlns:p14="http://schemas.microsoft.com/office/powerpoint/2010/main" val="279359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B0A3-5A81-4BB5-89D2-812C30E7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66706-623D-48BD-94A9-23942EE4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746F-0CF3-441B-86AE-E8191631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554E-D10D-4E03-8F78-F21F2319EC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B507D-93F9-49A2-ACEA-85C20B7B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CB067-3C14-47E0-9394-EC72D84F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1B15-0FEB-4D24-86D1-D3FC72FB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1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1DB4-F538-4AE0-A374-35522A40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C4B7F-66B6-4262-A953-7FF8CDEA2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CC052-5486-4D41-B62A-24300885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554E-D10D-4E03-8F78-F21F2319EC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0C3E4-1FE2-495D-99D2-3CCFD5DE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FFD4-C5BC-4D74-87CE-104866F7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1B15-0FEB-4D24-86D1-D3FC72FB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4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5593-F334-4732-B998-2CF12CC0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54B81-FE19-4E4E-935E-9D0DB8581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A4936-7F50-48B8-8DFF-B7F51652C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3427C-EF71-44E8-9E88-D88D41C8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554E-D10D-4E03-8F78-F21F2319EC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7E059-FB5F-449F-9D70-D5B348D2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8C33B-1E24-4B3A-8387-0145C61E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1B15-0FEB-4D24-86D1-D3FC72FB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2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5AB1-3A0C-464E-9F77-A9AC9CD5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69928-8CCB-4AFF-B52E-149BA0A6E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9738B-5C28-4480-8569-B0DA6AA3F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941AD-1011-47DC-B9E5-CC40884B6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ABD1F-7F55-427E-A5FA-291E90C4E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ED71C-ABEF-4596-BAFB-31CC43A5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554E-D10D-4E03-8F78-F21F2319EC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7101D-02D1-4409-B335-DEDE0B0F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5BB6F-CDD1-4075-AD3D-0CDC92EA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1B15-0FEB-4D24-86D1-D3FC72FB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A52C-C432-4593-8C38-1182391D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18FE6-E56B-41DA-B195-71DD17AD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554E-D10D-4E03-8F78-F21F2319EC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BA98C-B822-4DA4-83B6-0C1FE84E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4E773-C004-4BE3-ACC1-446D6F80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1B15-0FEB-4D24-86D1-D3FC72FB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C8A71-3954-486E-921C-1B7A6C65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554E-D10D-4E03-8F78-F21F2319EC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15D88-1739-44D6-B7DC-6F6BA327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E670F-4288-489A-89C5-8C4A6D18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1B15-0FEB-4D24-86D1-D3FC72FB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3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DAF8-9D6A-4CAD-843E-40317A72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015B-DFF9-4E96-994B-AEA9B9FC7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CFBFF-CE15-464E-8410-A815A3D93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33052-33D2-41D8-9B49-4AAC4DA1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554E-D10D-4E03-8F78-F21F2319EC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33DCA-8493-4444-842A-BE335380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E1169-E562-4893-A37F-CEAE5001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1B15-0FEB-4D24-86D1-D3FC72FB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5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5CB6-1C2A-4E7A-8CE7-2B8BB1BA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3DC9E-0539-4E73-B332-909C1D6D2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E2EDC-0627-4022-B090-D23B56413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9E4B9-0237-40AA-A241-19346D27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554E-D10D-4E03-8F78-F21F2319EC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46B7E-AA30-4B96-A893-FFFB3C59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71051-5EE1-469F-8FB9-21EE7B0B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1B15-0FEB-4D24-86D1-D3FC72FB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8785E-4DFB-4507-A5B7-505727A61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A643E-1748-43DC-A0F2-54D8491E1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BCDB2-FBDB-47C3-9B09-2A9A718E6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8554E-D10D-4E03-8F78-F21F2319EC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B8240-E78F-4D08-BB37-D2670B37F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B71BA-469D-4B46-8072-6FDE8F12F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1B15-0FEB-4D24-86D1-D3FC72FB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2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08" y="701386"/>
            <a:ext cx="10363200" cy="594360"/>
          </a:xfrm>
        </p:spPr>
        <p:txBody>
          <a:bodyPr/>
          <a:lstStyle/>
          <a:p>
            <a:r>
              <a:rPr lang="en-IN" sz="3200" dirty="0"/>
              <a:t>Indicative profiles (2/2)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46122" y="557790"/>
            <a:ext cx="4105085" cy="280492"/>
          </a:xfrm>
        </p:spPr>
        <p:txBody>
          <a:bodyPr/>
          <a:lstStyle/>
          <a:p>
            <a:r>
              <a:rPr lang="en-US" dirty="0"/>
              <a:t>Team profiles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B41B71-35AC-4F8B-B84B-9B48B6287FCF}"/>
              </a:ext>
            </a:extLst>
          </p:cNvPr>
          <p:cNvSpPr/>
          <p:nvPr/>
        </p:nvSpPr>
        <p:spPr>
          <a:xfrm>
            <a:off x="104206" y="1391304"/>
            <a:ext cx="7321354" cy="6645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5838CBF9-7E53-4CA1-8E62-6732F3F13C02}"/>
              </a:ext>
            </a:extLst>
          </p:cNvPr>
          <p:cNvSpPr txBox="1">
            <a:spLocks/>
          </p:cNvSpPr>
          <p:nvPr/>
        </p:nvSpPr>
        <p:spPr>
          <a:xfrm>
            <a:off x="1615966" y="1553316"/>
            <a:ext cx="5809593" cy="11277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64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spcAft>
                <a:spcPts val="0"/>
              </a:spcAft>
              <a:buSzTx/>
              <a:defRPr/>
            </a:pPr>
            <a:endParaRPr lang="en-US" sz="900" dirty="0">
              <a:solidFill>
                <a:srgbClr val="86BC25"/>
              </a:solidFill>
            </a:endParaRPr>
          </a:p>
          <a:p>
            <a:pPr lvl="0" eaLnBrk="0" fontAlgn="base" hangingPunct="0">
              <a:spcAft>
                <a:spcPts val="0"/>
              </a:spcAft>
              <a:buSzTx/>
              <a:defRPr/>
            </a:pPr>
            <a:r>
              <a:rPr lang="en-US" dirty="0">
                <a:solidFill>
                  <a:srgbClr val="86BC25"/>
                </a:solidFill>
              </a:rPr>
              <a:t>Nikita Poyrekar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Consultant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 eaLnBrk="0" fontAlgn="base" hangingPunct="0">
              <a:spcAft>
                <a:spcPts val="0"/>
              </a:spcAft>
              <a:buSzTx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Total Experience: 2.5 years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eaLnBrk="0" fontAlgn="base" hangingPunct="0">
              <a:spcAft>
                <a:spcPts val="0"/>
              </a:spcAft>
              <a:buSzTx/>
              <a:defRPr/>
            </a:pPr>
            <a:r>
              <a:rPr lang="en-US" sz="1000" b="0" dirty="0">
                <a:solidFill>
                  <a:prstClr val="black"/>
                </a:solidFill>
              </a:rPr>
              <a:t>Key expertise: JavaScript | Angular 7+ | React | Next.js | HTML5 and CSS3 | SQL | Version control using Git | Project management using JIRA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26E7828E-BCB2-4755-8F44-9FC250600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84" y="2843092"/>
            <a:ext cx="6809575" cy="332471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algn="just">
              <a:spcBef>
                <a:spcPts val="600"/>
              </a:spcBef>
            </a:pPr>
            <a:r>
              <a:rPr lang="en-US" sz="1000" dirty="0">
                <a:ea typeface="Verdana" panose="020B0604030504040204" pitchFamily="34" charset="0"/>
                <a:cs typeface="Verdana" panose="020B0604030504040204" pitchFamily="34" charset="0"/>
              </a:rPr>
              <a:t>Nikita is a Front-end developer with Deloitte India. She has close to 3 years experience in software development and client management roles. She has developed enterprise applications with visually responsive elements using the state-of-the-art JS frameworks like Angular, React and Next.js. She has also led the entire PED (Product, Engineering and Design) team for projects across Healthcare, Property and Retail management sectors. </a:t>
            </a:r>
          </a:p>
          <a:p>
            <a:pPr algn="just">
              <a:spcBef>
                <a:spcPts val="600"/>
              </a:spcBef>
            </a:pPr>
            <a:r>
              <a:rPr lang="en-US" sz="1000" dirty="0">
                <a:ea typeface="Verdana" panose="020B0604030504040204" pitchFamily="34" charset="0"/>
                <a:cs typeface="Verdana" panose="020B0604030504040204" pitchFamily="34" charset="0"/>
              </a:rPr>
              <a:t>Her key competencies and experience include - 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ea typeface="Verdana" panose="020B0604030504040204" pitchFamily="34" charset="0"/>
                <a:cs typeface="Verdana" panose="020B0604030504040204" pitchFamily="34" charset="0"/>
              </a:rPr>
              <a:t>Translating the UI designs into front-end code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ea typeface="Verdana" panose="020B0604030504040204" pitchFamily="34" charset="0"/>
                <a:cs typeface="Verdana" panose="020B0604030504040204" pitchFamily="34" charset="0"/>
              </a:rPr>
              <a:t>Experienced in Waterfall &amp; Agile Software development practices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ea typeface="Verdana" panose="020B0604030504040204" pitchFamily="34" charset="0"/>
                <a:cs typeface="Verdana" panose="020B0604030504040204" pitchFamily="34" charset="0"/>
              </a:rPr>
              <a:t>Experienced in presenting product demonstrations and project delivery updates</a:t>
            </a:r>
            <a:r>
              <a:rPr lang="en-US" sz="900" dirty="0">
                <a:solidFill>
                  <a:prstClr val="black"/>
                </a:solidFill>
              </a:rPr>
              <a:t>.</a:t>
            </a:r>
          </a:p>
          <a:p>
            <a:pPr algn="just">
              <a:spcBef>
                <a:spcPts val="1200"/>
              </a:spcBef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Education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Arial" pitchFamily="34" charset="0"/>
            </a:endParaRPr>
          </a:p>
          <a:p>
            <a:pPr marL="257175" lvl="2" indent="-171450" fontAlgn="base">
              <a:buSzPct val="100000"/>
              <a:buFont typeface="Arial" panose="020B0604020202020204" pitchFamily="34" charset="0"/>
              <a:buChar char="•"/>
              <a:tabLst>
                <a:tab pos="1430241" algn="l"/>
              </a:tabLst>
              <a:defRPr/>
            </a:pPr>
            <a:r>
              <a:rPr lang="en-US" sz="1000" dirty="0">
                <a:ea typeface="Verdana" panose="020B0604030504040204" pitchFamily="34" charset="0"/>
                <a:cs typeface="Calibri" panose="020F0502020204030204" pitchFamily="34" charset="0"/>
              </a:rPr>
              <a:t>Master of Technology, Electronics engineering </a:t>
            </a:r>
          </a:p>
          <a:p>
            <a:pPr marL="257175" lvl="2" indent="-171450" fontAlgn="base">
              <a:buSzPct val="100000"/>
              <a:buFont typeface="Arial" panose="020B0604020202020204" pitchFamily="34" charset="0"/>
              <a:buChar char="•"/>
              <a:tabLst>
                <a:tab pos="1430241" algn="l"/>
              </a:tabLst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1587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2776"/>
              </a:buClr>
              <a:buSzPct val="80000"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Project Experience </a:t>
            </a:r>
          </a:p>
          <a:p>
            <a:pPr marL="159491" lvl="1" indent="-159491" algn="just" eaLnBrk="0" hangingPunct="0">
              <a:lnSpc>
                <a:spcPts val="1100"/>
              </a:lnSpc>
              <a:spcBef>
                <a:spcPts val="400"/>
              </a:spcBef>
              <a:spcAft>
                <a:spcPts val="400"/>
              </a:spcAft>
              <a:buClr>
                <a:srgbClr val="53565A"/>
              </a:buClr>
              <a:buSzPct val="70000"/>
              <a:buFont typeface="Arial" pitchFamily="34" charset="0"/>
              <a:buChar char="►"/>
            </a:pPr>
            <a:r>
              <a:rPr lang="en-US" sz="1000" dirty="0">
                <a:solidFill>
                  <a:prstClr val="black"/>
                </a:solidFill>
              </a:rPr>
              <a:t>Designed and built a digital platform to simplify tenant and landlord management function for a leading USA based real estate organization. </a:t>
            </a:r>
            <a:r>
              <a:rPr lang="en-US" sz="1000" dirty="0"/>
              <a:t>The role involved gathering requirements, identifying resolutions to the existing problems / challenges, developing technical specification and execute the same</a:t>
            </a:r>
          </a:p>
          <a:p>
            <a:pPr marL="159491" lvl="1" indent="-159491" algn="just" eaLnBrk="0" hangingPunct="0">
              <a:lnSpc>
                <a:spcPts val="1100"/>
              </a:lnSpc>
              <a:spcBef>
                <a:spcPts val="400"/>
              </a:spcBef>
              <a:spcAft>
                <a:spcPts val="400"/>
              </a:spcAft>
              <a:buClr>
                <a:srgbClr val="53565A"/>
              </a:buClr>
              <a:buSzPct val="70000"/>
              <a:buFont typeface="Arial" pitchFamily="34" charset="0"/>
              <a:buChar char="►"/>
            </a:pPr>
            <a:r>
              <a:rPr lang="en-US" sz="1000" dirty="0">
                <a:solidFill>
                  <a:prstClr val="black"/>
                </a:solidFill>
              </a:rPr>
              <a:t>De</a:t>
            </a:r>
            <a:r>
              <a:rPr lang="en-US" sz="1000" dirty="0"/>
              <a:t>veloped user authentication module using biometric verification for a pharma client in India; technology stack included React and Python.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B055C-5783-4C54-BCBA-C03FA7923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5" y="1553320"/>
            <a:ext cx="1064372" cy="112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3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29EEAB1A89045AD28726C8C7C0B65" ma:contentTypeVersion="10" ma:contentTypeDescription="Create a new document." ma:contentTypeScope="" ma:versionID="e3a2009f2a3fb2f28b06223a109e62c4">
  <xsd:schema xmlns:xsd="http://www.w3.org/2001/XMLSchema" xmlns:xs="http://www.w3.org/2001/XMLSchema" xmlns:p="http://schemas.microsoft.com/office/2006/metadata/properties" xmlns:ns3="b6e00e01-8e4e-493b-ac89-f6203a474d5b" xmlns:ns4="7a7cce32-44a7-4a12-8e95-34b986d94dee" targetNamespace="http://schemas.microsoft.com/office/2006/metadata/properties" ma:root="true" ma:fieldsID="a26be15ff0210fa08ee15518e0d0f422" ns3:_="" ns4:_="">
    <xsd:import namespace="b6e00e01-8e4e-493b-ac89-f6203a474d5b"/>
    <xsd:import namespace="7a7cce32-44a7-4a12-8e95-34b986d94d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00e01-8e4e-493b-ac89-f6203a474d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7cce32-44a7-4a12-8e95-34b986d94de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527346-1CD3-433C-8304-F43702039EE6}">
  <ds:schemaRefs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7a7cce32-44a7-4a12-8e95-34b986d94dee"/>
    <ds:schemaRef ds:uri="b6e00e01-8e4e-493b-ac89-f6203a474d5b"/>
  </ds:schemaRefs>
</ds:datastoreItem>
</file>

<file path=customXml/itemProps2.xml><?xml version="1.0" encoding="utf-8"?>
<ds:datastoreItem xmlns:ds="http://schemas.openxmlformats.org/officeDocument/2006/customXml" ds:itemID="{24A63CF4-ABFB-439A-BF04-7686739145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99AE5F-46B4-4A2B-ADE5-6438C796FE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e00e01-8e4e-493b-ac89-f6203a474d5b"/>
    <ds:schemaRef ds:uri="7a7cce32-44a7-4a12-8e95-34b986d94d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Indicative profiles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Indicative profiles (2/2)</dc:title>
  <dc:creator>Nikita Deepak Poyrekar</dc:creator>
  <cp:lastModifiedBy>Poyrekar, Nikita</cp:lastModifiedBy>
  <cp:revision>17</cp:revision>
  <dcterms:created xsi:type="dcterms:W3CDTF">2021-07-09T12:29:21Z</dcterms:created>
  <dcterms:modified xsi:type="dcterms:W3CDTF">2021-07-13T09:11:07Z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0x010100C8129EEAB1A89045AD28726C8C7C0B65</vt:lpwstr>
  </property>
</Properties>
</file>