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Work Sans Medium"/>
      <p:regular r:id="rId17"/>
      <p:bold r:id="rId18"/>
      <p:italic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  <p:embeddedFont>
      <p:font typeface="Work Sans SemiBold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Medium-boldItalic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SemiBold-bold.fntdata"/><Relationship Id="rId25" Type="http://schemas.openxmlformats.org/officeDocument/2006/relationships/font" Target="fonts/WorkSansSemiBold-regular.fntdata"/><Relationship Id="rId28" Type="http://schemas.openxmlformats.org/officeDocument/2006/relationships/font" Target="fonts/WorkSansSemiBold-boldItalic.fntdata"/><Relationship Id="rId27" Type="http://schemas.openxmlformats.org/officeDocument/2006/relationships/font" Target="fonts/WorkSa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WorkSansMedium-regular.fntdata"/><Relationship Id="rId16" Type="http://schemas.openxmlformats.org/officeDocument/2006/relationships/slide" Target="slides/slide11.xml"/><Relationship Id="rId19" Type="http://schemas.openxmlformats.org/officeDocument/2006/relationships/font" Target="fonts/WorkSansMedium-italic.fntdata"/><Relationship Id="rId18" Type="http://schemas.openxmlformats.org/officeDocument/2006/relationships/font" Target="fonts/Work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4060bb19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4060bb19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4060bb19b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4060bb19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4060bb19b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4060bb19b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4060bb19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4060bb19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4060bb19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4060bb19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4060bb19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4060bb19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4060bb19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4060bb19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4060bb19b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4060bb19b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4060bb19b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4060bb19b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4ac9ab95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4ac9ab95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4060bb19b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4060bb19b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6655200" y="2571900"/>
            <a:ext cx="2488800" cy="25809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0" y="0"/>
            <a:ext cx="6655200" cy="32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5200" y="0"/>
            <a:ext cx="2488800" cy="25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234000"/>
            <a:ext cx="6655200" cy="190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>
              <a:solidFill>
                <a:schemeClr val="accent4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774850" y="0"/>
            <a:ext cx="23691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66552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131700" y="3950550"/>
            <a:ext cx="29643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/>
        </p:nvSpPr>
        <p:spPr>
          <a:xfrm>
            <a:off x="747600" y="0"/>
            <a:ext cx="83964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1"/>
          <p:cNvSpPr txBox="1"/>
          <p:nvPr>
            <p:ph type="title"/>
          </p:nvPr>
        </p:nvSpPr>
        <p:spPr>
          <a:xfrm>
            <a:off x="747500" y="-10775"/>
            <a:ext cx="4358700" cy="14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747600" y="1714500"/>
            <a:ext cx="4597800" cy="171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47600" y="3429000"/>
            <a:ext cx="459780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7" name="Google Shape;117;p11"/>
          <p:cNvSpPr txBox="1"/>
          <p:nvPr>
            <p:ph idx="2" type="title"/>
          </p:nvPr>
        </p:nvSpPr>
        <p:spPr>
          <a:xfrm>
            <a:off x="747600" y="1714500"/>
            <a:ext cx="4597800" cy="15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3" type="title"/>
          </p:nvPr>
        </p:nvSpPr>
        <p:spPr>
          <a:xfrm>
            <a:off x="747600" y="3439475"/>
            <a:ext cx="4597800" cy="15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19" name="Google Shape;119;p11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4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22" name="Google Shape;122;p11"/>
          <p:cNvSpPr/>
          <p:nvPr/>
        </p:nvSpPr>
        <p:spPr>
          <a:xfrm>
            <a:off x="5345400" y="1714500"/>
            <a:ext cx="37986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1"/>
          <p:cNvSpPr txBox="1"/>
          <p:nvPr>
            <p:ph idx="5" type="title"/>
          </p:nvPr>
        </p:nvSpPr>
        <p:spPr>
          <a:xfrm>
            <a:off x="5345425" y="1714500"/>
            <a:ext cx="3798600" cy="16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6" type="subTitle"/>
          </p:nvPr>
        </p:nvSpPr>
        <p:spPr>
          <a:xfrm>
            <a:off x="743700" y="890725"/>
            <a:ext cx="4597800" cy="8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7" type="subTitle"/>
          </p:nvPr>
        </p:nvSpPr>
        <p:spPr>
          <a:xfrm>
            <a:off x="747600" y="2605775"/>
            <a:ext cx="4597800" cy="8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8" type="subTitle"/>
          </p:nvPr>
        </p:nvSpPr>
        <p:spPr>
          <a:xfrm>
            <a:off x="743700" y="4320825"/>
            <a:ext cx="4597800" cy="8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9" type="subTitle"/>
          </p:nvPr>
        </p:nvSpPr>
        <p:spPr>
          <a:xfrm>
            <a:off x="5341500" y="4320825"/>
            <a:ext cx="3802500" cy="8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hart">
  <p:cSld name="TITLE_18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3892827" y="739300"/>
            <a:ext cx="5105700" cy="66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35" name="Google Shape;135;p12"/>
          <p:cNvSpPr txBox="1"/>
          <p:nvPr>
            <p:ph idx="3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136" name="Google Shape;136;p12"/>
          <p:cNvSpPr/>
          <p:nvPr/>
        </p:nvSpPr>
        <p:spPr>
          <a:xfrm>
            <a:off x="1057551" y="1400900"/>
            <a:ext cx="7940700" cy="3597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2121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7" name="Google Shape;137;p12"/>
          <p:cNvSpPr txBox="1"/>
          <p:nvPr>
            <p:ph type="title"/>
          </p:nvPr>
        </p:nvSpPr>
        <p:spPr>
          <a:xfrm>
            <a:off x="1167250" y="1400900"/>
            <a:ext cx="16386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8" name="Google Shape;138;p12"/>
          <p:cNvCxnSpPr/>
          <p:nvPr/>
        </p:nvCxnSpPr>
        <p:spPr>
          <a:xfrm>
            <a:off x="1057550" y="2600100"/>
            <a:ext cx="7940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2"/>
          <p:cNvCxnSpPr/>
          <p:nvPr/>
        </p:nvCxnSpPr>
        <p:spPr>
          <a:xfrm>
            <a:off x="1057550" y="3799000"/>
            <a:ext cx="7940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2"/>
          <p:cNvSpPr txBox="1"/>
          <p:nvPr>
            <p:ph idx="4" type="title"/>
          </p:nvPr>
        </p:nvSpPr>
        <p:spPr>
          <a:xfrm>
            <a:off x="1167250" y="2600100"/>
            <a:ext cx="16386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2"/>
          <p:cNvSpPr txBox="1"/>
          <p:nvPr>
            <p:ph idx="5" type="title"/>
          </p:nvPr>
        </p:nvSpPr>
        <p:spPr>
          <a:xfrm>
            <a:off x="1167250" y="3799000"/>
            <a:ext cx="16386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6" type="body"/>
          </p:nvPr>
        </p:nvSpPr>
        <p:spPr>
          <a:xfrm>
            <a:off x="3892825" y="1401350"/>
            <a:ext cx="19530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3" name="Google Shape;143;p12"/>
          <p:cNvSpPr txBox="1"/>
          <p:nvPr>
            <p:ph idx="7" type="body"/>
          </p:nvPr>
        </p:nvSpPr>
        <p:spPr>
          <a:xfrm>
            <a:off x="6655050" y="1401350"/>
            <a:ext cx="21975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4" name="Google Shape;144;p12"/>
          <p:cNvSpPr txBox="1"/>
          <p:nvPr>
            <p:ph idx="8" type="body"/>
          </p:nvPr>
        </p:nvSpPr>
        <p:spPr>
          <a:xfrm>
            <a:off x="3892825" y="2600000"/>
            <a:ext cx="19530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9" type="body"/>
          </p:nvPr>
        </p:nvSpPr>
        <p:spPr>
          <a:xfrm>
            <a:off x="6655050" y="2600000"/>
            <a:ext cx="21975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idx="13" type="body"/>
          </p:nvPr>
        </p:nvSpPr>
        <p:spPr>
          <a:xfrm>
            <a:off x="3892825" y="3799200"/>
            <a:ext cx="19530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7" name="Google Shape;147;p12"/>
          <p:cNvSpPr txBox="1"/>
          <p:nvPr>
            <p:ph idx="14" type="body"/>
          </p:nvPr>
        </p:nvSpPr>
        <p:spPr>
          <a:xfrm>
            <a:off x="6655050" y="3799200"/>
            <a:ext cx="21975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8" name="Google Shape;148;p12"/>
          <p:cNvSpPr txBox="1"/>
          <p:nvPr>
            <p:ph idx="15" type="title"/>
          </p:nvPr>
        </p:nvSpPr>
        <p:spPr>
          <a:xfrm>
            <a:off x="3892825" y="749650"/>
            <a:ext cx="19530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2"/>
          <p:cNvSpPr txBox="1"/>
          <p:nvPr>
            <p:ph idx="16" type="title"/>
          </p:nvPr>
        </p:nvSpPr>
        <p:spPr>
          <a:xfrm>
            <a:off x="6655050" y="749650"/>
            <a:ext cx="18480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photo slide">
  <p:cSld name="TITLE_1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3" name="Google Shape;153;p13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55" name="Google Shape;155;p13"/>
          <p:cNvSpPr/>
          <p:nvPr/>
        </p:nvSpPr>
        <p:spPr>
          <a:xfrm>
            <a:off x="747725" y="0"/>
            <a:ext cx="6563100" cy="14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747600" y="1477825"/>
            <a:ext cx="6563100" cy="36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7310825" y="25"/>
            <a:ext cx="1833300" cy="14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8" name="Google Shape;158;p13"/>
          <p:cNvSpPr/>
          <p:nvPr>
            <p:ph idx="3" type="pic"/>
          </p:nvPr>
        </p:nvSpPr>
        <p:spPr>
          <a:xfrm>
            <a:off x="7315700" y="1477825"/>
            <a:ext cx="1833300" cy="36657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905800" y="130725"/>
            <a:ext cx="62517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4" type="body"/>
          </p:nvPr>
        </p:nvSpPr>
        <p:spPr>
          <a:xfrm>
            <a:off x="905800" y="1586250"/>
            <a:ext cx="62517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">
  <p:cSld name="TITLE_14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65" name="Google Shape;165;p14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66" name="Google Shape;166;p14"/>
          <p:cNvSpPr/>
          <p:nvPr/>
        </p:nvSpPr>
        <p:spPr>
          <a:xfrm>
            <a:off x="747600" y="0"/>
            <a:ext cx="4512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14"/>
          <p:cNvSpPr txBox="1"/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8" name="Google Shape;168;p14"/>
          <p:cNvSpPr txBox="1"/>
          <p:nvPr>
            <p:ph idx="3" type="subTitle"/>
          </p:nvPr>
        </p:nvSpPr>
        <p:spPr>
          <a:xfrm>
            <a:off x="957900" y="2912525"/>
            <a:ext cx="20451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4"/>
          <p:cNvSpPr/>
          <p:nvPr/>
        </p:nvSpPr>
        <p:spPr>
          <a:xfrm>
            <a:off x="5259900" y="50"/>
            <a:ext cx="3884100" cy="12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5259900" y="1285925"/>
            <a:ext cx="3884100" cy="12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5259900" y="2571800"/>
            <a:ext cx="3884100" cy="128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5263450" y="3857675"/>
            <a:ext cx="3884100" cy="12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3" name="Google Shape;173;p14"/>
          <p:cNvSpPr txBox="1"/>
          <p:nvPr>
            <p:ph idx="4" type="title"/>
          </p:nvPr>
        </p:nvSpPr>
        <p:spPr>
          <a:xfrm>
            <a:off x="5259900" y="-100"/>
            <a:ext cx="3876300" cy="1286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14"/>
          <p:cNvSpPr txBox="1"/>
          <p:nvPr>
            <p:ph idx="5" type="title"/>
          </p:nvPr>
        </p:nvSpPr>
        <p:spPr>
          <a:xfrm>
            <a:off x="5259850" y="1285775"/>
            <a:ext cx="38841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4"/>
          <p:cNvSpPr txBox="1"/>
          <p:nvPr>
            <p:ph idx="6" type="title"/>
          </p:nvPr>
        </p:nvSpPr>
        <p:spPr>
          <a:xfrm>
            <a:off x="5259900" y="2571800"/>
            <a:ext cx="35391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14"/>
          <p:cNvSpPr txBox="1"/>
          <p:nvPr>
            <p:ph idx="7" type="title"/>
          </p:nvPr>
        </p:nvSpPr>
        <p:spPr>
          <a:xfrm>
            <a:off x="5266966" y="3857975"/>
            <a:ext cx="3876300" cy="1286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14"/>
          <p:cNvSpPr txBox="1"/>
          <p:nvPr>
            <p:ph idx="8" type="body"/>
          </p:nvPr>
        </p:nvSpPr>
        <p:spPr>
          <a:xfrm>
            <a:off x="5263450" y="683550"/>
            <a:ext cx="3884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/>
        </p:txBody>
      </p:sp>
      <p:sp>
        <p:nvSpPr>
          <p:cNvPr id="178" name="Google Shape;178;p14"/>
          <p:cNvSpPr txBox="1"/>
          <p:nvPr>
            <p:ph idx="9" type="body"/>
          </p:nvPr>
        </p:nvSpPr>
        <p:spPr>
          <a:xfrm>
            <a:off x="5263800" y="1969325"/>
            <a:ext cx="3884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/>
        </p:txBody>
      </p:sp>
      <p:sp>
        <p:nvSpPr>
          <p:cNvPr id="179" name="Google Shape;179;p14"/>
          <p:cNvSpPr txBox="1"/>
          <p:nvPr>
            <p:ph idx="13" type="body"/>
          </p:nvPr>
        </p:nvSpPr>
        <p:spPr>
          <a:xfrm>
            <a:off x="5256000" y="3229925"/>
            <a:ext cx="3884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/>
        </p:txBody>
      </p:sp>
      <p:sp>
        <p:nvSpPr>
          <p:cNvPr id="180" name="Google Shape;180;p14"/>
          <p:cNvSpPr txBox="1"/>
          <p:nvPr>
            <p:ph idx="14" type="body"/>
          </p:nvPr>
        </p:nvSpPr>
        <p:spPr>
          <a:xfrm>
            <a:off x="5263450" y="4541675"/>
            <a:ext cx="3884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/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">
  <p:cSld name="TITLE_19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86" name="Google Shape;186;p15"/>
          <p:cNvSpPr/>
          <p:nvPr/>
        </p:nvSpPr>
        <p:spPr>
          <a:xfrm>
            <a:off x="1983450" y="19188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1983450" y="256313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1983450" y="320755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1983450" y="385188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1983450" y="44963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5"/>
          <p:cNvCxnSpPr/>
          <p:nvPr/>
        </p:nvCxnSpPr>
        <p:spPr>
          <a:xfrm>
            <a:off x="743700" y="25632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743700" y="320755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743700" y="385195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743700" y="44905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5"/>
          <p:cNvSpPr txBox="1"/>
          <p:nvPr>
            <p:ph idx="3" type="subTitle"/>
          </p:nvPr>
        </p:nvSpPr>
        <p:spPr>
          <a:xfrm>
            <a:off x="2290275" y="19187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196" name="Google Shape;196;p15"/>
          <p:cNvSpPr txBox="1"/>
          <p:nvPr>
            <p:ph idx="4" type="subTitle"/>
          </p:nvPr>
        </p:nvSpPr>
        <p:spPr>
          <a:xfrm>
            <a:off x="2290275" y="256320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197" name="Google Shape;197;p15"/>
          <p:cNvSpPr txBox="1"/>
          <p:nvPr>
            <p:ph idx="5" type="subTitle"/>
          </p:nvPr>
        </p:nvSpPr>
        <p:spPr>
          <a:xfrm>
            <a:off x="2290275" y="32075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198" name="Google Shape;198;p15"/>
          <p:cNvSpPr txBox="1"/>
          <p:nvPr>
            <p:ph idx="6" type="subTitle"/>
          </p:nvPr>
        </p:nvSpPr>
        <p:spPr>
          <a:xfrm>
            <a:off x="2290275" y="38519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199" name="Google Shape;199;p15"/>
          <p:cNvSpPr txBox="1"/>
          <p:nvPr>
            <p:ph idx="7" type="subTitle"/>
          </p:nvPr>
        </p:nvSpPr>
        <p:spPr>
          <a:xfrm>
            <a:off x="2290275" y="449050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0" name="Google Shape;200;p15"/>
          <p:cNvSpPr txBox="1"/>
          <p:nvPr>
            <p:ph idx="8" type="subTitle"/>
          </p:nvPr>
        </p:nvSpPr>
        <p:spPr>
          <a:xfrm>
            <a:off x="7975750" y="1924600"/>
            <a:ext cx="1190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1" name="Google Shape;201;p15"/>
          <p:cNvSpPr txBox="1"/>
          <p:nvPr>
            <p:ph idx="9" type="subTitle"/>
          </p:nvPr>
        </p:nvSpPr>
        <p:spPr>
          <a:xfrm>
            <a:off x="7978093" y="2563100"/>
            <a:ext cx="1190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2" name="Google Shape;202;p15"/>
          <p:cNvSpPr txBox="1"/>
          <p:nvPr>
            <p:ph idx="13" type="subTitle"/>
          </p:nvPr>
        </p:nvSpPr>
        <p:spPr>
          <a:xfrm>
            <a:off x="7975750" y="3204650"/>
            <a:ext cx="1190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3" name="Google Shape;203;p15"/>
          <p:cNvSpPr txBox="1"/>
          <p:nvPr>
            <p:ph idx="14" type="subTitle"/>
          </p:nvPr>
        </p:nvSpPr>
        <p:spPr>
          <a:xfrm>
            <a:off x="7975750" y="3851900"/>
            <a:ext cx="1190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4" name="Google Shape;204;p15"/>
          <p:cNvSpPr txBox="1"/>
          <p:nvPr>
            <p:ph idx="15" type="subTitle"/>
          </p:nvPr>
        </p:nvSpPr>
        <p:spPr>
          <a:xfrm>
            <a:off x="7975750" y="4499150"/>
            <a:ext cx="1190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5" name="Google Shape;205;p15"/>
          <p:cNvSpPr txBox="1"/>
          <p:nvPr>
            <p:ph idx="16" type="subTitle"/>
          </p:nvPr>
        </p:nvSpPr>
        <p:spPr>
          <a:xfrm>
            <a:off x="747600" y="19187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6" name="Google Shape;206;p15"/>
          <p:cNvSpPr txBox="1"/>
          <p:nvPr>
            <p:ph idx="17" type="subTitle"/>
          </p:nvPr>
        </p:nvSpPr>
        <p:spPr>
          <a:xfrm>
            <a:off x="747600" y="256322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7" name="Google Shape;207;p15"/>
          <p:cNvSpPr txBox="1"/>
          <p:nvPr>
            <p:ph idx="18" type="subTitle"/>
          </p:nvPr>
        </p:nvSpPr>
        <p:spPr>
          <a:xfrm>
            <a:off x="747600" y="32075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8" name="Google Shape;208;p15"/>
          <p:cNvSpPr txBox="1"/>
          <p:nvPr>
            <p:ph idx="19" type="subTitle"/>
          </p:nvPr>
        </p:nvSpPr>
        <p:spPr>
          <a:xfrm>
            <a:off x="747600" y="38519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9" name="Google Shape;209;p15"/>
          <p:cNvSpPr txBox="1"/>
          <p:nvPr>
            <p:ph idx="20" type="subTitle"/>
          </p:nvPr>
        </p:nvSpPr>
        <p:spPr>
          <a:xfrm>
            <a:off x="747600" y="449052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cxnSp>
        <p:nvCxnSpPr>
          <p:cNvPr id="210" name="Google Shape;210;p15"/>
          <p:cNvCxnSpPr/>
          <p:nvPr/>
        </p:nvCxnSpPr>
        <p:spPr>
          <a:xfrm>
            <a:off x="743700" y="51349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5"/>
          <p:cNvSpPr txBox="1"/>
          <p:nvPr>
            <p:ph type="title"/>
          </p:nvPr>
        </p:nvSpPr>
        <p:spPr>
          <a:xfrm>
            <a:off x="938600" y="50"/>
            <a:ext cx="5001900" cy="19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2" name="Google Shape;212;p15"/>
          <p:cNvCxnSpPr/>
          <p:nvPr/>
        </p:nvCxnSpPr>
        <p:spPr>
          <a:xfrm>
            <a:off x="743700" y="1919475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pecific Priorities">
  <p:cSld name="CUSTOM_1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18" name="Google Shape;218;p16"/>
          <p:cNvSpPr/>
          <p:nvPr/>
        </p:nvSpPr>
        <p:spPr>
          <a:xfrm>
            <a:off x="743700" y="3017138"/>
            <a:ext cx="4202700" cy="212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4941425" y="3017138"/>
            <a:ext cx="4202700" cy="212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743700" y="890725"/>
            <a:ext cx="4202700" cy="212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4941425" y="890725"/>
            <a:ext cx="4202700" cy="21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16"/>
          <p:cNvSpPr txBox="1"/>
          <p:nvPr>
            <p:ph type="title"/>
          </p:nvPr>
        </p:nvSpPr>
        <p:spPr>
          <a:xfrm>
            <a:off x="5061113" y="995275"/>
            <a:ext cx="3876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16"/>
          <p:cNvSpPr txBox="1"/>
          <p:nvPr>
            <p:ph idx="3" type="body"/>
          </p:nvPr>
        </p:nvSpPr>
        <p:spPr>
          <a:xfrm>
            <a:off x="5057363" y="1653400"/>
            <a:ext cx="39708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24" name="Google Shape;224;p16"/>
          <p:cNvCxnSpPr/>
          <p:nvPr/>
        </p:nvCxnSpPr>
        <p:spPr>
          <a:xfrm>
            <a:off x="4946400" y="-10950"/>
            <a:ext cx="0" cy="515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16"/>
          <p:cNvSpPr txBox="1"/>
          <p:nvPr>
            <p:ph idx="4" type="title"/>
          </p:nvPr>
        </p:nvSpPr>
        <p:spPr>
          <a:xfrm>
            <a:off x="860913" y="995275"/>
            <a:ext cx="3876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16"/>
          <p:cNvSpPr txBox="1"/>
          <p:nvPr>
            <p:ph idx="5" type="body"/>
          </p:nvPr>
        </p:nvSpPr>
        <p:spPr>
          <a:xfrm>
            <a:off x="857163" y="1653400"/>
            <a:ext cx="39708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6" type="title"/>
          </p:nvPr>
        </p:nvSpPr>
        <p:spPr>
          <a:xfrm>
            <a:off x="860900" y="3151200"/>
            <a:ext cx="3876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16"/>
          <p:cNvSpPr txBox="1"/>
          <p:nvPr>
            <p:ph idx="7" type="body"/>
          </p:nvPr>
        </p:nvSpPr>
        <p:spPr>
          <a:xfrm>
            <a:off x="857150" y="3809325"/>
            <a:ext cx="39708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230" name="Google Shape;230;p16"/>
          <p:cNvSpPr txBox="1"/>
          <p:nvPr>
            <p:ph idx="8" type="title"/>
          </p:nvPr>
        </p:nvSpPr>
        <p:spPr>
          <a:xfrm>
            <a:off x="5061113" y="3151200"/>
            <a:ext cx="3876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16"/>
          <p:cNvSpPr txBox="1"/>
          <p:nvPr>
            <p:ph idx="9" type="body"/>
          </p:nvPr>
        </p:nvSpPr>
        <p:spPr>
          <a:xfrm>
            <a:off x="5057363" y="3809325"/>
            <a:ext cx="39708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232" name="Google Shape;232;p16"/>
          <p:cNvSpPr txBox="1"/>
          <p:nvPr>
            <p:ph idx="13" type="subTitle"/>
          </p:nvPr>
        </p:nvSpPr>
        <p:spPr>
          <a:xfrm>
            <a:off x="747600" y="50"/>
            <a:ext cx="4186200" cy="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16"/>
          <p:cNvSpPr txBox="1"/>
          <p:nvPr>
            <p:ph idx="14" type="subTitle"/>
          </p:nvPr>
        </p:nvSpPr>
        <p:spPr>
          <a:xfrm>
            <a:off x="4957925" y="1350"/>
            <a:ext cx="4186200" cy="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p/Roadmap">
  <p:cSld name="CUSTOM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37" name="Google Shape;237;p17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38" name="Google Shape;238;p17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1441200" y="2646083"/>
            <a:ext cx="1888200" cy="11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6562425" y="2646083"/>
            <a:ext cx="1888200" cy="119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17"/>
          <p:cNvCxnSpPr/>
          <p:nvPr/>
        </p:nvCxnSpPr>
        <p:spPr>
          <a:xfrm>
            <a:off x="3329400" y="3245608"/>
            <a:ext cx="323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7"/>
          <p:cNvCxnSpPr>
            <a:endCxn id="243" idx="0"/>
          </p:cNvCxnSpPr>
          <p:nvPr/>
        </p:nvCxnSpPr>
        <p:spPr>
          <a:xfrm>
            <a:off x="4945950" y="3246950"/>
            <a:ext cx="0" cy="78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7"/>
          <p:cNvSpPr/>
          <p:nvPr/>
        </p:nvSpPr>
        <p:spPr>
          <a:xfrm>
            <a:off x="3967650" y="2117100"/>
            <a:ext cx="1956600" cy="3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967650" y="4035350"/>
            <a:ext cx="1956600" cy="3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245" name="Google Shape;245;p17"/>
          <p:cNvCxnSpPr>
            <a:stCxn id="244" idx="1"/>
          </p:cNvCxnSpPr>
          <p:nvPr/>
        </p:nvCxnSpPr>
        <p:spPr>
          <a:xfrm flipH="1">
            <a:off x="2390250" y="2286450"/>
            <a:ext cx="15774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7"/>
          <p:cNvCxnSpPr/>
          <p:nvPr/>
        </p:nvCxnSpPr>
        <p:spPr>
          <a:xfrm rot="10800000">
            <a:off x="5924300" y="2286450"/>
            <a:ext cx="15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7"/>
          <p:cNvCxnSpPr/>
          <p:nvPr/>
        </p:nvCxnSpPr>
        <p:spPr>
          <a:xfrm>
            <a:off x="2385375" y="228252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7"/>
          <p:cNvCxnSpPr/>
          <p:nvPr/>
        </p:nvCxnSpPr>
        <p:spPr>
          <a:xfrm>
            <a:off x="7506525" y="228252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17"/>
          <p:cNvSpPr/>
          <p:nvPr/>
        </p:nvSpPr>
        <p:spPr>
          <a:xfrm>
            <a:off x="4906777" y="3206438"/>
            <a:ext cx="78300" cy="7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747600" y="50"/>
            <a:ext cx="8396700" cy="181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 txBox="1"/>
          <p:nvPr>
            <p:ph type="title"/>
          </p:nvPr>
        </p:nvSpPr>
        <p:spPr>
          <a:xfrm>
            <a:off x="1037175" y="504938"/>
            <a:ext cx="35937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2" name="Google Shape;252;p17"/>
          <p:cNvSpPr txBox="1"/>
          <p:nvPr>
            <p:ph idx="3" type="body"/>
          </p:nvPr>
        </p:nvSpPr>
        <p:spPr>
          <a:xfrm>
            <a:off x="1441193" y="3845125"/>
            <a:ext cx="18882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253" name="Google Shape;253;p17"/>
          <p:cNvSpPr txBox="1"/>
          <p:nvPr>
            <p:ph idx="4" type="body"/>
          </p:nvPr>
        </p:nvSpPr>
        <p:spPr>
          <a:xfrm>
            <a:off x="6562493" y="3845125"/>
            <a:ext cx="18882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254" name="Google Shape;254;p17"/>
          <p:cNvSpPr txBox="1"/>
          <p:nvPr>
            <p:ph idx="5" type="body"/>
          </p:nvPr>
        </p:nvSpPr>
        <p:spPr>
          <a:xfrm>
            <a:off x="4001850" y="4374050"/>
            <a:ext cx="18882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255" name="Google Shape;255;p17"/>
          <p:cNvSpPr txBox="1"/>
          <p:nvPr>
            <p:ph idx="6" type="title"/>
          </p:nvPr>
        </p:nvSpPr>
        <p:spPr>
          <a:xfrm>
            <a:off x="1441225" y="2783925"/>
            <a:ext cx="1888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17"/>
          <p:cNvSpPr txBox="1"/>
          <p:nvPr>
            <p:ph idx="7" type="title"/>
          </p:nvPr>
        </p:nvSpPr>
        <p:spPr>
          <a:xfrm>
            <a:off x="6562425" y="2783925"/>
            <a:ext cx="1888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17"/>
          <p:cNvSpPr txBox="1"/>
          <p:nvPr>
            <p:ph idx="8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17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17"/>
          <p:cNvSpPr txBox="1"/>
          <p:nvPr>
            <p:ph idx="9" type="subTitle"/>
          </p:nvPr>
        </p:nvSpPr>
        <p:spPr>
          <a:xfrm>
            <a:off x="3979750" y="2131325"/>
            <a:ext cx="19566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17"/>
          <p:cNvSpPr txBox="1"/>
          <p:nvPr>
            <p:ph idx="13" type="subTitle"/>
          </p:nvPr>
        </p:nvSpPr>
        <p:spPr>
          <a:xfrm>
            <a:off x="3967650" y="4042400"/>
            <a:ext cx="19566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wners — 3 Images">
  <p:cSld name="CUSTOM_2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64" name="Google Shape;264;p18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65" name="Google Shape;265;p18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5217300" y="2091600"/>
            <a:ext cx="3926400" cy="48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18"/>
          <p:cNvSpPr/>
          <p:nvPr/>
        </p:nvSpPr>
        <p:spPr>
          <a:xfrm>
            <a:off x="5217300" y="4663450"/>
            <a:ext cx="19821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7199400" y="4663450"/>
            <a:ext cx="1955700" cy="4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18"/>
          <p:cNvSpPr txBox="1"/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70" name="Google Shape;270;p18"/>
          <p:cNvSpPr/>
          <p:nvPr>
            <p:ph idx="3" type="pic"/>
          </p:nvPr>
        </p:nvSpPr>
        <p:spPr>
          <a:xfrm>
            <a:off x="5217700" y="50"/>
            <a:ext cx="39264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18"/>
          <p:cNvSpPr/>
          <p:nvPr>
            <p:ph idx="4" type="pic"/>
          </p:nvPr>
        </p:nvSpPr>
        <p:spPr>
          <a:xfrm>
            <a:off x="7199400" y="2571950"/>
            <a:ext cx="19557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8"/>
          <p:cNvSpPr/>
          <p:nvPr>
            <p:ph idx="5" type="pic"/>
          </p:nvPr>
        </p:nvSpPr>
        <p:spPr>
          <a:xfrm>
            <a:off x="5217300" y="2571950"/>
            <a:ext cx="19821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18"/>
          <p:cNvSpPr txBox="1"/>
          <p:nvPr>
            <p:ph idx="6" type="subTitle"/>
          </p:nvPr>
        </p:nvSpPr>
        <p:spPr>
          <a:xfrm>
            <a:off x="5345450" y="2173100"/>
            <a:ext cx="20451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idx="7" type="subTitle"/>
          </p:nvPr>
        </p:nvSpPr>
        <p:spPr>
          <a:xfrm>
            <a:off x="5345450" y="4745000"/>
            <a:ext cx="16413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18"/>
          <p:cNvSpPr txBox="1"/>
          <p:nvPr>
            <p:ph idx="8" type="subTitle"/>
          </p:nvPr>
        </p:nvSpPr>
        <p:spPr>
          <a:xfrm>
            <a:off x="7263150" y="4745000"/>
            <a:ext cx="18540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18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wners — 2 Images">
  <p:cSld name="CUSTOM_2_1_1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80" name="Google Shape;280;p19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81" name="Google Shape;281;p19"/>
          <p:cNvSpPr/>
          <p:nvPr/>
        </p:nvSpPr>
        <p:spPr>
          <a:xfrm>
            <a:off x="5270900" y="4663450"/>
            <a:ext cx="3884100" cy="4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19"/>
          <p:cNvSpPr txBox="1"/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3" name="Google Shape;283;p19"/>
          <p:cNvSpPr txBox="1"/>
          <p:nvPr>
            <p:ph idx="3" type="subTitle"/>
          </p:nvPr>
        </p:nvSpPr>
        <p:spPr>
          <a:xfrm>
            <a:off x="957900" y="2912525"/>
            <a:ext cx="20451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19"/>
          <p:cNvSpPr/>
          <p:nvPr>
            <p:ph idx="4" type="pic"/>
          </p:nvPr>
        </p:nvSpPr>
        <p:spPr>
          <a:xfrm>
            <a:off x="5270875" y="50"/>
            <a:ext cx="3873000" cy="21123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19"/>
          <p:cNvSpPr/>
          <p:nvPr>
            <p:ph idx="5" type="pic"/>
          </p:nvPr>
        </p:nvSpPr>
        <p:spPr>
          <a:xfrm>
            <a:off x="5270900" y="2571950"/>
            <a:ext cx="38841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19"/>
          <p:cNvSpPr txBox="1"/>
          <p:nvPr>
            <p:ph idx="6" type="subTitle"/>
          </p:nvPr>
        </p:nvSpPr>
        <p:spPr>
          <a:xfrm>
            <a:off x="5345450" y="4745000"/>
            <a:ext cx="36531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287" name="Google Shape;287;p19"/>
          <p:cNvSpPr/>
          <p:nvPr/>
        </p:nvSpPr>
        <p:spPr>
          <a:xfrm>
            <a:off x="5270900" y="2091625"/>
            <a:ext cx="3873000" cy="48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p19"/>
          <p:cNvSpPr txBox="1"/>
          <p:nvPr>
            <p:ph idx="7" type="subTitle"/>
          </p:nvPr>
        </p:nvSpPr>
        <p:spPr>
          <a:xfrm>
            <a:off x="5345450" y="2173100"/>
            <a:ext cx="36531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289" name="Google Shape;289;p19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>
  <p:cSld name="CUSTOM_2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title"/>
          </p:nvPr>
        </p:nvSpPr>
        <p:spPr>
          <a:xfrm>
            <a:off x="880700" y="327200"/>
            <a:ext cx="1799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2" name="Google Shape;292;p20"/>
          <p:cNvSpPr txBox="1"/>
          <p:nvPr>
            <p:ph idx="2" type="title"/>
          </p:nvPr>
        </p:nvSpPr>
        <p:spPr>
          <a:xfrm>
            <a:off x="2813200" y="327200"/>
            <a:ext cx="1799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3" name="Google Shape;293;p20"/>
          <p:cNvSpPr txBox="1"/>
          <p:nvPr>
            <p:ph idx="3" type="title"/>
          </p:nvPr>
        </p:nvSpPr>
        <p:spPr>
          <a:xfrm>
            <a:off x="4745700" y="327200"/>
            <a:ext cx="1799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4" name="Google Shape;294;p20"/>
          <p:cNvSpPr txBox="1"/>
          <p:nvPr>
            <p:ph idx="4" type="title"/>
          </p:nvPr>
        </p:nvSpPr>
        <p:spPr>
          <a:xfrm>
            <a:off x="6678200" y="327200"/>
            <a:ext cx="1799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5" name="Google Shape;295;p20"/>
          <p:cNvSpPr txBox="1"/>
          <p:nvPr>
            <p:ph idx="1" type="subTitle"/>
          </p:nvPr>
        </p:nvSpPr>
        <p:spPr>
          <a:xfrm>
            <a:off x="957900" y="145525"/>
            <a:ext cx="2534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296" name="Google Shape;296;p20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 txBox="1"/>
          <p:nvPr>
            <p:ph idx="5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6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>
            <a:off x="1003250" y="1399650"/>
            <a:ext cx="1634400" cy="33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921858" y="1399650"/>
            <a:ext cx="1634400" cy="33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1" name="Google Shape;301;p20"/>
          <p:cNvSpPr/>
          <p:nvPr/>
        </p:nvSpPr>
        <p:spPr>
          <a:xfrm>
            <a:off x="4840467" y="1399650"/>
            <a:ext cx="1634400" cy="33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2" name="Google Shape;302;p20"/>
          <p:cNvSpPr/>
          <p:nvPr/>
        </p:nvSpPr>
        <p:spPr>
          <a:xfrm>
            <a:off x="6759075" y="1399650"/>
            <a:ext cx="16344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3" name="Google Shape;303;p20"/>
          <p:cNvSpPr txBox="1"/>
          <p:nvPr>
            <p:ph idx="7" type="subTitle"/>
          </p:nvPr>
        </p:nvSpPr>
        <p:spPr>
          <a:xfrm>
            <a:off x="1000275" y="1410300"/>
            <a:ext cx="1634400" cy="31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4" name="Google Shape;304;p20"/>
          <p:cNvSpPr txBox="1"/>
          <p:nvPr>
            <p:ph idx="8" type="subTitle"/>
          </p:nvPr>
        </p:nvSpPr>
        <p:spPr>
          <a:xfrm>
            <a:off x="2921875" y="1410300"/>
            <a:ext cx="1634400" cy="31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5" name="Google Shape;305;p20"/>
          <p:cNvSpPr txBox="1"/>
          <p:nvPr>
            <p:ph idx="9" type="subTitle"/>
          </p:nvPr>
        </p:nvSpPr>
        <p:spPr>
          <a:xfrm>
            <a:off x="4840475" y="1410300"/>
            <a:ext cx="1634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20"/>
          <p:cNvSpPr txBox="1"/>
          <p:nvPr>
            <p:ph idx="13" type="subTitle"/>
          </p:nvPr>
        </p:nvSpPr>
        <p:spPr>
          <a:xfrm>
            <a:off x="6759075" y="1410300"/>
            <a:ext cx="1634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7" name="Google Shape;307;p20"/>
          <p:cNvSpPr txBox="1"/>
          <p:nvPr>
            <p:ph idx="14" type="body"/>
          </p:nvPr>
        </p:nvSpPr>
        <p:spPr>
          <a:xfrm>
            <a:off x="942043" y="1811100"/>
            <a:ext cx="1676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308" name="Google Shape;308;p20"/>
          <p:cNvSpPr txBox="1"/>
          <p:nvPr>
            <p:ph idx="15" type="body"/>
          </p:nvPr>
        </p:nvSpPr>
        <p:spPr>
          <a:xfrm>
            <a:off x="2874543" y="1811100"/>
            <a:ext cx="1676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309" name="Google Shape;309;p20"/>
          <p:cNvSpPr txBox="1"/>
          <p:nvPr>
            <p:ph idx="16" type="body"/>
          </p:nvPr>
        </p:nvSpPr>
        <p:spPr>
          <a:xfrm>
            <a:off x="4819318" y="1811100"/>
            <a:ext cx="1676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310" name="Google Shape;310;p20"/>
          <p:cNvSpPr txBox="1"/>
          <p:nvPr>
            <p:ph idx="17" type="body"/>
          </p:nvPr>
        </p:nvSpPr>
        <p:spPr>
          <a:xfrm>
            <a:off x="6764093" y="1811100"/>
            <a:ext cx="1676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311" name="Google Shape;311;p20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55500" y="3408425"/>
            <a:ext cx="3088500" cy="17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47600" y="0"/>
            <a:ext cx="5307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3" name="Google Shape;23;p3"/>
          <p:cNvSpPr/>
          <p:nvPr>
            <p:ph idx="3" type="pic"/>
          </p:nvPr>
        </p:nvSpPr>
        <p:spPr>
          <a:xfrm>
            <a:off x="6055500" y="0"/>
            <a:ext cx="3088500" cy="34083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6059050" y="4398400"/>
            <a:ext cx="14304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064600" y="1401375"/>
            <a:ext cx="34392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5" type="title"/>
          </p:nvPr>
        </p:nvSpPr>
        <p:spPr>
          <a:xfrm>
            <a:off x="6055500" y="3408300"/>
            <a:ext cx="18114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6" type="body"/>
          </p:nvPr>
        </p:nvSpPr>
        <p:spPr>
          <a:xfrm>
            <a:off x="1064600" y="2668225"/>
            <a:ext cx="4464600" cy="21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">
  <p:cSld name="CUSTOM_5">
    <p:bg>
      <p:bgPr>
        <a:solidFill>
          <a:schemeClr val="accent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938600" y="462925"/>
            <a:ext cx="46608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938604" y="1328775"/>
            <a:ext cx="29022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1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 txBox="1"/>
          <p:nvPr>
            <p:ph idx="2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3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cxnSp>
        <p:nvCxnSpPr>
          <p:cNvPr id="318" name="Google Shape;318;p21"/>
          <p:cNvCxnSpPr/>
          <p:nvPr/>
        </p:nvCxnSpPr>
        <p:spPr>
          <a:xfrm>
            <a:off x="4021350" y="2826475"/>
            <a:ext cx="51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1"/>
          <p:cNvCxnSpPr/>
          <p:nvPr/>
        </p:nvCxnSpPr>
        <p:spPr>
          <a:xfrm>
            <a:off x="4021350" y="3483325"/>
            <a:ext cx="51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1"/>
          <p:cNvCxnSpPr/>
          <p:nvPr/>
        </p:nvCxnSpPr>
        <p:spPr>
          <a:xfrm>
            <a:off x="4021350" y="4143650"/>
            <a:ext cx="51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1"/>
          <p:cNvSpPr txBox="1"/>
          <p:nvPr>
            <p:ph idx="4" type="subTitle"/>
          </p:nvPr>
        </p:nvSpPr>
        <p:spPr>
          <a:xfrm>
            <a:off x="4038600" y="2273300"/>
            <a:ext cx="37683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21"/>
          <p:cNvSpPr txBox="1"/>
          <p:nvPr>
            <p:ph idx="5" type="subTitle"/>
          </p:nvPr>
        </p:nvSpPr>
        <p:spPr>
          <a:xfrm>
            <a:off x="4038600" y="2942800"/>
            <a:ext cx="37683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21"/>
          <p:cNvSpPr txBox="1"/>
          <p:nvPr>
            <p:ph idx="6" type="subTitle"/>
          </p:nvPr>
        </p:nvSpPr>
        <p:spPr>
          <a:xfrm>
            <a:off x="4038600" y="3601388"/>
            <a:ext cx="37683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21"/>
          <p:cNvSpPr txBox="1"/>
          <p:nvPr>
            <p:ph idx="7" type="subTitle"/>
          </p:nvPr>
        </p:nvSpPr>
        <p:spPr>
          <a:xfrm>
            <a:off x="4038600" y="4261688"/>
            <a:ext cx="37683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21"/>
          <p:cNvSpPr txBox="1"/>
          <p:nvPr>
            <p:ph idx="8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21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_4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330" name="Google Shape;330;p22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331" name="Google Shape;331;p22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6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335" name="Google Shape;335;p23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336" name="Google Shape;336;p23"/>
          <p:cNvSpPr txBox="1"/>
          <p:nvPr>
            <p:ph type="title"/>
          </p:nvPr>
        </p:nvSpPr>
        <p:spPr>
          <a:xfrm>
            <a:off x="1037175" y="145525"/>
            <a:ext cx="38529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7" name="Google Shape;337;p23"/>
          <p:cNvSpPr/>
          <p:nvPr/>
        </p:nvSpPr>
        <p:spPr>
          <a:xfrm>
            <a:off x="5225650" y="0"/>
            <a:ext cx="3918600" cy="19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 txBox="1"/>
          <p:nvPr>
            <p:ph idx="3" type="title"/>
          </p:nvPr>
        </p:nvSpPr>
        <p:spPr>
          <a:xfrm>
            <a:off x="5225650" y="50"/>
            <a:ext cx="3918600" cy="1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9" name="Google Shape;339;p23"/>
          <p:cNvSpPr/>
          <p:nvPr/>
        </p:nvSpPr>
        <p:spPr>
          <a:xfrm>
            <a:off x="5225650" y="1971000"/>
            <a:ext cx="3918600" cy="317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340" name="Google Shape;340;p23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345" name="Google Shape;345;p24"/>
          <p:cNvSpPr/>
          <p:nvPr/>
        </p:nvSpPr>
        <p:spPr>
          <a:xfrm>
            <a:off x="1983450" y="19188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1983450" y="256313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"/>
          <p:cNvSpPr/>
          <p:nvPr/>
        </p:nvSpPr>
        <p:spPr>
          <a:xfrm>
            <a:off x="1983450" y="320755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/>
          <p:nvPr/>
        </p:nvSpPr>
        <p:spPr>
          <a:xfrm>
            <a:off x="1983450" y="385188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1983450" y="44963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24"/>
          <p:cNvCxnSpPr/>
          <p:nvPr/>
        </p:nvCxnSpPr>
        <p:spPr>
          <a:xfrm>
            <a:off x="743700" y="25632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4"/>
          <p:cNvCxnSpPr/>
          <p:nvPr/>
        </p:nvCxnSpPr>
        <p:spPr>
          <a:xfrm>
            <a:off x="743700" y="320755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743700" y="385195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4"/>
          <p:cNvCxnSpPr/>
          <p:nvPr/>
        </p:nvCxnSpPr>
        <p:spPr>
          <a:xfrm>
            <a:off x="743700" y="44905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4"/>
          <p:cNvSpPr txBox="1"/>
          <p:nvPr>
            <p:ph idx="3" type="subTitle"/>
          </p:nvPr>
        </p:nvSpPr>
        <p:spPr>
          <a:xfrm>
            <a:off x="2290275" y="19187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55" name="Google Shape;355;p24"/>
          <p:cNvSpPr txBox="1"/>
          <p:nvPr>
            <p:ph idx="4" type="subTitle"/>
          </p:nvPr>
        </p:nvSpPr>
        <p:spPr>
          <a:xfrm>
            <a:off x="2290275" y="256320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56" name="Google Shape;356;p24"/>
          <p:cNvSpPr txBox="1"/>
          <p:nvPr>
            <p:ph idx="5" type="subTitle"/>
          </p:nvPr>
        </p:nvSpPr>
        <p:spPr>
          <a:xfrm>
            <a:off x="2290275" y="32075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57" name="Google Shape;357;p24"/>
          <p:cNvSpPr txBox="1"/>
          <p:nvPr>
            <p:ph idx="6" type="subTitle"/>
          </p:nvPr>
        </p:nvSpPr>
        <p:spPr>
          <a:xfrm>
            <a:off x="2290275" y="38519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58" name="Google Shape;358;p24"/>
          <p:cNvSpPr txBox="1"/>
          <p:nvPr>
            <p:ph idx="7" type="subTitle"/>
          </p:nvPr>
        </p:nvSpPr>
        <p:spPr>
          <a:xfrm>
            <a:off x="2290275" y="449050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59" name="Google Shape;359;p24"/>
          <p:cNvSpPr txBox="1"/>
          <p:nvPr>
            <p:ph idx="8" type="subTitle"/>
          </p:nvPr>
        </p:nvSpPr>
        <p:spPr>
          <a:xfrm>
            <a:off x="747600" y="19187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60" name="Google Shape;360;p24"/>
          <p:cNvSpPr txBox="1"/>
          <p:nvPr>
            <p:ph idx="9" type="subTitle"/>
          </p:nvPr>
        </p:nvSpPr>
        <p:spPr>
          <a:xfrm>
            <a:off x="747600" y="256322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61" name="Google Shape;361;p24"/>
          <p:cNvSpPr txBox="1"/>
          <p:nvPr>
            <p:ph idx="13" type="subTitle"/>
          </p:nvPr>
        </p:nvSpPr>
        <p:spPr>
          <a:xfrm>
            <a:off x="747600" y="32075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62" name="Google Shape;362;p24"/>
          <p:cNvSpPr txBox="1"/>
          <p:nvPr>
            <p:ph idx="14" type="subTitle"/>
          </p:nvPr>
        </p:nvSpPr>
        <p:spPr>
          <a:xfrm>
            <a:off x="747600" y="38519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63" name="Google Shape;363;p24"/>
          <p:cNvSpPr txBox="1"/>
          <p:nvPr>
            <p:ph idx="15" type="subTitle"/>
          </p:nvPr>
        </p:nvSpPr>
        <p:spPr>
          <a:xfrm>
            <a:off x="747600" y="449052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cxnSp>
        <p:nvCxnSpPr>
          <p:cNvPr id="364" name="Google Shape;364;p24"/>
          <p:cNvCxnSpPr/>
          <p:nvPr/>
        </p:nvCxnSpPr>
        <p:spPr>
          <a:xfrm>
            <a:off x="743700" y="51349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743700" y="1919475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4"/>
          <p:cNvSpPr txBox="1"/>
          <p:nvPr>
            <p:ph type="title"/>
          </p:nvPr>
        </p:nvSpPr>
        <p:spPr>
          <a:xfrm>
            <a:off x="938600" y="50"/>
            <a:ext cx="5001900" cy="19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4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STEL">
  <p:cSld name="CUSTOM_8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/>
          <p:nvPr/>
        </p:nvSpPr>
        <p:spPr>
          <a:xfrm>
            <a:off x="747600" y="0"/>
            <a:ext cx="8403000" cy="191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 txBox="1"/>
          <p:nvPr>
            <p:ph type="title"/>
          </p:nvPr>
        </p:nvSpPr>
        <p:spPr>
          <a:xfrm>
            <a:off x="743700" y="-20525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1" name="Google Shape;371;p25"/>
          <p:cNvSpPr txBox="1"/>
          <p:nvPr>
            <p:ph idx="2" type="title"/>
          </p:nvPr>
        </p:nvSpPr>
        <p:spPr>
          <a:xfrm>
            <a:off x="2145050" y="0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2" name="Google Shape;372;p25"/>
          <p:cNvSpPr txBox="1"/>
          <p:nvPr>
            <p:ph idx="3" type="title"/>
          </p:nvPr>
        </p:nvSpPr>
        <p:spPr>
          <a:xfrm>
            <a:off x="3546225" y="-20525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3" name="Google Shape;373;p25"/>
          <p:cNvSpPr txBox="1"/>
          <p:nvPr>
            <p:ph idx="4" type="title"/>
          </p:nvPr>
        </p:nvSpPr>
        <p:spPr>
          <a:xfrm>
            <a:off x="4947400" y="0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4" name="Google Shape;374;p25"/>
          <p:cNvSpPr txBox="1"/>
          <p:nvPr>
            <p:ph idx="5" type="title"/>
          </p:nvPr>
        </p:nvSpPr>
        <p:spPr>
          <a:xfrm>
            <a:off x="6348400" y="0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5" name="Google Shape;375;p25"/>
          <p:cNvSpPr txBox="1"/>
          <p:nvPr>
            <p:ph idx="6" type="title"/>
          </p:nvPr>
        </p:nvSpPr>
        <p:spPr>
          <a:xfrm>
            <a:off x="7749750" y="0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6" name="Google Shape;376;p2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25"/>
          <p:cNvCxnSpPr/>
          <p:nvPr/>
        </p:nvCxnSpPr>
        <p:spPr>
          <a:xfrm>
            <a:off x="2154825" y="2108000"/>
            <a:ext cx="0" cy="30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5"/>
          <p:cNvCxnSpPr/>
          <p:nvPr/>
        </p:nvCxnSpPr>
        <p:spPr>
          <a:xfrm>
            <a:off x="3546050" y="2108000"/>
            <a:ext cx="0" cy="30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5"/>
          <p:cNvCxnSpPr/>
          <p:nvPr/>
        </p:nvCxnSpPr>
        <p:spPr>
          <a:xfrm>
            <a:off x="4947400" y="2108000"/>
            <a:ext cx="0" cy="30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5"/>
          <p:cNvCxnSpPr/>
          <p:nvPr/>
        </p:nvCxnSpPr>
        <p:spPr>
          <a:xfrm>
            <a:off x="6348750" y="2108000"/>
            <a:ext cx="0" cy="30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5"/>
          <p:cNvCxnSpPr/>
          <p:nvPr/>
        </p:nvCxnSpPr>
        <p:spPr>
          <a:xfrm>
            <a:off x="7749750" y="2108000"/>
            <a:ext cx="0" cy="30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5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383" name="Google Shape;383;p25"/>
          <p:cNvSpPr txBox="1"/>
          <p:nvPr>
            <p:ph idx="7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384" name="Google Shape;384;p25"/>
          <p:cNvSpPr txBox="1"/>
          <p:nvPr>
            <p:ph idx="8" type="subTitle"/>
          </p:nvPr>
        </p:nvSpPr>
        <p:spPr>
          <a:xfrm>
            <a:off x="743825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5" name="Google Shape;385;p25"/>
          <p:cNvSpPr txBox="1"/>
          <p:nvPr>
            <p:ph idx="9" type="subTitle"/>
          </p:nvPr>
        </p:nvSpPr>
        <p:spPr>
          <a:xfrm>
            <a:off x="2145150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6" name="Google Shape;386;p25"/>
          <p:cNvSpPr txBox="1"/>
          <p:nvPr>
            <p:ph idx="13" type="subTitle"/>
          </p:nvPr>
        </p:nvSpPr>
        <p:spPr>
          <a:xfrm>
            <a:off x="3546375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7" name="Google Shape;387;p25"/>
          <p:cNvSpPr txBox="1"/>
          <p:nvPr>
            <p:ph idx="14" type="subTitle"/>
          </p:nvPr>
        </p:nvSpPr>
        <p:spPr>
          <a:xfrm>
            <a:off x="4947400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8" name="Google Shape;388;p25"/>
          <p:cNvSpPr txBox="1"/>
          <p:nvPr>
            <p:ph idx="15" type="subTitle"/>
          </p:nvPr>
        </p:nvSpPr>
        <p:spPr>
          <a:xfrm>
            <a:off x="6348500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9" name="Google Shape;389;p25"/>
          <p:cNvSpPr txBox="1"/>
          <p:nvPr>
            <p:ph idx="16" type="subTitle"/>
          </p:nvPr>
        </p:nvSpPr>
        <p:spPr>
          <a:xfrm>
            <a:off x="7749825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0" name="Google Shape;390;p25"/>
          <p:cNvSpPr txBox="1"/>
          <p:nvPr>
            <p:ph idx="17" type="body"/>
          </p:nvPr>
        </p:nvSpPr>
        <p:spPr>
          <a:xfrm>
            <a:off x="744150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1" name="Google Shape;391;p25"/>
          <p:cNvSpPr txBox="1"/>
          <p:nvPr>
            <p:ph idx="18" type="body"/>
          </p:nvPr>
        </p:nvSpPr>
        <p:spPr>
          <a:xfrm>
            <a:off x="2147000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2" name="Google Shape;392;p25"/>
          <p:cNvSpPr txBox="1"/>
          <p:nvPr>
            <p:ph idx="19" type="body"/>
          </p:nvPr>
        </p:nvSpPr>
        <p:spPr>
          <a:xfrm>
            <a:off x="3551275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3" name="Google Shape;393;p25"/>
          <p:cNvSpPr txBox="1"/>
          <p:nvPr>
            <p:ph idx="20" type="body"/>
          </p:nvPr>
        </p:nvSpPr>
        <p:spPr>
          <a:xfrm>
            <a:off x="4948375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4" name="Google Shape;394;p25"/>
          <p:cNvSpPr txBox="1"/>
          <p:nvPr>
            <p:ph idx="21" type="body"/>
          </p:nvPr>
        </p:nvSpPr>
        <p:spPr>
          <a:xfrm>
            <a:off x="6350350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5" name="Google Shape;395;p25"/>
          <p:cNvSpPr txBox="1"/>
          <p:nvPr>
            <p:ph idx="22" type="body"/>
          </p:nvPr>
        </p:nvSpPr>
        <p:spPr>
          <a:xfrm>
            <a:off x="7752325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6" name="Google Shape;396;p25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3" name="Google Shape;4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7" name="Google Shape;40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2" name="Google Shape;4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>
            <p:ph idx="2" type="pic"/>
          </p:nvPr>
        </p:nvSpPr>
        <p:spPr>
          <a:xfrm>
            <a:off x="7008875" y="0"/>
            <a:ext cx="2135100" cy="22152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/>
          <p:nvPr>
            <p:ph idx="3" type="pic"/>
          </p:nvPr>
        </p:nvSpPr>
        <p:spPr>
          <a:xfrm>
            <a:off x="4791600" y="2215125"/>
            <a:ext cx="2215200" cy="292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/>
          <p:nvPr/>
        </p:nvSpPr>
        <p:spPr>
          <a:xfrm>
            <a:off x="0" y="0"/>
            <a:ext cx="7662600" cy="22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2215125"/>
            <a:ext cx="4791600" cy="292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4"/>
          <p:cNvSpPr/>
          <p:nvPr/>
        </p:nvSpPr>
        <p:spPr>
          <a:xfrm>
            <a:off x="7008875" y="2215200"/>
            <a:ext cx="2135100" cy="29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45500" y="3929025"/>
            <a:ext cx="2215200" cy="12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45500" y="-100"/>
            <a:ext cx="47916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Work Sans"/>
              <a:buNone/>
              <a:defRPr sz="15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9" name="Google Shape;4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2" name="Google Shape;4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6" name="Google Shape;426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7" name="Google Shape;427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1" name="Google Shape;4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4" name="Google Shape;43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5" name="Google Shape;4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6" name="Google Shape;446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0" name="Google Shape;450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5" name="Google Shape;455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6" name="Google Shape;456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7" name="Google Shape;457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2" name="Google Shape;462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3" name="Google Shape;463;p40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4" name="Google Shape;464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5" name="Google Shape;465;p40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6" name="Google Shape;466;p40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7" name="Google Shape;467;p40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747600" y="0"/>
            <a:ext cx="4512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5259825" y="0"/>
            <a:ext cx="3888000" cy="25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5"/>
          <p:cNvSpPr/>
          <p:nvPr/>
        </p:nvSpPr>
        <p:spPr>
          <a:xfrm>
            <a:off x="5259900" y="2571750"/>
            <a:ext cx="19473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5"/>
          <p:cNvSpPr/>
          <p:nvPr/>
        </p:nvSpPr>
        <p:spPr>
          <a:xfrm>
            <a:off x="7210800" y="3857775"/>
            <a:ext cx="1947300" cy="12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5"/>
          <p:cNvSpPr/>
          <p:nvPr/>
        </p:nvSpPr>
        <p:spPr>
          <a:xfrm>
            <a:off x="7207200" y="2571750"/>
            <a:ext cx="1947300" cy="128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1037175" y="1735275"/>
            <a:ext cx="3969300" cy="32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5263800" y="50"/>
            <a:ext cx="37386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Work Sans Medium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9pPr>
          </a:lstStyle>
          <a:p/>
        </p:txBody>
      </p:sp>
      <p:sp>
        <p:nvSpPr>
          <p:cNvPr id="48" name="Google Shape;48;p5"/>
          <p:cNvSpPr txBox="1"/>
          <p:nvPr>
            <p:ph idx="4" type="title"/>
          </p:nvPr>
        </p:nvSpPr>
        <p:spPr>
          <a:xfrm>
            <a:off x="5259825" y="2571900"/>
            <a:ext cx="19473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/>
        </p:txBody>
      </p:sp>
      <p:sp>
        <p:nvSpPr>
          <p:cNvPr id="49" name="Google Shape;49;p5"/>
          <p:cNvSpPr txBox="1"/>
          <p:nvPr>
            <p:ph idx="5" type="title"/>
          </p:nvPr>
        </p:nvSpPr>
        <p:spPr>
          <a:xfrm>
            <a:off x="7207200" y="2572025"/>
            <a:ext cx="1947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/>
        </p:txBody>
      </p:sp>
      <p:sp>
        <p:nvSpPr>
          <p:cNvPr id="50" name="Google Shape;50;p5"/>
          <p:cNvSpPr txBox="1"/>
          <p:nvPr>
            <p:ph idx="6" type="title"/>
          </p:nvPr>
        </p:nvSpPr>
        <p:spPr>
          <a:xfrm>
            <a:off x="7210800" y="3857775"/>
            <a:ext cx="1947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/>
        </p:txBody>
      </p:sp>
      <p:sp>
        <p:nvSpPr>
          <p:cNvPr id="51" name="Google Shape;51;p5"/>
          <p:cNvSpPr txBox="1"/>
          <p:nvPr>
            <p:ph idx="7" type="body"/>
          </p:nvPr>
        </p:nvSpPr>
        <p:spPr>
          <a:xfrm>
            <a:off x="5259900" y="4398400"/>
            <a:ext cx="19473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8" type="body"/>
          </p:nvPr>
        </p:nvSpPr>
        <p:spPr>
          <a:xfrm>
            <a:off x="7207200" y="4550875"/>
            <a:ext cx="1947300" cy="5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9" type="body"/>
          </p:nvPr>
        </p:nvSpPr>
        <p:spPr>
          <a:xfrm>
            <a:off x="7207200" y="3439575"/>
            <a:ext cx="19473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3" type="body"/>
          </p:nvPr>
        </p:nvSpPr>
        <p:spPr>
          <a:xfrm>
            <a:off x="5263800" y="2095500"/>
            <a:ext cx="21099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4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1" name="Google Shape;471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2" name="Google Shape;472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3" name="Google Shape;473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4" name="Google Shape;474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5" name="Google Shape;475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6" name="Google Shape;476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7" name="Google Shape;477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8" name="Google Shape;478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5" name="Google Shape;485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1" name="Google Shape;491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4" name="Google Shape;494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7" name="Google Shape;497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9" name="Google Shape;49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2" name="Google Shape;50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3" name="Google Shape;50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lues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6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61" name="Google Shape;61;p6"/>
          <p:cNvSpPr/>
          <p:nvPr/>
        </p:nvSpPr>
        <p:spPr>
          <a:xfrm>
            <a:off x="747600" y="0"/>
            <a:ext cx="83964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747500" y="145525"/>
            <a:ext cx="8396400" cy="14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3" type="subTitle"/>
          </p:nvPr>
        </p:nvSpPr>
        <p:spPr>
          <a:xfrm>
            <a:off x="747600" y="145525"/>
            <a:ext cx="6152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64" name="Google Shape;64;p6"/>
          <p:cNvSpPr/>
          <p:nvPr/>
        </p:nvSpPr>
        <p:spPr>
          <a:xfrm>
            <a:off x="747600" y="1714500"/>
            <a:ext cx="8396400" cy="171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747600" y="3429000"/>
            <a:ext cx="83964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6"/>
          <p:cNvSpPr txBox="1"/>
          <p:nvPr>
            <p:ph idx="4" type="title"/>
          </p:nvPr>
        </p:nvSpPr>
        <p:spPr>
          <a:xfrm>
            <a:off x="747600" y="1870650"/>
            <a:ext cx="8396400" cy="14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5" type="subTitle"/>
          </p:nvPr>
        </p:nvSpPr>
        <p:spPr>
          <a:xfrm>
            <a:off x="747600" y="1870650"/>
            <a:ext cx="5192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6" type="title"/>
          </p:nvPr>
        </p:nvSpPr>
        <p:spPr>
          <a:xfrm>
            <a:off x="747600" y="3595775"/>
            <a:ext cx="8396400" cy="14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7" type="subTitle"/>
          </p:nvPr>
        </p:nvSpPr>
        <p:spPr>
          <a:xfrm>
            <a:off x="747600" y="3595775"/>
            <a:ext cx="6152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743850" y="0"/>
            <a:ext cx="665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76" name="Google Shape;76;p7"/>
          <p:cNvSpPr/>
          <p:nvPr>
            <p:ph idx="3" type="pic"/>
          </p:nvPr>
        </p:nvSpPr>
        <p:spPr>
          <a:xfrm>
            <a:off x="7398900" y="0"/>
            <a:ext cx="1745100" cy="3234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743700" y="434225"/>
            <a:ext cx="6655200" cy="45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>
            <a:off x="7398875" y="3234000"/>
            <a:ext cx="1745100" cy="190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84" name="Google Shape;84;p8"/>
          <p:cNvSpPr txBox="1"/>
          <p:nvPr>
            <p:ph type="title"/>
          </p:nvPr>
        </p:nvSpPr>
        <p:spPr>
          <a:xfrm>
            <a:off x="1024500" y="560675"/>
            <a:ext cx="5956200" cy="1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905225" y="1736400"/>
            <a:ext cx="8104800" cy="328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8"/>
          <p:cNvCxnSpPr/>
          <p:nvPr/>
        </p:nvCxnSpPr>
        <p:spPr>
          <a:xfrm>
            <a:off x="895800" y="2559700"/>
            <a:ext cx="824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8"/>
          <p:cNvCxnSpPr/>
          <p:nvPr/>
        </p:nvCxnSpPr>
        <p:spPr>
          <a:xfrm>
            <a:off x="905225" y="3378188"/>
            <a:ext cx="823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8"/>
          <p:cNvCxnSpPr/>
          <p:nvPr/>
        </p:nvCxnSpPr>
        <p:spPr>
          <a:xfrm>
            <a:off x="905225" y="4199163"/>
            <a:ext cx="823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8"/>
          <p:cNvSpPr txBox="1"/>
          <p:nvPr>
            <p:ph idx="3" type="body"/>
          </p:nvPr>
        </p:nvSpPr>
        <p:spPr>
          <a:xfrm>
            <a:off x="1917650" y="1841500"/>
            <a:ext cx="6906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4" type="body"/>
          </p:nvPr>
        </p:nvSpPr>
        <p:spPr>
          <a:xfrm>
            <a:off x="1917650" y="2664150"/>
            <a:ext cx="6906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5" type="body"/>
          </p:nvPr>
        </p:nvSpPr>
        <p:spPr>
          <a:xfrm>
            <a:off x="1917650" y="3483888"/>
            <a:ext cx="6906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6" type="body"/>
          </p:nvPr>
        </p:nvSpPr>
        <p:spPr>
          <a:xfrm>
            <a:off x="1917650" y="4304838"/>
            <a:ext cx="6906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7" type="subTitle"/>
          </p:nvPr>
        </p:nvSpPr>
        <p:spPr>
          <a:xfrm>
            <a:off x="1057550" y="187075"/>
            <a:ext cx="28932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747600" y="0"/>
            <a:ext cx="8396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00" name="Google Shape;100;p9"/>
          <p:cNvSpPr txBox="1"/>
          <p:nvPr>
            <p:ph idx="3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ic Objectives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/>
          <p:nvPr/>
        </p:nvSpPr>
        <p:spPr>
          <a:xfrm>
            <a:off x="747600" y="25"/>
            <a:ext cx="451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037175" y="504938"/>
            <a:ext cx="35937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8" name="Google Shape;108;p10"/>
          <p:cNvSpPr/>
          <p:nvPr/>
        </p:nvSpPr>
        <p:spPr>
          <a:xfrm>
            <a:off x="5263450" y="50"/>
            <a:ext cx="388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0"/>
          <p:cNvSpPr txBox="1"/>
          <p:nvPr>
            <p:ph idx="3" type="body"/>
          </p:nvPr>
        </p:nvSpPr>
        <p:spPr>
          <a:xfrm>
            <a:off x="5593450" y="145550"/>
            <a:ext cx="3223200" cy="48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4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46400" y="679825"/>
            <a:ext cx="5254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44400" y="2174225"/>
            <a:ext cx="59532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92">
          <p15:clr>
            <a:srgbClr val="E46962"/>
          </p15:clr>
        </p15:guide>
        <p15:guide id="2" orient="horz" pos="3148">
          <p15:clr>
            <a:srgbClr val="E46962"/>
          </p15:clr>
        </p15:guide>
        <p15:guide id="3" pos="92">
          <p15:clr>
            <a:srgbClr val="E46962"/>
          </p15:clr>
        </p15:guide>
        <p15:guide id="4" pos="217">
          <p15:clr>
            <a:srgbClr val="E46962"/>
          </p15:clr>
        </p15:guide>
        <p15:guide id="5" pos="591">
          <p15:clr>
            <a:srgbClr val="E46962"/>
          </p15:clr>
        </p15:guide>
        <p15:guide id="6" pos="666">
          <p15:clr>
            <a:srgbClr val="E46962"/>
          </p15:clr>
        </p15:guide>
        <p15:guide id="7" pos="1041">
          <p15:clr>
            <a:srgbClr val="E46962"/>
          </p15:clr>
        </p15:guide>
        <p15:guide id="8" pos="1117">
          <p15:clr>
            <a:srgbClr val="E46962"/>
          </p15:clr>
        </p15:guide>
        <p15:guide id="9" pos="1491">
          <p15:clr>
            <a:srgbClr val="E46962"/>
          </p15:clr>
        </p15:guide>
        <p15:guide id="10" pos="1567">
          <p15:clr>
            <a:srgbClr val="E46962"/>
          </p15:clr>
        </p15:guide>
        <p15:guide id="11" pos="1942">
          <p15:clr>
            <a:srgbClr val="E46962"/>
          </p15:clr>
        </p15:guide>
        <p15:guide id="12" pos="2017">
          <p15:clr>
            <a:srgbClr val="E46962"/>
          </p15:clr>
        </p15:guide>
        <p15:guide id="13" pos="2392">
          <p15:clr>
            <a:srgbClr val="E46962"/>
          </p15:clr>
        </p15:guide>
        <p15:guide id="14" pos="2467">
          <p15:clr>
            <a:srgbClr val="E46962"/>
          </p15:clr>
        </p15:guide>
        <p15:guide id="15" pos="2842">
          <p15:clr>
            <a:srgbClr val="E46962"/>
          </p15:clr>
        </p15:guide>
        <p15:guide id="16" pos="2917">
          <p15:clr>
            <a:srgbClr val="E46962"/>
          </p15:clr>
        </p15:guide>
        <p15:guide id="17" pos="3292">
          <p15:clr>
            <a:srgbClr val="E46962"/>
          </p15:clr>
        </p15:guide>
        <p15:guide id="18" pos="3367">
          <p15:clr>
            <a:srgbClr val="E46962"/>
          </p15:clr>
        </p15:guide>
        <p15:guide id="19" pos="3742">
          <p15:clr>
            <a:srgbClr val="E46962"/>
          </p15:clr>
        </p15:guide>
        <p15:guide id="20" pos="3817">
          <p15:clr>
            <a:srgbClr val="E46962"/>
          </p15:clr>
        </p15:guide>
        <p15:guide id="21" pos="4192">
          <p15:clr>
            <a:srgbClr val="E46962"/>
          </p15:clr>
        </p15:guide>
        <p15:guide id="22" pos="4268">
          <p15:clr>
            <a:srgbClr val="E46962"/>
          </p15:clr>
        </p15:guide>
        <p15:guide id="23" pos="4642">
          <p15:clr>
            <a:srgbClr val="E46962"/>
          </p15:clr>
        </p15:guide>
        <p15:guide id="24" pos="4718">
          <p15:clr>
            <a:srgbClr val="E46962"/>
          </p15:clr>
        </p15:guide>
        <p15:guide id="25" pos="5168">
          <p15:clr>
            <a:srgbClr val="E46962"/>
          </p15:clr>
        </p15:guide>
        <p15:guide id="26" pos="5093">
          <p15:clr>
            <a:srgbClr val="E46962"/>
          </p15:clr>
        </p15:guide>
        <p15:guide id="27" pos="5543">
          <p15:clr>
            <a:srgbClr val="E46962"/>
          </p15:clr>
        </p15:guide>
        <p15:guide id="28" pos="56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auniv.ac.in/" TargetMode="External"/><Relationship Id="rId4" Type="http://schemas.openxmlformats.org/officeDocument/2006/relationships/hyperlink" Target="https://www.dauniv.ac.in/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auniv.ac.in/" TargetMode="External"/><Relationship Id="rId4" Type="http://schemas.openxmlformats.org/officeDocument/2006/relationships/hyperlink" Target="https://www.dauniv.ac.in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"/>
          <p:cNvSpPr txBox="1"/>
          <p:nvPr>
            <p:ph idx="1" type="subTitle"/>
          </p:nvPr>
        </p:nvSpPr>
        <p:spPr>
          <a:xfrm>
            <a:off x="6774850" y="0"/>
            <a:ext cx="23691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3200"/>
              <a:t>Deep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3200"/>
              <a:t>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(DS6A - 402)</a:t>
            </a:r>
            <a:endParaRPr/>
          </a:p>
        </p:txBody>
      </p:sp>
      <p:sp>
        <p:nvSpPr>
          <p:cNvPr id="524" name="Google Shape;524;p47"/>
          <p:cNvSpPr txBox="1"/>
          <p:nvPr>
            <p:ph type="title"/>
          </p:nvPr>
        </p:nvSpPr>
        <p:spPr>
          <a:xfrm>
            <a:off x="0" y="0"/>
            <a:ext cx="66552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UniGuide: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DAVV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assistant</a:t>
            </a:r>
            <a:r>
              <a:rPr lang="en"/>
              <a:t> chatbot </a:t>
            </a:r>
            <a:endParaRPr/>
          </a:p>
        </p:txBody>
      </p:sp>
      <p:sp>
        <p:nvSpPr>
          <p:cNvPr id="525" name="Google Shape;525;p47"/>
          <p:cNvSpPr txBox="1"/>
          <p:nvPr>
            <p:ph idx="3" type="body"/>
          </p:nvPr>
        </p:nvSpPr>
        <p:spPr>
          <a:xfrm>
            <a:off x="-56375" y="3950550"/>
            <a:ext cx="55662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to : Mr. Rahul sharma</a:t>
            </a:r>
            <a:endParaRPr/>
          </a:p>
        </p:txBody>
      </p:sp>
      <p:sp>
        <p:nvSpPr>
          <p:cNvPr id="526" name="Google Shape;526;p47"/>
          <p:cNvSpPr txBox="1"/>
          <p:nvPr>
            <p:ph idx="3" type="body"/>
          </p:nvPr>
        </p:nvSpPr>
        <p:spPr>
          <a:xfrm>
            <a:off x="-56375" y="4443150"/>
            <a:ext cx="75462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 Nikita Purandare (DS6A2128)</a:t>
            </a:r>
            <a:endParaRPr/>
          </a:p>
        </p:txBody>
      </p:sp>
      <p:pic>
        <p:nvPicPr>
          <p:cNvPr id="527" name="Google Shape;5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200" y="2571750"/>
            <a:ext cx="2488749" cy="217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4" name="Google Shape;604;p56"/>
          <p:cNvSpPr txBox="1"/>
          <p:nvPr/>
        </p:nvSpPr>
        <p:spPr>
          <a:xfrm>
            <a:off x="852200" y="199525"/>
            <a:ext cx="4083900" cy="1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Future Advancements</a:t>
            </a:r>
            <a:endParaRPr sz="28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5" name="Google Shape;605;p56"/>
          <p:cNvSpPr txBox="1"/>
          <p:nvPr/>
        </p:nvSpPr>
        <p:spPr>
          <a:xfrm>
            <a:off x="940100" y="1033400"/>
            <a:ext cx="4205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Chat History : </a:t>
            </a:r>
            <a:r>
              <a:rPr lang="en" sz="1100">
                <a:solidFill>
                  <a:schemeClr val="lt1"/>
                </a:solidFill>
              </a:rPr>
              <a:t>Implement conversational memory using RAG (Retrieval-Augmented Generation) or LangChain to maintain context over multiple turns.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Personalization &amp; Learning : </a:t>
            </a:r>
            <a:r>
              <a:rPr lang="en" sz="1100">
                <a:solidFill>
                  <a:schemeClr val="lt1"/>
                </a:solidFill>
              </a:rPr>
              <a:t>Use reinforcement learning or feedback-based systems to personalize responses based on user preferences or past interactions.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Advanced Intent Detection : </a:t>
            </a:r>
            <a:r>
              <a:rPr lang="en" sz="1100">
                <a:solidFill>
                  <a:schemeClr val="lt1"/>
                </a:solidFill>
              </a:rPr>
              <a:t>Upgrade to transformer-based classifiers (like BERT, RoBERTa, or fine-tuned LLaMA models) for better accuracy in intent classification.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Web &amp; App Integration : </a:t>
            </a:r>
            <a:r>
              <a:rPr lang="en" sz="1100">
                <a:solidFill>
                  <a:schemeClr val="lt1"/>
                </a:solidFill>
              </a:rPr>
              <a:t>Deploy the chatbot into a web or mobile app with real-time response using Flask, FastAPI, or React Native.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606" name="Google Shape;6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350" y="39902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350" y="294040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7"/>
          <p:cNvSpPr txBox="1"/>
          <p:nvPr>
            <p:ph idx="4294967295" type="title"/>
          </p:nvPr>
        </p:nvSpPr>
        <p:spPr>
          <a:xfrm>
            <a:off x="938600" y="1569000"/>
            <a:ext cx="66552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</a:t>
            </a:r>
            <a:endParaRPr sz="6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YOU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13" name="Google Shape;613;p57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 txBox="1"/>
          <p:nvPr>
            <p:ph idx="3" type="subTitle"/>
          </p:nvPr>
        </p:nvSpPr>
        <p:spPr>
          <a:xfrm>
            <a:off x="2290275" y="19187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533" name="Google Shape;533;p48"/>
          <p:cNvSpPr txBox="1"/>
          <p:nvPr>
            <p:ph idx="4" type="subTitle"/>
          </p:nvPr>
        </p:nvSpPr>
        <p:spPr>
          <a:xfrm>
            <a:off x="2290275" y="256320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534" name="Google Shape;534;p48"/>
          <p:cNvSpPr txBox="1"/>
          <p:nvPr>
            <p:ph idx="5" type="subTitle"/>
          </p:nvPr>
        </p:nvSpPr>
        <p:spPr>
          <a:xfrm>
            <a:off x="2290275" y="32075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535" name="Google Shape;535;p48"/>
          <p:cNvSpPr txBox="1"/>
          <p:nvPr>
            <p:ph idx="6" type="subTitle"/>
          </p:nvPr>
        </p:nvSpPr>
        <p:spPr>
          <a:xfrm>
            <a:off x="2290275" y="38519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</a:t>
            </a:r>
            <a:endParaRPr/>
          </a:p>
        </p:txBody>
      </p:sp>
      <p:sp>
        <p:nvSpPr>
          <p:cNvPr id="536" name="Google Shape;536;p48"/>
          <p:cNvSpPr txBox="1"/>
          <p:nvPr>
            <p:ph idx="7" type="subTitle"/>
          </p:nvPr>
        </p:nvSpPr>
        <p:spPr>
          <a:xfrm>
            <a:off x="2290275" y="4490500"/>
            <a:ext cx="38889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Advancements</a:t>
            </a:r>
            <a:endParaRPr/>
          </a:p>
        </p:txBody>
      </p:sp>
      <p:sp>
        <p:nvSpPr>
          <p:cNvPr id="537" name="Google Shape;537;p48"/>
          <p:cNvSpPr txBox="1"/>
          <p:nvPr>
            <p:ph idx="8" type="subTitle"/>
          </p:nvPr>
        </p:nvSpPr>
        <p:spPr>
          <a:xfrm>
            <a:off x="747600" y="19187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38" name="Google Shape;538;p48"/>
          <p:cNvSpPr txBox="1"/>
          <p:nvPr>
            <p:ph idx="9" type="subTitle"/>
          </p:nvPr>
        </p:nvSpPr>
        <p:spPr>
          <a:xfrm>
            <a:off x="747600" y="256322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9" name="Google Shape;539;p48"/>
          <p:cNvSpPr txBox="1"/>
          <p:nvPr>
            <p:ph idx="13" type="subTitle"/>
          </p:nvPr>
        </p:nvSpPr>
        <p:spPr>
          <a:xfrm>
            <a:off x="747600" y="32075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40" name="Google Shape;540;p48"/>
          <p:cNvSpPr txBox="1"/>
          <p:nvPr>
            <p:ph idx="14" type="subTitle"/>
          </p:nvPr>
        </p:nvSpPr>
        <p:spPr>
          <a:xfrm>
            <a:off x="747600" y="38519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41" name="Google Shape;541;p48"/>
          <p:cNvSpPr txBox="1"/>
          <p:nvPr>
            <p:ph idx="15" type="subTitle"/>
          </p:nvPr>
        </p:nvSpPr>
        <p:spPr>
          <a:xfrm>
            <a:off x="747600" y="449052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42" name="Google Shape;542;p48"/>
          <p:cNvSpPr txBox="1"/>
          <p:nvPr>
            <p:ph type="title"/>
          </p:nvPr>
        </p:nvSpPr>
        <p:spPr>
          <a:xfrm>
            <a:off x="938600" y="50"/>
            <a:ext cx="5001900" cy="19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543" name="Google Shape;543;p48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"/>
          <p:cNvSpPr txBox="1"/>
          <p:nvPr>
            <p:ph type="title"/>
          </p:nvPr>
        </p:nvSpPr>
        <p:spPr>
          <a:xfrm>
            <a:off x="957900" y="204325"/>
            <a:ext cx="4083900" cy="43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Students and visitors often have common queries related to university academics, admissions, departments, and facilities, which can overwhelm support staff and lead to delays in response.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UniGuide aims to solve this problem by providing an AI-powered chatbot that can understand natural language queries and respond accurately using large language model (LLM) capabilities.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The goal is to deliver fast, helpful, and contextually appropriate replies 24/7, improving communication and support efficiency within the academic ecosystem.</a:t>
            </a:r>
            <a:endParaRPr sz="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49" name="Google Shape;549;p49"/>
          <p:cNvSpPr txBox="1"/>
          <p:nvPr>
            <p:ph idx="6" type="subTitle"/>
          </p:nvPr>
        </p:nvSpPr>
        <p:spPr>
          <a:xfrm>
            <a:off x="5439425" y="2173100"/>
            <a:ext cx="35592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>
                <a:latin typeface="Work Sans SemiBold"/>
                <a:ea typeface="Work Sans SemiBold"/>
                <a:cs typeface="Work Sans SemiBold"/>
                <a:sym typeface="Work Sans SemiBold"/>
              </a:rPr>
              <a:t>Devi Ahilya Vishwavidyalaya(DAVV)</a:t>
            </a:r>
            <a:endParaRPr sz="1500"/>
          </a:p>
        </p:txBody>
      </p:sp>
      <p:sp>
        <p:nvSpPr>
          <p:cNvPr id="550" name="Google Shape;550;p49"/>
          <p:cNvSpPr txBox="1"/>
          <p:nvPr>
            <p:ph idx="7" type="subTitle"/>
          </p:nvPr>
        </p:nvSpPr>
        <p:spPr>
          <a:xfrm>
            <a:off x="5940350" y="4745000"/>
            <a:ext cx="28587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Work Sans SemiBold"/>
                <a:ea typeface="Work Sans SemiBold"/>
                <a:cs typeface="Work Sans SemiBold"/>
                <a:sym typeface="Work Sans SemiBold"/>
              </a:rPr>
              <a:t>Grade A+ accreditation NAAC</a:t>
            </a:r>
            <a:endParaRPr sz="1500"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1" name="Google Shape;551;p49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2" name="Google Shape;5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650" y="50"/>
            <a:ext cx="3891500" cy="20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650" y="2571950"/>
            <a:ext cx="2045100" cy="20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3000" y="2571950"/>
            <a:ext cx="1854000" cy="20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"/>
          <p:cNvSpPr txBox="1"/>
          <p:nvPr>
            <p:ph type="title"/>
          </p:nvPr>
        </p:nvSpPr>
        <p:spPr>
          <a:xfrm>
            <a:off x="841125" y="145525"/>
            <a:ext cx="7855200" cy="36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🌐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Web Scraping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– Official</a:t>
            </a:r>
            <a:r>
              <a:rPr lang="en" sz="17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DAVV Website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content used as the primary data source through a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 web crawler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build with the help of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Beautifulsoup, tqdm and urllib.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Collected Approximately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1.5MB data.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Text Preprocessing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– Cleaned and chunked into meaningful segments and removed extra spaces , html tags and various other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noises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0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175" y="3479177"/>
            <a:ext cx="7398175" cy="1452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1"/>
          <p:cNvSpPr txBox="1"/>
          <p:nvPr>
            <p:ph type="title"/>
          </p:nvPr>
        </p:nvSpPr>
        <p:spPr>
          <a:xfrm>
            <a:off x="938600" y="485250"/>
            <a:ext cx="3884100" cy="41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🛠️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Tech Stack Used in UniGuide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🧠 Backend (AI &amp; Logic)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Python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Web framework to handle HTTP requests.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LangChain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Orchestrates retrieval-based question answering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Sentence Transformers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For generating sentence embeddings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all-MiniLM-L6-v2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FAISS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Vector similarity search for semantic retrieval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BeautifulSoup + Requests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Used to scrape structured and unstructured data from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4"/>
              </a:rPr>
              <a:t>DAVV Official Website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Groq LLM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- (llama-3.3-70b-specdec) it is a is a 70B-parameter multilingual model using speculative decoding for faster inference.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7" name="Google Shape;567;p51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8" name="Google Shape;56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900" y="2571750"/>
            <a:ext cx="3884100" cy="20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9900" y="-8375"/>
            <a:ext cx="3884100" cy="20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965338" y="204325"/>
            <a:ext cx="4083900" cy="46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💻 Frontend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HTML/CSS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Chat UI layout and design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Handles the chat toggle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Captures user input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Sends/receives data from backend using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fetch().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Dynamic Chatbox Interface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Simulates a real-time conversation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🗃️ Data &amp; Storage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Vector Store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Stores document embeddings for retrieval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🗃️ Environment &amp; Configuration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dotenv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– For managing environment variables like API keys securely.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5" name="Google Shape;575;p52"/>
          <p:cNvSpPr txBox="1"/>
          <p:nvPr>
            <p:ph idx="7" type="title"/>
          </p:nvPr>
        </p:nvSpPr>
        <p:spPr>
          <a:xfrm>
            <a:off x="5266966" y="3857975"/>
            <a:ext cx="3876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.</a:t>
            </a:r>
            <a:endParaRPr/>
          </a:p>
        </p:txBody>
      </p:sp>
      <p:sp>
        <p:nvSpPr>
          <p:cNvPr id="576" name="Google Shape;576;p52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7" name="Google Shape;57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300" y="5986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300" y="3019775"/>
            <a:ext cx="28575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53"/>
          <p:cNvSpPr txBox="1"/>
          <p:nvPr/>
        </p:nvSpPr>
        <p:spPr>
          <a:xfrm>
            <a:off x="1223625" y="357000"/>
            <a:ext cx="28536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Working of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</a:rPr>
              <a:t>UniGuide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585" name="Google Shape;585;p53"/>
          <p:cNvSpPr txBox="1"/>
          <p:nvPr/>
        </p:nvSpPr>
        <p:spPr>
          <a:xfrm>
            <a:off x="1177350" y="1730950"/>
            <a:ext cx="72801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</a:rPr>
              <a:t> 1. User Interaction &amp; Input Handling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user types a query into the chatbot interface on the frontend.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message is captured and sent via a POST request to the Flask backend (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/predict</a:t>
            </a:r>
            <a:r>
              <a:rPr lang="en" sz="1100">
                <a:solidFill>
                  <a:schemeClr val="lt1"/>
                </a:solidFill>
              </a:rPr>
              <a:t> endpoint).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 2. Backend Processing with Sentence Embedding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Flask backend receives the query and passes it to the </a:t>
            </a:r>
            <a:r>
              <a:rPr lang="en" sz="1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interactive_qa()</a:t>
            </a:r>
            <a:r>
              <a:rPr lang="en" sz="1100">
                <a:solidFill>
                  <a:schemeClr val="lt1"/>
                </a:solidFill>
              </a:rPr>
              <a:t> function.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query is embedded using </a:t>
            </a:r>
            <a:r>
              <a:rPr b="1" lang="en" sz="1100">
                <a:solidFill>
                  <a:schemeClr val="lt1"/>
                </a:solidFill>
              </a:rPr>
              <a:t>Sentence Transformers</a:t>
            </a:r>
            <a:r>
              <a:rPr lang="en" sz="1100">
                <a:solidFill>
                  <a:schemeClr val="lt1"/>
                </a:solidFill>
              </a:rPr>
              <a:t> and matched against preloaded data using </a:t>
            </a:r>
            <a:r>
              <a:rPr b="1" lang="en" sz="1100">
                <a:solidFill>
                  <a:schemeClr val="lt1"/>
                </a:solidFill>
              </a:rPr>
              <a:t>vector similarity search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A response is generated using a </a:t>
            </a:r>
            <a:r>
              <a:rPr b="1" lang="en" sz="1100">
                <a:solidFill>
                  <a:schemeClr val="lt1"/>
                </a:solidFill>
              </a:rPr>
              <a:t>QA chain</a:t>
            </a:r>
            <a:r>
              <a:rPr lang="en" sz="1100">
                <a:solidFill>
                  <a:schemeClr val="lt1"/>
                </a:solidFill>
              </a:rPr>
              <a:t> (e.g., LangChain + LLM)</a:t>
            </a:r>
            <a:r>
              <a:rPr lang="en" sz="1100">
                <a:solidFill>
                  <a:schemeClr val="lt1"/>
                </a:solidFill>
              </a:rPr>
              <a:t>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3.Response Display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backend sends the response back to the frontend.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The chatbot UI displays the answer in the conversation box along with the user’s original message.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250" y="145525"/>
            <a:ext cx="32258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4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5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55"/>
          <p:cNvSpPr txBox="1"/>
          <p:nvPr/>
        </p:nvSpPr>
        <p:spPr>
          <a:xfrm>
            <a:off x="1247100" y="1208313"/>
            <a:ext cx="2360400" cy="26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Let’s go and check how the UniGuide works…..</a:t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598" name="Google Shape;59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400" y="152400"/>
            <a:ext cx="3878050" cy="4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nual Planning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71969D"/>
      </a:lt2>
      <a:accent1>
        <a:srgbClr val="CABFDA"/>
      </a:accent1>
      <a:accent2>
        <a:srgbClr val="FFC6C6"/>
      </a:accent2>
      <a:accent3>
        <a:srgbClr val="192B31"/>
      </a:accent3>
      <a:accent4>
        <a:srgbClr val="000000"/>
      </a:accent4>
      <a:accent5>
        <a:srgbClr val="F37021"/>
      </a:accent5>
      <a:accent6>
        <a:srgbClr val="554D4D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