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59" r:id="rId4"/>
    <p:sldId id="260" r:id="rId5"/>
    <p:sldId id="261" r:id="rId6"/>
    <p:sldId id="285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80" r:id="rId21"/>
    <p:sldId id="281" r:id="rId22"/>
    <p:sldId id="282" r:id="rId23"/>
    <p:sldId id="283" r:id="rId24"/>
    <p:sldId id="277" r:id="rId25"/>
    <p:sldId id="278" r:id="rId26"/>
    <p:sldId id="279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7096F-A8B3-4331-8AF7-D460C767FC7C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1471EEA-A03E-4281-9C11-5601654C5382}">
      <dgm:prSet phldrT="[Text]" custT="1"/>
      <dgm:spPr/>
      <dgm:t>
        <a:bodyPr/>
        <a:lstStyle/>
        <a:p>
          <a:r>
            <a:rPr lang="en-US" sz="1300" dirty="0" smtClean="0"/>
            <a:t>Noting down password[</a:t>
          </a:r>
          <a:r>
            <a:rPr lang="en-US" sz="1300" b="1" dirty="0" smtClean="0"/>
            <a:t>RISKY</a:t>
          </a:r>
          <a:r>
            <a:rPr lang="en-US" sz="1300" dirty="0" smtClean="0"/>
            <a:t>]</a:t>
          </a:r>
          <a:endParaRPr lang="en-IN" sz="1300" dirty="0"/>
        </a:p>
      </dgm:t>
    </dgm:pt>
    <dgm:pt modelId="{C3DD29AB-A8FD-4B52-AA31-29788140A610}" type="parTrans" cxnId="{880B766F-6354-48F5-AA5E-9EEFF78BD4A6}">
      <dgm:prSet/>
      <dgm:spPr/>
      <dgm:t>
        <a:bodyPr/>
        <a:lstStyle/>
        <a:p>
          <a:endParaRPr lang="en-IN"/>
        </a:p>
      </dgm:t>
    </dgm:pt>
    <dgm:pt modelId="{190D893D-436A-4D98-BFA0-189D90D044E3}" type="sibTrans" cxnId="{880B766F-6354-48F5-AA5E-9EEFF78BD4A6}">
      <dgm:prSet/>
      <dgm:spPr/>
      <dgm:t>
        <a:bodyPr/>
        <a:lstStyle/>
        <a:p>
          <a:endParaRPr lang="en-IN"/>
        </a:p>
      </dgm:t>
    </dgm:pt>
    <dgm:pt modelId="{11771CB0-45E5-4BB5-8910-91F0BF07E690}">
      <dgm:prSet phldrT="[Text]" custT="1"/>
      <dgm:spPr/>
      <dgm:t>
        <a:bodyPr/>
        <a:lstStyle/>
        <a:p>
          <a:r>
            <a:rPr lang="en-US" sz="1300" dirty="0" smtClean="0">
              <a:latin typeface="Calibri" panose="020F0502020204030204" pitchFamily="34" charset="0"/>
            </a:rPr>
            <a:t>Periodic password change</a:t>
          </a:r>
          <a:endParaRPr lang="en-IN" sz="1300" dirty="0"/>
        </a:p>
      </dgm:t>
    </dgm:pt>
    <dgm:pt modelId="{FB0AAD9D-3D9C-4AE8-8CF0-D1E39E8BCC60}" type="parTrans" cxnId="{791E93E6-F7AF-4207-A3C6-75095EC951FF}">
      <dgm:prSet/>
      <dgm:spPr/>
      <dgm:t>
        <a:bodyPr/>
        <a:lstStyle/>
        <a:p>
          <a:endParaRPr lang="en-IN"/>
        </a:p>
      </dgm:t>
    </dgm:pt>
    <dgm:pt modelId="{C2FC5B12-4B0A-4389-8974-FC04523A35FD}" type="sibTrans" cxnId="{791E93E6-F7AF-4207-A3C6-75095EC951FF}">
      <dgm:prSet/>
      <dgm:spPr/>
      <dgm:t>
        <a:bodyPr/>
        <a:lstStyle/>
        <a:p>
          <a:endParaRPr lang="en-IN"/>
        </a:p>
      </dgm:t>
    </dgm:pt>
    <dgm:pt modelId="{AA6D0324-0D11-4A0F-B470-E3815ECC43F1}">
      <dgm:prSet phldrT="[Text]" custT="1"/>
      <dgm:spPr/>
      <dgm:t>
        <a:bodyPr/>
        <a:lstStyle/>
        <a:p>
          <a:r>
            <a:rPr lang="en-US" sz="1300" dirty="0" smtClean="0"/>
            <a:t>Complicated Password</a:t>
          </a:r>
          <a:endParaRPr lang="en-IN" sz="1300" dirty="0"/>
        </a:p>
      </dgm:t>
    </dgm:pt>
    <dgm:pt modelId="{D43514B2-5811-461F-8886-ACA414722865}" type="parTrans" cxnId="{D634A0D1-05B4-4F87-8953-D9E1D6BB55A4}">
      <dgm:prSet/>
      <dgm:spPr/>
      <dgm:t>
        <a:bodyPr/>
        <a:lstStyle/>
        <a:p>
          <a:endParaRPr lang="en-IN"/>
        </a:p>
      </dgm:t>
    </dgm:pt>
    <dgm:pt modelId="{D3A6BCD0-5E04-44EE-860A-1A9866498FF4}" type="sibTrans" cxnId="{D634A0D1-05B4-4F87-8953-D9E1D6BB55A4}">
      <dgm:prSet/>
      <dgm:spPr/>
      <dgm:t>
        <a:bodyPr/>
        <a:lstStyle/>
        <a:p>
          <a:endParaRPr lang="en-IN"/>
        </a:p>
      </dgm:t>
    </dgm:pt>
    <dgm:pt modelId="{1CD78396-4494-4E89-91DE-921AC3454023}">
      <dgm:prSet custT="1"/>
      <dgm:spPr/>
      <dgm:t>
        <a:bodyPr/>
        <a:lstStyle/>
        <a:p>
          <a:r>
            <a:rPr lang="en-US" sz="1300" dirty="0" smtClean="0">
              <a:latin typeface="Calibri" panose="020F0502020204030204" pitchFamily="34" charset="0"/>
            </a:rPr>
            <a:t>Strict Password Policies </a:t>
          </a:r>
          <a:endParaRPr lang="en-IN" sz="1300" dirty="0"/>
        </a:p>
      </dgm:t>
    </dgm:pt>
    <dgm:pt modelId="{3B60BF84-5BC9-4D25-9C13-C24CD336C523}" type="parTrans" cxnId="{A1B6E972-96BF-4974-84F7-AFDD1F8910FE}">
      <dgm:prSet/>
      <dgm:spPr/>
      <dgm:t>
        <a:bodyPr/>
        <a:lstStyle/>
        <a:p>
          <a:endParaRPr lang="en-IN"/>
        </a:p>
      </dgm:t>
    </dgm:pt>
    <dgm:pt modelId="{2689EB45-D66D-4B09-A61B-39B7FD48715F}" type="sibTrans" cxnId="{A1B6E972-96BF-4974-84F7-AFDD1F8910FE}">
      <dgm:prSet/>
      <dgm:spPr/>
      <dgm:t>
        <a:bodyPr/>
        <a:lstStyle/>
        <a:p>
          <a:endParaRPr lang="en-IN"/>
        </a:p>
      </dgm:t>
    </dgm:pt>
    <dgm:pt modelId="{CDEC654D-A12F-4D7D-935E-2D69175AE8B9}" type="pres">
      <dgm:prSet presAssocID="{C4D7096F-A8B3-4331-8AF7-D460C767FC7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0DFCF0-5A59-455B-B7FE-11EBFC8B8CF2}" type="pres">
      <dgm:prSet presAssocID="{C4D7096F-A8B3-4331-8AF7-D460C767FC7C}" presName="comp1" presStyleCnt="0"/>
      <dgm:spPr/>
    </dgm:pt>
    <dgm:pt modelId="{8389FC84-24A5-462E-9D81-C82DC4F5F8F7}" type="pres">
      <dgm:prSet presAssocID="{C4D7096F-A8B3-4331-8AF7-D460C767FC7C}" presName="circle1" presStyleLbl="node1" presStyleIdx="0" presStyleCnt="4"/>
      <dgm:spPr/>
      <dgm:t>
        <a:bodyPr/>
        <a:lstStyle/>
        <a:p>
          <a:endParaRPr lang="en-IN"/>
        </a:p>
      </dgm:t>
    </dgm:pt>
    <dgm:pt modelId="{7C1E3A19-516A-42C1-BA73-CB6952673039}" type="pres">
      <dgm:prSet presAssocID="{C4D7096F-A8B3-4331-8AF7-D460C767FC7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ECFE15-67AD-47CF-ABBB-BF27F3BB3E38}" type="pres">
      <dgm:prSet presAssocID="{C4D7096F-A8B3-4331-8AF7-D460C767FC7C}" presName="comp2" presStyleCnt="0"/>
      <dgm:spPr/>
    </dgm:pt>
    <dgm:pt modelId="{471A5771-C87F-4121-8B3C-8238BF5C895F}" type="pres">
      <dgm:prSet presAssocID="{C4D7096F-A8B3-4331-8AF7-D460C767FC7C}" presName="circle2" presStyleLbl="node1" presStyleIdx="1" presStyleCnt="4"/>
      <dgm:spPr/>
      <dgm:t>
        <a:bodyPr/>
        <a:lstStyle/>
        <a:p>
          <a:endParaRPr lang="en-IN"/>
        </a:p>
      </dgm:t>
    </dgm:pt>
    <dgm:pt modelId="{D7AE8192-446E-411F-9F80-223CDE702A3E}" type="pres">
      <dgm:prSet presAssocID="{C4D7096F-A8B3-4331-8AF7-D460C767FC7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29E263-C91E-454C-9926-4EEB869DF25C}" type="pres">
      <dgm:prSet presAssocID="{C4D7096F-A8B3-4331-8AF7-D460C767FC7C}" presName="comp3" presStyleCnt="0"/>
      <dgm:spPr/>
    </dgm:pt>
    <dgm:pt modelId="{3FF9A529-5C3C-45E8-AAD0-A0FD58F77F77}" type="pres">
      <dgm:prSet presAssocID="{C4D7096F-A8B3-4331-8AF7-D460C767FC7C}" presName="circle3" presStyleLbl="node1" presStyleIdx="2" presStyleCnt="4"/>
      <dgm:spPr/>
      <dgm:t>
        <a:bodyPr/>
        <a:lstStyle/>
        <a:p>
          <a:endParaRPr lang="en-US"/>
        </a:p>
      </dgm:t>
    </dgm:pt>
    <dgm:pt modelId="{CBA4F06C-CCA3-455F-B1CE-60BF6478A873}" type="pres">
      <dgm:prSet presAssocID="{C4D7096F-A8B3-4331-8AF7-D460C767FC7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39746-6F80-4930-AB3F-CE90635B8E45}" type="pres">
      <dgm:prSet presAssocID="{C4D7096F-A8B3-4331-8AF7-D460C767FC7C}" presName="comp4" presStyleCnt="0"/>
      <dgm:spPr/>
    </dgm:pt>
    <dgm:pt modelId="{64D038A7-9B4F-4FD9-BADE-D5622CD33511}" type="pres">
      <dgm:prSet presAssocID="{C4D7096F-A8B3-4331-8AF7-D460C767FC7C}" presName="circle4" presStyleLbl="node1" presStyleIdx="3" presStyleCnt="4"/>
      <dgm:spPr/>
      <dgm:t>
        <a:bodyPr/>
        <a:lstStyle/>
        <a:p>
          <a:endParaRPr lang="en-IN"/>
        </a:p>
      </dgm:t>
    </dgm:pt>
    <dgm:pt modelId="{90BF5188-F320-4BBD-AE6F-4DBCC20C3374}" type="pres">
      <dgm:prSet presAssocID="{C4D7096F-A8B3-4331-8AF7-D460C767FC7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8CB8D8C-A947-44E4-8F23-9F089EBE9D96}" type="presOf" srcId="{1CD78396-4494-4E89-91DE-921AC3454023}" destId="{90BF5188-F320-4BBD-AE6F-4DBCC20C3374}" srcOrd="1" destOrd="0" presId="urn:microsoft.com/office/officeart/2005/8/layout/venn2"/>
    <dgm:cxn modelId="{91EEEF04-8BEA-4E93-8BDE-70D2D4C6EB84}" type="presOf" srcId="{AA6D0324-0D11-4A0F-B470-E3815ECC43F1}" destId="{3FF9A529-5C3C-45E8-AAD0-A0FD58F77F77}" srcOrd="0" destOrd="0" presId="urn:microsoft.com/office/officeart/2005/8/layout/venn2"/>
    <dgm:cxn modelId="{D96E6706-9D74-49DD-AB7F-273A1D9E08A3}" type="presOf" srcId="{51471EEA-A03E-4281-9C11-5601654C5382}" destId="{8389FC84-24A5-462E-9D81-C82DC4F5F8F7}" srcOrd="0" destOrd="0" presId="urn:microsoft.com/office/officeart/2005/8/layout/venn2"/>
    <dgm:cxn modelId="{6EB1D6E2-AD6C-4EAC-B290-0058BC157041}" type="presOf" srcId="{C4D7096F-A8B3-4331-8AF7-D460C767FC7C}" destId="{CDEC654D-A12F-4D7D-935E-2D69175AE8B9}" srcOrd="0" destOrd="0" presId="urn:microsoft.com/office/officeart/2005/8/layout/venn2"/>
    <dgm:cxn modelId="{D634A0D1-05B4-4F87-8953-D9E1D6BB55A4}" srcId="{C4D7096F-A8B3-4331-8AF7-D460C767FC7C}" destId="{AA6D0324-0D11-4A0F-B470-E3815ECC43F1}" srcOrd="2" destOrd="0" parTransId="{D43514B2-5811-461F-8886-ACA414722865}" sibTransId="{D3A6BCD0-5E04-44EE-860A-1A9866498FF4}"/>
    <dgm:cxn modelId="{45E71528-3B3C-4B46-A740-5556AAC79F54}" type="presOf" srcId="{51471EEA-A03E-4281-9C11-5601654C5382}" destId="{7C1E3A19-516A-42C1-BA73-CB6952673039}" srcOrd="1" destOrd="0" presId="urn:microsoft.com/office/officeart/2005/8/layout/venn2"/>
    <dgm:cxn modelId="{0D09729A-4C58-48ED-8494-5C54A7166274}" type="presOf" srcId="{11771CB0-45E5-4BB5-8910-91F0BF07E690}" destId="{D7AE8192-446E-411F-9F80-223CDE702A3E}" srcOrd="1" destOrd="0" presId="urn:microsoft.com/office/officeart/2005/8/layout/venn2"/>
    <dgm:cxn modelId="{A1B6E972-96BF-4974-84F7-AFDD1F8910FE}" srcId="{C4D7096F-A8B3-4331-8AF7-D460C767FC7C}" destId="{1CD78396-4494-4E89-91DE-921AC3454023}" srcOrd="3" destOrd="0" parTransId="{3B60BF84-5BC9-4D25-9C13-C24CD336C523}" sibTransId="{2689EB45-D66D-4B09-A61B-39B7FD48715F}"/>
    <dgm:cxn modelId="{791E93E6-F7AF-4207-A3C6-75095EC951FF}" srcId="{C4D7096F-A8B3-4331-8AF7-D460C767FC7C}" destId="{11771CB0-45E5-4BB5-8910-91F0BF07E690}" srcOrd="1" destOrd="0" parTransId="{FB0AAD9D-3D9C-4AE8-8CF0-D1E39E8BCC60}" sibTransId="{C2FC5B12-4B0A-4389-8974-FC04523A35FD}"/>
    <dgm:cxn modelId="{880B766F-6354-48F5-AA5E-9EEFF78BD4A6}" srcId="{C4D7096F-A8B3-4331-8AF7-D460C767FC7C}" destId="{51471EEA-A03E-4281-9C11-5601654C5382}" srcOrd="0" destOrd="0" parTransId="{C3DD29AB-A8FD-4B52-AA31-29788140A610}" sibTransId="{190D893D-436A-4D98-BFA0-189D90D044E3}"/>
    <dgm:cxn modelId="{060ECFB7-90F9-4B35-B580-8080F650985F}" type="presOf" srcId="{AA6D0324-0D11-4A0F-B470-E3815ECC43F1}" destId="{CBA4F06C-CCA3-455F-B1CE-60BF6478A873}" srcOrd="1" destOrd="0" presId="urn:microsoft.com/office/officeart/2005/8/layout/venn2"/>
    <dgm:cxn modelId="{647EC551-ED78-4577-9702-3EE264088A2E}" type="presOf" srcId="{11771CB0-45E5-4BB5-8910-91F0BF07E690}" destId="{471A5771-C87F-4121-8B3C-8238BF5C895F}" srcOrd="0" destOrd="0" presId="urn:microsoft.com/office/officeart/2005/8/layout/venn2"/>
    <dgm:cxn modelId="{F1F28B4A-0396-4A0C-9B5B-DEF5FAB2BB1B}" type="presOf" srcId="{1CD78396-4494-4E89-91DE-921AC3454023}" destId="{64D038A7-9B4F-4FD9-BADE-D5622CD33511}" srcOrd="0" destOrd="0" presId="urn:microsoft.com/office/officeart/2005/8/layout/venn2"/>
    <dgm:cxn modelId="{0E81F1E9-4E49-4DF5-8B2C-4DD3E5D1F4BE}" type="presParOf" srcId="{CDEC654D-A12F-4D7D-935E-2D69175AE8B9}" destId="{650DFCF0-5A59-455B-B7FE-11EBFC8B8CF2}" srcOrd="0" destOrd="0" presId="urn:microsoft.com/office/officeart/2005/8/layout/venn2"/>
    <dgm:cxn modelId="{917CD952-ABE8-4AED-AC32-16CFE99E6288}" type="presParOf" srcId="{650DFCF0-5A59-455B-B7FE-11EBFC8B8CF2}" destId="{8389FC84-24A5-462E-9D81-C82DC4F5F8F7}" srcOrd="0" destOrd="0" presId="urn:microsoft.com/office/officeart/2005/8/layout/venn2"/>
    <dgm:cxn modelId="{B11B238C-5F02-41F7-ABA1-127CA51FC737}" type="presParOf" srcId="{650DFCF0-5A59-455B-B7FE-11EBFC8B8CF2}" destId="{7C1E3A19-516A-42C1-BA73-CB6952673039}" srcOrd="1" destOrd="0" presId="urn:microsoft.com/office/officeart/2005/8/layout/venn2"/>
    <dgm:cxn modelId="{FFF3E24D-5428-4663-8ED0-8CD6FA649DC0}" type="presParOf" srcId="{CDEC654D-A12F-4D7D-935E-2D69175AE8B9}" destId="{ABECFE15-67AD-47CF-ABBB-BF27F3BB3E38}" srcOrd="1" destOrd="0" presId="urn:microsoft.com/office/officeart/2005/8/layout/venn2"/>
    <dgm:cxn modelId="{6CBE2AC5-1FFE-426E-B879-D7CB40E6DA00}" type="presParOf" srcId="{ABECFE15-67AD-47CF-ABBB-BF27F3BB3E38}" destId="{471A5771-C87F-4121-8B3C-8238BF5C895F}" srcOrd="0" destOrd="0" presId="urn:microsoft.com/office/officeart/2005/8/layout/venn2"/>
    <dgm:cxn modelId="{CC6A1FDE-D29D-4865-AC0A-B0AA831EB2B0}" type="presParOf" srcId="{ABECFE15-67AD-47CF-ABBB-BF27F3BB3E38}" destId="{D7AE8192-446E-411F-9F80-223CDE702A3E}" srcOrd="1" destOrd="0" presId="urn:microsoft.com/office/officeart/2005/8/layout/venn2"/>
    <dgm:cxn modelId="{578C4647-1F64-48BB-8C64-0FAA270A9F4E}" type="presParOf" srcId="{CDEC654D-A12F-4D7D-935E-2D69175AE8B9}" destId="{6C29E263-C91E-454C-9926-4EEB869DF25C}" srcOrd="2" destOrd="0" presId="urn:microsoft.com/office/officeart/2005/8/layout/venn2"/>
    <dgm:cxn modelId="{80A5DBCB-452B-4B04-B17F-D56141CDB60A}" type="presParOf" srcId="{6C29E263-C91E-454C-9926-4EEB869DF25C}" destId="{3FF9A529-5C3C-45E8-AAD0-A0FD58F77F77}" srcOrd="0" destOrd="0" presId="urn:microsoft.com/office/officeart/2005/8/layout/venn2"/>
    <dgm:cxn modelId="{FDFDD421-CA8A-444E-896B-528D506AB596}" type="presParOf" srcId="{6C29E263-C91E-454C-9926-4EEB869DF25C}" destId="{CBA4F06C-CCA3-455F-B1CE-60BF6478A873}" srcOrd="1" destOrd="0" presId="urn:microsoft.com/office/officeart/2005/8/layout/venn2"/>
    <dgm:cxn modelId="{D9880450-608E-463F-BF78-A363F8084837}" type="presParOf" srcId="{CDEC654D-A12F-4D7D-935E-2D69175AE8B9}" destId="{4E539746-6F80-4930-AB3F-CE90635B8E45}" srcOrd="3" destOrd="0" presId="urn:microsoft.com/office/officeart/2005/8/layout/venn2"/>
    <dgm:cxn modelId="{095600DE-F08F-4681-8934-1A08A19E888A}" type="presParOf" srcId="{4E539746-6F80-4930-AB3F-CE90635B8E45}" destId="{64D038A7-9B4F-4FD9-BADE-D5622CD33511}" srcOrd="0" destOrd="0" presId="urn:microsoft.com/office/officeart/2005/8/layout/venn2"/>
    <dgm:cxn modelId="{66AC75CD-05AD-45DA-B654-E6E5FA503329}" type="presParOf" srcId="{4E539746-6F80-4930-AB3F-CE90635B8E45}" destId="{90BF5188-F320-4BBD-AE6F-4DBCC20C337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47A26-E0E3-464E-9F13-EDEDB3355631}" type="doc">
      <dgm:prSet loTypeId="urn:microsoft.com/office/officeart/2005/8/layout/list1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64EC47-43FD-49E5-862D-758BEF312241}">
      <dgm:prSet phldrT="[Text]" custT="1"/>
      <dgm:spPr/>
      <dgm:t>
        <a:bodyPr/>
        <a:lstStyle/>
        <a:p>
          <a:r>
            <a:rPr lang="en-US" sz="1600" dirty="0" smtClean="0"/>
            <a:t>30% Passwords are ridiculously easy to guess	</a:t>
          </a:r>
          <a:endParaRPr lang="en-US" sz="1600" dirty="0"/>
        </a:p>
      </dgm:t>
    </dgm:pt>
    <dgm:pt modelId="{D82005AA-DC97-41B3-862A-8E886810FE5A}" type="parTrans" cxnId="{50A77EC4-02B7-4686-AAC2-72617E86DB7B}">
      <dgm:prSet/>
      <dgm:spPr/>
      <dgm:t>
        <a:bodyPr/>
        <a:lstStyle/>
        <a:p>
          <a:endParaRPr lang="en-US"/>
        </a:p>
      </dgm:t>
    </dgm:pt>
    <dgm:pt modelId="{9D545B08-97CA-4C86-9FEC-2D25DE49CF30}" type="sibTrans" cxnId="{50A77EC4-02B7-4686-AAC2-72617E86DB7B}">
      <dgm:prSet/>
      <dgm:spPr/>
      <dgm:t>
        <a:bodyPr/>
        <a:lstStyle/>
        <a:p>
          <a:endParaRPr lang="en-US"/>
        </a:p>
      </dgm:t>
    </dgm:pt>
    <dgm:pt modelId="{24EB09E6-FCCD-40A7-A48B-54650DBE1331}">
      <dgm:prSet phldrT="[Text]" custT="1"/>
      <dgm:spPr/>
      <dgm:t>
        <a:bodyPr/>
        <a:lstStyle/>
        <a:p>
          <a:r>
            <a:rPr lang="en-US" sz="1600" dirty="0" smtClean="0"/>
            <a:t>50% users use the same or repeated passwords</a:t>
          </a:r>
          <a:endParaRPr lang="en-US" sz="1600" dirty="0"/>
        </a:p>
      </dgm:t>
    </dgm:pt>
    <dgm:pt modelId="{1907ECF7-C99B-4A41-A577-E7F6D681739B}" type="parTrans" cxnId="{CD127DED-D1B5-460F-85CC-D412CE44DC71}">
      <dgm:prSet/>
      <dgm:spPr/>
      <dgm:t>
        <a:bodyPr/>
        <a:lstStyle/>
        <a:p>
          <a:endParaRPr lang="en-US"/>
        </a:p>
      </dgm:t>
    </dgm:pt>
    <dgm:pt modelId="{8F4CE3DA-7044-4211-AC32-92D949612281}" type="sibTrans" cxnId="{CD127DED-D1B5-460F-85CC-D412CE44DC71}">
      <dgm:prSet/>
      <dgm:spPr/>
      <dgm:t>
        <a:bodyPr/>
        <a:lstStyle/>
        <a:p>
          <a:endParaRPr lang="en-US"/>
        </a:p>
      </dgm:t>
    </dgm:pt>
    <dgm:pt modelId="{D440D643-8BC7-4816-BD8F-7BA688A54C52}">
      <dgm:prSet phldrT="[Text]" custT="1"/>
      <dgm:spPr/>
      <dgm:t>
        <a:bodyPr/>
        <a:lstStyle/>
        <a:p>
          <a:r>
            <a:rPr lang="en-US" sz="1600" dirty="0" smtClean="0"/>
            <a:t>31% always use different passwords</a:t>
          </a:r>
          <a:endParaRPr lang="en-US" sz="1600" dirty="0"/>
        </a:p>
      </dgm:t>
    </dgm:pt>
    <dgm:pt modelId="{8FA11CE2-8C0D-420D-ACA6-87B35162B15B}" type="parTrans" cxnId="{3D4113F0-A3DC-41BA-8CCD-1493D5D456DC}">
      <dgm:prSet/>
      <dgm:spPr/>
      <dgm:t>
        <a:bodyPr/>
        <a:lstStyle/>
        <a:p>
          <a:endParaRPr lang="en-US"/>
        </a:p>
      </dgm:t>
    </dgm:pt>
    <dgm:pt modelId="{D14510B9-C598-4673-A519-E01ED285349A}" type="sibTrans" cxnId="{3D4113F0-A3DC-41BA-8CCD-1493D5D456DC}">
      <dgm:prSet/>
      <dgm:spPr/>
      <dgm:t>
        <a:bodyPr/>
        <a:lstStyle/>
        <a:p>
          <a:endParaRPr lang="en-US"/>
        </a:p>
      </dgm:t>
    </dgm:pt>
    <dgm:pt modelId="{066955E1-BEFE-43C0-8A23-DB070CEA8963}">
      <dgm:prSet/>
      <dgm:spPr/>
      <dgm:t>
        <a:bodyPr/>
        <a:lstStyle/>
        <a:p>
          <a:endParaRPr lang="en-US"/>
        </a:p>
      </dgm:t>
    </dgm:pt>
    <dgm:pt modelId="{7E35CC22-1ED0-42CE-8BB8-89540FE5462D}" type="parTrans" cxnId="{E3BAF133-03A6-41DF-AB0C-5693A424DC6A}">
      <dgm:prSet/>
      <dgm:spPr/>
      <dgm:t>
        <a:bodyPr/>
        <a:lstStyle/>
        <a:p>
          <a:endParaRPr lang="en-US"/>
        </a:p>
      </dgm:t>
    </dgm:pt>
    <dgm:pt modelId="{C86C96ED-5CF3-4CCD-96FC-91303B569C16}" type="sibTrans" cxnId="{E3BAF133-03A6-41DF-AB0C-5693A424DC6A}">
      <dgm:prSet/>
      <dgm:spPr/>
      <dgm:t>
        <a:bodyPr/>
        <a:lstStyle/>
        <a:p>
          <a:endParaRPr lang="en-US"/>
        </a:p>
      </dgm:t>
    </dgm:pt>
    <dgm:pt modelId="{F592EE62-4C7A-4E49-8F2B-39D3A9A9739A}">
      <dgm:prSet custT="1"/>
      <dgm:spPr/>
      <dgm:t>
        <a:bodyPr/>
        <a:lstStyle/>
        <a:p>
          <a:r>
            <a:rPr lang="en-US" sz="1600" dirty="0" smtClean="0"/>
            <a:t>On an average, users change password 7 times a year,</a:t>
          </a:r>
        </a:p>
        <a:p>
          <a:r>
            <a:rPr lang="en-US" sz="1600" dirty="0" smtClean="0"/>
            <a:t> 96% of the time prompted by organization</a:t>
          </a:r>
          <a:endParaRPr lang="en-US" sz="1600" dirty="0"/>
        </a:p>
      </dgm:t>
    </dgm:pt>
    <dgm:pt modelId="{5A8F0038-F36D-4BE0-A61D-8C9964593EA1}" type="parTrans" cxnId="{8D5F967F-2F47-4E96-A843-94B2233B3E68}">
      <dgm:prSet/>
      <dgm:spPr/>
      <dgm:t>
        <a:bodyPr/>
        <a:lstStyle/>
        <a:p>
          <a:endParaRPr lang="en-US"/>
        </a:p>
      </dgm:t>
    </dgm:pt>
    <dgm:pt modelId="{227E3FAE-4528-45F4-9D27-C336DD621A55}" type="sibTrans" cxnId="{8D5F967F-2F47-4E96-A843-94B2233B3E68}">
      <dgm:prSet/>
      <dgm:spPr/>
      <dgm:t>
        <a:bodyPr/>
        <a:lstStyle/>
        <a:p>
          <a:endParaRPr lang="en-US"/>
        </a:p>
      </dgm:t>
    </dgm:pt>
    <dgm:pt modelId="{06A0F7C5-01A2-410F-A899-3ED010FADE9E}">
      <dgm:prSet custT="1"/>
      <dgm:spPr/>
      <dgm:t>
        <a:bodyPr/>
        <a:lstStyle/>
        <a:p>
          <a:r>
            <a:rPr lang="en-US" sz="1600" dirty="0" smtClean="0"/>
            <a:t>Forgetful nature of humans</a:t>
          </a:r>
          <a:endParaRPr lang="en-US" sz="1600" dirty="0"/>
        </a:p>
      </dgm:t>
    </dgm:pt>
    <dgm:pt modelId="{CC38B157-34E4-4CE0-90E4-A7F7EA054D40}" type="parTrans" cxnId="{81CBFA60-D2BE-481D-AB22-4AE9AA76438B}">
      <dgm:prSet/>
      <dgm:spPr/>
      <dgm:t>
        <a:bodyPr/>
        <a:lstStyle/>
        <a:p>
          <a:endParaRPr lang="en-US"/>
        </a:p>
      </dgm:t>
    </dgm:pt>
    <dgm:pt modelId="{289B89F1-06DD-4C4D-B393-E1D52237EAEB}" type="sibTrans" cxnId="{81CBFA60-D2BE-481D-AB22-4AE9AA76438B}">
      <dgm:prSet/>
      <dgm:spPr/>
      <dgm:t>
        <a:bodyPr/>
        <a:lstStyle/>
        <a:p>
          <a:endParaRPr lang="en-US"/>
        </a:p>
      </dgm:t>
    </dgm:pt>
    <dgm:pt modelId="{2C0727B7-2BAD-456C-A977-A3E09D6774E5}" type="pres">
      <dgm:prSet presAssocID="{CAC47A26-E0E3-464E-9F13-EDEDB33556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B9794C-CDD2-43D2-8E2B-4E4F78DA78FF}" type="pres">
      <dgm:prSet presAssocID="{2264EC47-43FD-49E5-862D-758BEF312241}" presName="parentLin" presStyleCnt="0"/>
      <dgm:spPr/>
    </dgm:pt>
    <dgm:pt modelId="{C2EB5AAB-9274-45D8-8264-4EFE23D7A82E}" type="pres">
      <dgm:prSet presAssocID="{2264EC47-43FD-49E5-862D-758BEF31224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58913D-EDD7-4FE3-9F66-7B701ADA7B15}" type="pres">
      <dgm:prSet presAssocID="{2264EC47-43FD-49E5-862D-758BEF312241}" presName="parentText" presStyleLbl="node1" presStyleIdx="0" presStyleCnt="5" custScaleX="96289" custScaleY="257087" custLinFactNeighborX="-5784" custLinFactNeighborY="103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6DDE3-A808-412C-AF33-FDCE7D6D528A}" type="pres">
      <dgm:prSet presAssocID="{2264EC47-43FD-49E5-862D-758BEF312241}" presName="negativeSpace" presStyleCnt="0"/>
      <dgm:spPr/>
    </dgm:pt>
    <dgm:pt modelId="{32D62401-2A52-411D-A351-35C197976317}" type="pres">
      <dgm:prSet presAssocID="{2264EC47-43FD-49E5-862D-758BEF312241}" presName="childText" presStyleLbl="conFgAcc1" presStyleIdx="0" presStyleCnt="5" custScaleY="330615">
        <dgm:presLayoutVars>
          <dgm:bulletEnabled val="1"/>
        </dgm:presLayoutVars>
      </dgm:prSet>
      <dgm:spPr/>
    </dgm:pt>
    <dgm:pt modelId="{F355D2BE-798C-418D-A32A-5C3A8B68E5B7}" type="pres">
      <dgm:prSet presAssocID="{9D545B08-97CA-4C86-9FEC-2D25DE49CF30}" presName="spaceBetweenRectangles" presStyleCnt="0"/>
      <dgm:spPr/>
    </dgm:pt>
    <dgm:pt modelId="{E98B40BF-E4B3-4933-9838-0FAE4C501960}" type="pres">
      <dgm:prSet presAssocID="{24EB09E6-FCCD-40A7-A48B-54650DBE1331}" presName="parentLin" presStyleCnt="0"/>
      <dgm:spPr/>
    </dgm:pt>
    <dgm:pt modelId="{3BA31E1B-C2C0-41B1-B6A3-F0B2D90793CC}" type="pres">
      <dgm:prSet presAssocID="{24EB09E6-FCCD-40A7-A48B-54650DBE133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82C4E67-38C0-4D2F-8825-B6405557587A}" type="pres">
      <dgm:prSet presAssocID="{24EB09E6-FCCD-40A7-A48B-54650DBE1331}" presName="parentText" presStyleLbl="node1" presStyleIdx="1" presStyleCnt="5" custScaleX="96289" custScaleY="271418" custLinFactY="-55121" custLinFactNeighborX="1156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19EE1-F841-4020-9F27-9492B780100A}" type="pres">
      <dgm:prSet presAssocID="{24EB09E6-FCCD-40A7-A48B-54650DBE1331}" presName="negativeSpace" presStyleCnt="0"/>
      <dgm:spPr/>
    </dgm:pt>
    <dgm:pt modelId="{9F46CB8F-F688-4EA0-811E-5D4C90842AC9}" type="pres">
      <dgm:prSet presAssocID="{24EB09E6-FCCD-40A7-A48B-54650DBE1331}" presName="childText" presStyleLbl="conFgAcc1" presStyleIdx="1" presStyleCnt="5" custLinFactY="-21160" custLinFactNeighborX="4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2619B-AC83-4B6E-8FE1-D77A328327A5}" type="pres">
      <dgm:prSet presAssocID="{8F4CE3DA-7044-4211-AC32-92D949612281}" presName="spaceBetweenRectangles" presStyleCnt="0"/>
      <dgm:spPr/>
    </dgm:pt>
    <dgm:pt modelId="{FA68573D-C1EB-40CF-9842-E8CDE0F95740}" type="pres">
      <dgm:prSet presAssocID="{D440D643-8BC7-4816-BD8F-7BA688A54C52}" presName="parentLin" presStyleCnt="0"/>
      <dgm:spPr/>
    </dgm:pt>
    <dgm:pt modelId="{AEE346A2-A521-4A84-B9DC-14E35EE89D4D}" type="pres">
      <dgm:prSet presAssocID="{D440D643-8BC7-4816-BD8F-7BA688A54C52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33E3631-5FE5-4ABF-A76C-3CF76175BE13}" type="pres">
      <dgm:prSet presAssocID="{D440D643-8BC7-4816-BD8F-7BA688A54C52}" presName="parentText" presStyleLbl="node1" presStyleIdx="2" presStyleCnt="5" custScaleX="94945" custScaleY="246685" custLinFactNeighborX="26028" custLinFactNeighborY="-925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5E6DB-2F8A-43B7-BF27-A800A0B6BB1D}" type="pres">
      <dgm:prSet presAssocID="{D440D643-8BC7-4816-BD8F-7BA688A54C52}" presName="negativeSpace" presStyleCnt="0"/>
      <dgm:spPr/>
    </dgm:pt>
    <dgm:pt modelId="{6FEF1214-7C71-4CA1-84F6-7CF50CEF4FA6}" type="pres">
      <dgm:prSet presAssocID="{D440D643-8BC7-4816-BD8F-7BA688A54C52}" presName="childText" presStyleLbl="conFgAcc1" presStyleIdx="2" presStyleCnt="5">
        <dgm:presLayoutVars>
          <dgm:bulletEnabled val="1"/>
        </dgm:presLayoutVars>
      </dgm:prSet>
      <dgm:spPr/>
    </dgm:pt>
    <dgm:pt modelId="{CB13AEC5-3379-463C-9ED1-973494A79315}" type="pres">
      <dgm:prSet presAssocID="{D14510B9-C598-4673-A519-E01ED285349A}" presName="spaceBetweenRectangles" presStyleCnt="0"/>
      <dgm:spPr/>
    </dgm:pt>
    <dgm:pt modelId="{E00BE098-B068-460C-AF1D-B7D2CCC84766}" type="pres">
      <dgm:prSet presAssocID="{F592EE62-4C7A-4E49-8F2B-39D3A9A9739A}" presName="parentLin" presStyleCnt="0"/>
      <dgm:spPr/>
    </dgm:pt>
    <dgm:pt modelId="{9BDBE92F-AF06-426F-8594-CD077598828B}" type="pres">
      <dgm:prSet presAssocID="{F592EE62-4C7A-4E49-8F2B-39D3A9A9739A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6EE56792-949C-43B6-9336-D523B505D539}" type="pres">
      <dgm:prSet presAssocID="{F592EE62-4C7A-4E49-8F2B-39D3A9A9739A}" presName="parentText" presStyleLbl="node1" presStyleIdx="3" presStyleCnt="5" custScaleX="96289" custScaleY="235642" custLinFactNeighborX="17334" custLinFactNeighborY="-432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81E62-B6E7-4587-A1C1-846710F5E7AC}" type="pres">
      <dgm:prSet presAssocID="{F592EE62-4C7A-4E49-8F2B-39D3A9A9739A}" presName="negativeSpace" presStyleCnt="0"/>
      <dgm:spPr/>
    </dgm:pt>
    <dgm:pt modelId="{4146ABC9-2180-417D-8A20-C04F8901DFBA}" type="pres">
      <dgm:prSet presAssocID="{F592EE62-4C7A-4E49-8F2B-39D3A9A9739A}" presName="childText" presStyleLbl="conFgAcc1" presStyleIdx="3" presStyleCnt="5">
        <dgm:presLayoutVars>
          <dgm:bulletEnabled val="1"/>
        </dgm:presLayoutVars>
      </dgm:prSet>
      <dgm:spPr/>
    </dgm:pt>
    <dgm:pt modelId="{955ABBD7-65A7-41B2-8B86-5B441BA18415}" type="pres">
      <dgm:prSet presAssocID="{227E3FAE-4528-45F4-9D27-C336DD621A55}" presName="spaceBetweenRectangles" presStyleCnt="0"/>
      <dgm:spPr/>
    </dgm:pt>
    <dgm:pt modelId="{0644B0A5-C248-43D5-8B5D-436A46C4BE23}" type="pres">
      <dgm:prSet presAssocID="{06A0F7C5-01A2-410F-A899-3ED010FADE9E}" presName="parentLin" presStyleCnt="0"/>
      <dgm:spPr/>
    </dgm:pt>
    <dgm:pt modelId="{CAB2027F-2D99-4BCD-8E34-D576FCBC6C13}" type="pres">
      <dgm:prSet presAssocID="{06A0F7C5-01A2-410F-A899-3ED010FADE9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559E363A-337D-4CBF-9152-F4C1348BF99E}" type="pres">
      <dgm:prSet presAssocID="{06A0F7C5-01A2-410F-A899-3ED010FADE9E}" presName="parentText" presStyleLbl="node1" presStyleIdx="4" presStyleCnt="5" custScaleX="94123" custScaleY="222541" custLinFactNeighborX="34669" custLinFactNeighborY="79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3CAF6-A781-4806-B9BA-452B6EF04C07}" type="pres">
      <dgm:prSet presAssocID="{06A0F7C5-01A2-410F-A899-3ED010FADE9E}" presName="negativeSpace" presStyleCnt="0"/>
      <dgm:spPr/>
    </dgm:pt>
    <dgm:pt modelId="{8FD03AA9-88A8-43C2-B2CD-516C576BC33B}" type="pres">
      <dgm:prSet presAssocID="{06A0F7C5-01A2-410F-A899-3ED010FADE9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792E0F-1569-4996-9602-6F2395EFE530}" type="presOf" srcId="{CAC47A26-E0E3-464E-9F13-EDEDB3355631}" destId="{2C0727B7-2BAD-456C-A977-A3E09D6774E5}" srcOrd="0" destOrd="0" presId="urn:microsoft.com/office/officeart/2005/8/layout/list1"/>
    <dgm:cxn modelId="{BD141F91-061A-44A5-9D5F-7836DF1EBA22}" type="presOf" srcId="{D440D643-8BC7-4816-BD8F-7BA688A54C52}" destId="{AEE346A2-A521-4A84-B9DC-14E35EE89D4D}" srcOrd="0" destOrd="0" presId="urn:microsoft.com/office/officeart/2005/8/layout/list1"/>
    <dgm:cxn modelId="{9C0C0F4B-6889-4504-9809-093BA17D90F2}" type="presOf" srcId="{F592EE62-4C7A-4E49-8F2B-39D3A9A9739A}" destId="{6EE56792-949C-43B6-9336-D523B505D539}" srcOrd="1" destOrd="0" presId="urn:microsoft.com/office/officeart/2005/8/layout/list1"/>
    <dgm:cxn modelId="{5959C86A-4935-4E63-8CDA-B871CFB71803}" type="presOf" srcId="{24EB09E6-FCCD-40A7-A48B-54650DBE1331}" destId="{3BA31E1B-C2C0-41B1-B6A3-F0B2D90793CC}" srcOrd="0" destOrd="0" presId="urn:microsoft.com/office/officeart/2005/8/layout/list1"/>
    <dgm:cxn modelId="{B6D64E53-72EA-4EE7-9531-FFA4AC75CEEA}" type="presOf" srcId="{D440D643-8BC7-4816-BD8F-7BA688A54C52}" destId="{C33E3631-5FE5-4ABF-A76C-3CF76175BE13}" srcOrd="1" destOrd="0" presId="urn:microsoft.com/office/officeart/2005/8/layout/list1"/>
    <dgm:cxn modelId="{5DACDA84-209A-41A2-99E8-E4B00629E02C}" type="presOf" srcId="{06A0F7C5-01A2-410F-A899-3ED010FADE9E}" destId="{CAB2027F-2D99-4BCD-8E34-D576FCBC6C13}" srcOrd="0" destOrd="0" presId="urn:microsoft.com/office/officeart/2005/8/layout/list1"/>
    <dgm:cxn modelId="{76FC3A8C-ED24-4B36-AA49-EA603F0DD5ED}" type="presOf" srcId="{2264EC47-43FD-49E5-862D-758BEF312241}" destId="{B658913D-EDD7-4FE3-9F66-7B701ADA7B15}" srcOrd="1" destOrd="0" presId="urn:microsoft.com/office/officeart/2005/8/layout/list1"/>
    <dgm:cxn modelId="{1054DA70-0A4E-4926-82DC-48A9DC968936}" type="presOf" srcId="{F592EE62-4C7A-4E49-8F2B-39D3A9A9739A}" destId="{9BDBE92F-AF06-426F-8594-CD077598828B}" srcOrd="0" destOrd="0" presId="urn:microsoft.com/office/officeart/2005/8/layout/list1"/>
    <dgm:cxn modelId="{CD127DED-D1B5-460F-85CC-D412CE44DC71}" srcId="{CAC47A26-E0E3-464E-9F13-EDEDB3355631}" destId="{24EB09E6-FCCD-40A7-A48B-54650DBE1331}" srcOrd="1" destOrd="0" parTransId="{1907ECF7-C99B-4A41-A577-E7F6D681739B}" sibTransId="{8F4CE3DA-7044-4211-AC32-92D949612281}"/>
    <dgm:cxn modelId="{471A4374-F3F2-454D-8F5A-5FECBE8CF825}" type="presOf" srcId="{24EB09E6-FCCD-40A7-A48B-54650DBE1331}" destId="{382C4E67-38C0-4D2F-8825-B6405557587A}" srcOrd="1" destOrd="0" presId="urn:microsoft.com/office/officeart/2005/8/layout/list1"/>
    <dgm:cxn modelId="{3D4113F0-A3DC-41BA-8CCD-1493D5D456DC}" srcId="{CAC47A26-E0E3-464E-9F13-EDEDB3355631}" destId="{D440D643-8BC7-4816-BD8F-7BA688A54C52}" srcOrd="2" destOrd="0" parTransId="{8FA11CE2-8C0D-420D-ACA6-87B35162B15B}" sibTransId="{D14510B9-C598-4673-A519-E01ED285349A}"/>
    <dgm:cxn modelId="{50A77EC4-02B7-4686-AAC2-72617E86DB7B}" srcId="{CAC47A26-E0E3-464E-9F13-EDEDB3355631}" destId="{2264EC47-43FD-49E5-862D-758BEF312241}" srcOrd="0" destOrd="0" parTransId="{D82005AA-DC97-41B3-862A-8E886810FE5A}" sibTransId="{9D545B08-97CA-4C86-9FEC-2D25DE49CF30}"/>
    <dgm:cxn modelId="{495653D3-FD0B-4049-B6F2-E0C9E260BE65}" type="presOf" srcId="{06A0F7C5-01A2-410F-A899-3ED010FADE9E}" destId="{559E363A-337D-4CBF-9152-F4C1348BF99E}" srcOrd="1" destOrd="0" presId="urn:microsoft.com/office/officeart/2005/8/layout/list1"/>
    <dgm:cxn modelId="{81CBFA60-D2BE-481D-AB22-4AE9AA76438B}" srcId="{CAC47A26-E0E3-464E-9F13-EDEDB3355631}" destId="{06A0F7C5-01A2-410F-A899-3ED010FADE9E}" srcOrd="4" destOrd="0" parTransId="{CC38B157-34E4-4CE0-90E4-A7F7EA054D40}" sibTransId="{289B89F1-06DD-4C4D-B393-E1D52237EAEB}"/>
    <dgm:cxn modelId="{8D5F967F-2F47-4E96-A843-94B2233B3E68}" srcId="{CAC47A26-E0E3-464E-9F13-EDEDB3355631}" destId="{F592EE62-4C7A-4E49-8F2B-39D3A9A9739A}" srcOrd="3" destOrd="0" parTransId="{5A8F0038-F36D-4BE0-A61D-8C9964593EA1}" sibTransId="{227E3FAE-4528-45F4-9D27-C336DD621A55}"/>
    <dgm:cxn modelId="{0291BC5E-3AD7-49EB-B118-30F3F5BFC0DA}" type="presOf" srcId="{2264EC47-43FD-49E5-862D-758BEF312241}" destId="{C2EB5AAB-9274-45D8-8264-4EFE23D7A82E}" srcOrd="0" destOrd="0" presId="urn:microsoft.com/office/officeart/2005/8/layout/list1"/>
    <dgm:cxn modelId="{E3BAF133-03A6-41DF-AB0C-5693A424DC6A}" srcId="{24EB09E6-FCCD-40A7-A48B-54650DBE1331}" destId="{066955E1-BEFE-43C0-8A23-DB070CEA8963}" srcOrd="0" destOrd="0" parTransId="{7E35CC22-1ED0-42CE-8BB8-89540FE5462D}" sibTransId="{C86C96ED-5CF3-4CCD-96FC-91303B569C16}"/>
    <dgm:cxn modelId="{019E4578-E2C0-4339-99BA-AF0360872B5E}" type="presOf" srcId="{066955E1-BEFE-43C0-8A23-DB070CEA8963}" destId="{9F46CB8F-F688-4EA0-811E-5D4C90842AC9}" srcOrd="0" destOrd="0" presId="urn:microsoft.com/office/officeart/2005/8/layout/list1"/>
    <dgm:cxn modelId="{E8386E1C-9B91-4902-977C-592E0CC14FE7}" type="presParOf" srcId="{2C0727B7-2BAD-456C-A977-A3E09D6774E5}" destId="{5CB9794C-CDD2-43D2-8E2B-4E4F78DA78FF}" srcOrd="0" destOrd="0" presId="urn:microsoft.com/office/officeart/2005/8/layout/list1"/>
    <dgm:cxn modelId="{9035B455-CE3B-44E0-9F0C-60CB7DBDB172}" type="presParOf" srcId="{5CB9794C-CDD2-43D2-8E2B-4E4F78DA78FF}" destId="{C2EB5AAB-9274-45D8-8264-4EFE23D7A82E}" srcOrd="0" destOrd="0" presId="urn:microsoft.com/office/officeart/2005/8/layout/list1"/>
    <dgm:cxn modelId="{572D26E4-091C-49A9-BA14-299564E26DE9}" type="presParOf" srcId="{5CB9794C-CDD2-43D2-8E2B-4E4F78DA78FF}" destId="{B658913D-EDD7-4FE3-9F66-7B701ADA7B15}" srcOrd="1" destOrd="0" presId="urn:microsoft.com/office/officeart/2005/8/layout/list1"/>
    <dgm:cxn modelId="{83DCBD86-815E-482F-B1B1-B4AFB672FB36}" type="presParOf" srcId="{2C0727B7-2BAD-456C-A977-A3E09D6774E5}" destId="{8A56DDE3-A808-412C-AF33-FDCE7D6D528A}" srcOrd="1" destOrd="0" presId="urn:microsoft.com/office/officeart/2005/8/layout/list1"/>
    <dgm:cxn modelId="{27BA083F-D25D-46CE-BC28-BDC63809B304}" type="presParOf" srcId="{2C0727B7-2BAD-456C-A977-A3E09D6774E5}" destId="{32D62401-2A52-411D-A351-35C197976317}" srcOrd="2" destOrd="0" presId="urn:microsoft.com/office/officeart/2005/8/layout/list1"/>
    <dgm:cxn modelId="{DB425869-7E3B-4AD5-AA09-80F76EBE8EFD}" type="presParOf" srcId="{2C0727B7-2BAD-456C-A977-A3E09D6774E5}" destId="{F355D2BE-798C-418D-A32A-5C3A8B68E5B7}" srcOrd="3" destOrd="0" presId="urn:microsoft.com/office/officeart/2005/8/layout/list1"/>
    <dgm:cxn modelId="{35B55BD5-097E-4E8B-B68E-691442A33537}" type="presParOf" srcId="{2C0727B7-2BAD-456C-A977-A3E09D6774E5}" destId="{E98B40BF-E4B3-4933-9838-0FAE4C501960}" srcOrd="4" destOrd="0" presId="urn:microsoft.com/office/officeart/2005/8/layout/list1"/>
    <dgm:cxn modelId="{4BC4A2EB-5A76-46AC-BA26-C774207740DA}" type="presParOf" srcId="{E98B40BF-E4B3-4933-9838-0FAE4C501960}" destId="{3BA31E1B-C2C0-41B1-B6A3-F0B2D90793CC}" srcOrd="0" destOrd="0" presId="urn:microsoft.com/office/officeart/2005/8/layout/list1"/>
    <dgm:cxn modelId="{48CA7E51-67A8-4BE1-8A94-AD528C4B9071}" type="presParOf" srcId="{E98B40BF-E4B3-4933-9838-0FAE4C501960}" destId="{382C4E67-38C0-4D2F-8825-B6405557587A}" srcOrd="1" destOrd="0" presId="urn:microsoft.com/office/officeart/2005/8/layout/list1"/>
    <dgm:cxn modelId="{F2ACC62B-F928-4BF4-80B4-A675781A7B97}" type="presParOf" srcId="{2C0727B7-2BAD-456C-A977-A3E09D6774E5}" destId="{24D19EE1-F841-4020-9F27-9492B780100A}" srcOrd="5" destOrd="0" presId="urn:microsoft.com/office/officeart/2005/8/layout/list1"/>
    <dgm:cxn modelId="{8924AF6A-9556-445A-B4EA-2D5F76BAD192}" type="presParOf" srcId="{2C0727B7-2BAD-456C-A977-A3E09D6774E5}" destId="{9F46CB8F-F688-4EA0-811E-5D4C90842AC9}" srcOrd="6" destOrd="0" presId="urn:microsoft.com/office/officeart/2005/8/layout/list1"/>
    <dgm:cxn modelId="{5119A446-28EF-4DF3-AEEF-3A25157DB5A7}" type="presParOf" srcId="{2C0727B7-2BAD-456C-A977-A3E09D6774E5}" destId="{D102619B-AC83-4B6E-8FE1-D77A328327A5}" srcOrd="7" destOrd="0" presId="urn:microsoft.com/office/officeart/2005/8/layout/list1"/>
    <dgm:cxn modelId="{53357023-3A08-4654-894B-771ABD1F9AA3}" type="presParOf" srcId="{2C0727B7-2BAD-456C-A977-A3E09D6774E5}" destId="{FA68573D-C1EB-40CF-9842-E8CDE0F95740}" srcOrd="8" destOrd="0" presId="urn:microsoft.com/office/officeart/2005/8/layout/list1"/>
    <dgm:cxn modelId="{BFD222FF-1A02-4E16-A1B7-2CF7E55FEC63}" type="presParOf" srcId="{FA68573D-C1EB-40CF-9842-E8CDE0F95740}" destId="{AEE346A2-A521-4A84-B9DC-14E35EE89D4D}" srcOrd="0" destOrd="0" presId="urn:microsoft.com/office/officeart/2005/8/layout/list1"/>
    <dgm:cxn modelId="{90750727-8AD0-44FE-8DBF-39DA1A6A233E}" type="presParOf" srcId="{FA68573D-C1EB-40CF-9842-E8CDE0F95740}" destId="{C33E3631-5FE5-4ABF-A76C-3CF76175BE13}" srcOrd="1" destOrd="0" presId="urn:microsoft.com/office/officeart/2005/8/layout/list1"/>
    <dgm:cxn modelId="{DAC040AC-2EBC-4D02-9A0D-8049BEB549C9}" type="presParOf" srcId="{2C0727B7-2BAD-456C-A977-A3E09D6774E5}" destId="{6C35E6DB-2F8A-43B7-BF27-A800A0B6BB1D}" srcOrd="9" destOrd="0" presId="urn:microsoft.com/office/officeart/2005/8/layout/list1"/>
    <dgm:cxn modelId="{F807368C-F25F-4D8A-9DBC-C7AF34D5AC4E}" type="presParOf" srcId="{2C0727B7-2BAD-456C-A977-A3E09D6774E5}" destId="{6FEF1214-7C71-4CA1-84F6-7CF50CEF4FA6}" srcOrd="10" destOrd="0" presId="urn:microsoft.com/office/officeart/2005/8/layout/list1"/>
    <dgm:cxn modelId="{7522C582-1BC3-43B3-8B0A-09C8A5D6037A}" type="presParOf" srcId="{2C0727B7-2BAD-456C-A977-A3E09D6774E5}" destId="{CB13AEC5-3379-463C-9ED1-973494A79315}" srcOrd="11" destOrd="0" presId="urn:microsoft.com/office/officeart/2005/8/layout/list1"/>
    <dgm:cxn modelId="{3A925F1C-7885-42E4-B8F9-3DB50E35C0C4}" type="presParOf" srcId="{2C0727B7-2BAD-456C-A977-A3E09D6774E5}" destId="{E00BE098-B068-460C-AF1D-B7D2CCC84766}" srcOrd="12" destOrd="0" presId="urn:microsoft.com/office/officeart/2005/8/layout/list1"/>
    <dgm:cxn modelId="{431378A6-D716-470C-B0C1-ED35CCF92661}" type="presParOf" srcId="{E00BE098-B068-460C-AF1D-B7D2CCC84766}" destId="{9BDBE92F-AF06-426F-8594-CD077598828B}" srcOrd="0" destOrd="0" presId="urn:microsoft.com/office/officeart/2005/8/layout/list1"/>
    <dgm:cxn modelId="{84DC7086-FE55-4B1E-8566-EDB580F6694A}" type="presParOf" srcId="{E00BE098-B068-460C-AF1D-B7D2CCC84766}" destId="{6EE56792-949C-43B6-9336-D523B505D539}" srcOrd="1" destOrd="0" presId="urn:microsoft.com/office/officeart/2005/8/layout/list1"/>
    <dgm:cxn modelId="{855DF1BB-69C6-4B5B-8514-3580DAF40654}" type="presParOf" srcId="{2C0727B7-2BAD-456C-A977-A3E09D6774E5}" destId="{07281E62-B6E7-4587-A1C1-846710F5E7AC}" srcOrd="13" destOrd="0" presId="urn:microsoft.com/office/officeart/2005/8/layout/list1"/>
    <dgm:cxn modelId="{A232235E-FE39-4140-94C0-21A5C17774A1}" type="presParOf" srcId="{2C0727B7-2BAD-456C-A977-A3E09D6774E5}" destId="{4146ABC9-2180-417D-8A20-C04F8901DFBA}" srcOrd="14" destOrd="0" presId="urn:microsoft.com/office/officeart/2005/8/layout/list1"/>
    <dgm:cxn modelId="{42A03D8C-6BF2-4E8E-96AE-B6C3B341A812}" type="presParOf" srcId="{2C0727B7-2BAD-456C-A977-A3E09D6774E5}" destId="{955ABBD7-65A7-41B2-8B86-5B441BA18415}" srcOrd="15" destOrd="0" presId="urn:microsoft.com/office/officeart/2005/8/layout/list1"/>
    <dgm:cxn modelId="{04822C75-3D33-4208-AC26-C2DF26FE9DD5}" type="presParOf" srcId="{2C0727B7-2BAD-456C-A977-A3E09D6774E5}" destId="{0644B0A5-C248-43D5-8B5D-436A46C4BE23}" srcOrd="16" destOrd="0" presId="urn:microsoft.com/office/officeart/2005/8/layout/list1"/>
    <dgm:cxn modelId="{E04058BF-9B8A-4346-86E4-6998CA44D128}" type="presParOf" srcId="{0644B0A5-C248-43D5-8B5D-436A46C4BE23}" destId="{CAB2027F-2D99-4BCD-8E34-D576FCBC6C13}" srcOrd="0" destOrd="0" presId="urn:microsoft.com/office/officeart/2005/8/layout/list1"/>
    <dgm:cxn modelId="{EAC7408E-BDCA-4C70-94A0-463113F1E38B}" type="presParOf" srcId="{0644B0A5-C248-43D5-8B5D-436A46C4BE23}" destId="{559E363A-337D-4CBF-9152-F4C1348BF99E}" srcOrd="1" destOrd="0" presId="urn:microsoft.com/office/officeart/2005/8/layout/list1"/>
    <dgm:cxn modelId="{94CFBB86-D18B-4B7C-B85F-EAE148164245}" type="presParOf" srcId="{2C0727B7-2BAD-456C-A977-A3E09D6774E5}" destId="{2CA3CAF6-A781-4806-B9BA-452B6EF04C07}" srcOrd="17" destOrd="0" presId="urn:microsoft.com/office/officeart/2005/8/layout/list1"/>
    <dgm:cxn modelId="{2990BEAA-D59C-4040-85C5-4BCDF3E4BAC0}" type="presParOf" srcId="{2C0727B7-2BAD-456C-A977-A3E09D6774E5}" destId="{8FD03AA9-88A8-43C2-B2CD-516C576BC33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4EBA79-0221-4EC8-9ED6-BE239C67E7E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7361C7-2B45-47D3-AACA-6123109CFFFB}">
      <dgm:prSet phldrT="[Text]"/>
      <dgm:spPr/>
      <dgm:t>
        <a:bodyPr/>
        <a:lstStyle/>
        <a:p>
          <a:r>
            <a:rPr lang="en-US" b="1" dirty="0" err="1" smtClean="0"/>
            <a:t>Vulverabilty</a:t>
          </a:r>
          <a:endParaRPr lang="en-IN" b="1" dirty="0"/>
        </a:p>
      </dgm:t>
    </dgm:pt>
    <dgm:pt modelId="{BEE43E10-413A-47D0-A725-26054F13EF89}" type="parTrans" cxnId="{C10F5DB9-F296-4424-B4ED-4025AA51071A}">
      <dgm:prSet/>
      <dgm:spPr/>
      <dgm:t>
        <a:bodyPr/>
        <a:lstStyle/>
        <a:p>
          <a:endParaRPr lang="en-IN"/>
        </a:p>
      </dgm:t>
    </dgm:pt>
    <dgm:pt modelId="{42EC2E1E-5793-4011-B644-400776F0CB3A}" type="sibTrans" cxnId="{C10F5DB9-F296-4424-B4ED-4025AA51071A}">
      <dgm:prSet/>
      <dgm:spPr/>
      <dgm:t>
        <a:bodyPr/>
        <a:lstStyle/>
        <a:p>
          <a:endParaRPr lang="en-IN"/>
        </a:p>
      </dgm:t>
    </dgm:pt>
    <dgm:pt modelId="{AC792546-9FA7-4D8F-B184-FBEC545E2AEA}">
      <dgm:prSet phldrT="[Text]"/>
      <dgm:spPr/>
      <dgm:t>
        <a:bodyPr/>
        <a:lstStyle/>
        <a:p>
          <a:r>
            <a:rPr lang="en-US" dirty="0" smtClean="0"/>
            <a:t>Cloud computing</a:t>
          </a:r>
          <a:endParaRPr lang="en-IN" dirty="0"/>
        </a:p>
      </dgm:t>
    </dgm:pt>
    <dgm:pt modelId="{17AD19B1-C988-42B4-ADDA-3F628CBA4A60}" type="parTrans" cxnId="{8820A814-BD68-4A8B-89A5-747B3A523A8D}">
      <dgm:prSet/>
      <dgm:spPr/>
      <dgm:t>
        <a:bodyPr/>
        <a:lstStyle/>
        <a:p>
          <a:endParaRPr lang="en-IN"/>
        </a:p>
      </dgm:t>
    </dgm:pt>
    <dgm:pt modelId="{8376A5AF-3034-4D58-BD1A-DC872BD8BAA7}" type="sibTrans" cxnId="{8820A814-BD68-4A8B-89A5-747B3A523A8D}">
      <dgm:prSet/>
      <dgm:spPr/>
      <dgm:t>
        <a:bodyPr/>
        <a:lstStyle/>
        <a:p>
          <a:endParaRPr lang="en-IN"/>
        </a:p>
      </dgm:t>
    </dgm:pt>
    <dgm:pt modelId="{2591052A-F4D6-4BF6-A2AB-643465481DFB}">
      <dgm:prSet phldrT="[Text]"/>
      <dgm:spPr/>
      <dgm:t>
        <a:bodyPr/>
        <a:lstStyle/>
        <a:p>
          <a:r>
            <a:rPr lang="en-US" dirty="0" smtClean="0"/>
            <a:t>Aviation</a:t>
          </a:r>
          <a:endParaRPr lang="en-IN" dirty="0"/>
        </a:p>
      </dgm:t>
    </dgm:pt>
    <dgm:pt modelId="{F28DC4F0-598A-45EE-826A-713E10E9C28A}" type="parTrans" cxnId="{A4DD071D-DD52-42C5-89D3-531AF87F1912}">
      <dgm:prSet/>
      <dgm:spPr/>
      <dgm:t>
        <a:bodyPr/>
        <a:lstStyle/>
        <a:p>
          <a:endParaRPr lang="en-IN"/>
        </a:p>
      </dgm:t>
    </dgm:pt>
    <dgm:pt modelId="{92AEBECF-87D8-431B-8C03-892EFCA6343B}" type="sibTrans" cxnId="{A4DD071D-DD52-42C5-89D3-531AF87F1912}">
      <dgm:prSet/>
      <dgm:spPr/>
      <dgm:t>
        <a:bodyPr/>
        <a:lstStyle/>
        <a:p>
          <a:endParaRPr lang="en-IN"/>
        </a:p>
      </dgm:t>
    </dgm:pt>
    <dgm:pt modelId="{FF6E77F1-A8EC-4A2C-A4F5-64539CDCF996}">
      <dgm:prSet phldrT="[Text]"/>
      <dgm:spPr/>
      <dgm:t>
        <a:bodyPr/>
        <a:lstStyle/>
        <a:p>
          <a:r>
            <a:rPr lang="en-US" b="1" dirty="0" smtClean="0"/>
            <a:t>Bluetooth security</a:t>
          </a:r>
          <a:endParaRPr lang="en-IN" b="1" dirty="0"/>
        </a:p>
      </dgm:t>
    </dgm:pt>
    <dgm:pt modelId="{244F29EF-6648-4E5B-94A2-EF44A391B561}" type="parTrans" cxnId="{610E8972-BC5F-4CAE-93C8-8CFF5675C651}">
      <dgm:prSet/>
      <dgm:spPr/>
      <dgm:t>
        <a:bodyPr/>
        <a:lstStyle/>
        <a:p>
          <a:endParaRPr lang="en-IN"/>
        </a:p>
      </dgm:t>
    </dgm:pt>
    <dgm:pt modelId="{9F6F3C43-118F-404E-9340-994F205D9676}" type="sibTrans" cxnId="{610E8972-BC5F-4CAE-93C8-8CFF5675C651}">
      <dgm:prSet/>
      <dgm:spPr/>
      <dgm:t>
        <a:bodyPr/>
        <a:lstStyle/>
        <a:p>
          <a:endParaRPr lang="en-IN"/>
        </a:p>
      </dgm:t>
    </dgm:pt>
    <dgm:pt modelId="{145E47D4-6807-4369-ABF1-F74172551A63}">
      <dgm:prSet phldrT="[Text]"/>
      <dgm:spPr/>
      <dgm:t>
        <a:bodyPr/>
        <a:lstStyle/>
        <a:p>
          <a:r>
            <a:rPr lang="en-US" dirty="0" smtClean="0"/>
            <a:t>Portable</a:t>
          </a:r>
          <a:endParaRPr lang="en-IN" dirty="0"/>
        </a:p>
      </dgm:t>
    </dgm:pt>
    <dgm:pt modelId="{D3494C95-B19B-43B4-AB08-AD5B65ACFB8E}" type="parTrans" cxnId="{093BCE3B-54CC-47B9-9E97-44BACA88BA1A}">
      <dgm:prSet/>
      <dgm:spPr/>
      <dgm:t>
        <a:bodyPr/>
        <a:lstStyle/>
        <a:p>
          <a:endParaRPr lang="en-IN"/>
        </a:p>
      </dgm:t>
    </dgm:pt>
    <dgm:pt modelId="{4745764A-D9AE-4953-9EF7-4DA3C951A76D}" type="sibTrans" cxnId="{093BCE3B-54CC-47B9-9E97-44BACA88BA1A}">
      <dgm:prSet/>
      <dgm:spPr/>
      <dgm:t>
        <a:bodyPr/>
        <a:lstStyle/>
        <a:p>
          <a:endParaRPr lang="en-IN"/>
        </a:p>
      </dgm:t>
    </dgm:pt>
    <dgm:pt modelId="{2FE55C3D-2A2E-40E6-82D8-1149E969E40A}">
      <dgm:prSet phldrT="[Text]"/>
      <dgm:spPr/>
      <dgm:t>
        <a:bodyPr/>
        <a:lstStyle/>
        <a:p>
          <a:r>
            <a:rPr lang="en-US" dirty="0" smtClean="0"/>
            <a:t>FULLPROOF System</a:t>
          </a:r>
          <a:endParaRPr lang="en-IN" dirty="0"/>
        </a:p>
      </dgm:t>
    </dgm:pt>
    <dgm:pt modelId="{F799A648-6E10-4A11-BE5B-42CAC7C63D15}" type="parTrans" cxnId="{8BE6A908-7AD0-4839-BE73-0EAD7013D9C0}">
      <dgm:prSet/>
      <dgm:spPr/>
      <dgm:t>
        <a:bodyPr/>
        <a:lstStyle/>
        <a:p>
          <a:endParaRPr lang="en-IN"/>
        </a:p>
      </dgm:t>
    </dgm:pt>
    <dgm:pt modelId="{A7C8E9FC-0DB4-4BFE-BF59-18F72F6DC484}" type="sibTrans" cxnId="{8BE6A908-7AD0-4839-BE73-0EAD7013D9C0}">
      <dgm:prSet/>
      <dgm:spPr/>
      <dgm:t>
        <a:bodyPr/>
        <a:lstStyle/>
        <a:p>
          <a:endParaRPr lang="en-IN"/>
        </a:p>
      </dgm:t>
    </dgm:pt>
    <dgm:pt modelId="{E39222C7-7409-45B7-B79D-9158B4D5F607}">
      <dgm:prSet phldrT="[Text]"/>
      <dgm:spPr/>
      <dgm:t>
        <a:bodyPr/>
        <a:lstStyle/>
        <a:p>
          <a:r>
            <a:rPr lang="en-US" dirty="0" smtClean="0"/>
            <a:t>Technologically advanced </a:t>
          </a:r>
          <a:endParaRPr lang="en-IN" dirty="0"/>
        </a:p>
      </dgm:t>
    </dgm:pt>
    <dgm:pt modelId="{3EB04DBB-5971-4AB0-BD6F-52DAAA355D1F}" type="parTrans" cxnId="{AED2F372-C0EA-4FD5-8504-8697C1315A3A}">
      <dgm:prSet/>
      <dgm:spPr/>
      <dgm:t>
        <a:bodyPr/>
        <a:lstStyle/>
        <a:p>
          <a:endParaRPr lang="en-IN"/>
        </a:p>
      </dgm:t>
    </dgm:pt>
    <dgm:pt modelId="{8BAE547A-1FED-4572-923A-A977E9639790}" type="sibTrans" cxnId="{AED2F372-C0EA-4FD5-8504-8697C1315A3A}">
      <dgm:prSet/>
      <dgm:spPr/>
      <dgm:t>
        <a:bodyPr/>
        <a:lstStyle/>
        <a:p>
          <a:endParaRPr lang="en-IN"/>
        </a:p>
      </dgm:t>
    </dgm:pt>
    <dgm:pt modelId="{A67163F0-A540-4BC8-BD9E-3878BECB02F6}">
      <dgm:prSet phldrT="[Text]"/>
      <dgm:spPr/>
      <dgm:t>
        <a:bodyPr/>
        <a:lstStyle/>
        <a:p>
          <a:r>
            <a:rPr lang="en-US" dirty="0" smtClean="0"/>
            <a:t>Notification/Warning in case of threats</a:t>
          </a:r>
          <a:endParaRPr lang="en-IN" dirty="0"/>
        </a:p>
      </dgm:t>
    </dgm:pt>
    <dgm:pt modelId="{8CC8A9C3-B45A-4F9F-AD25-66242352C3E7}" type="parTrans" cxnId="{F6D918CA-3A46-4979-8760-E523CE091C10}">
      <dgm:prSet/>
      <dgm:spPr/>
      <dgm:t>
        <a:bodyPr/>
        <a:lstStyle/>
        <a:p>
          <a:endParaRPr lang="en-IN"/>
        </a:p>
      </dgm:t>
    </dgm:pt>
    <dgm:pt modelId="{3E53E243-1F77-415D-AA59-59A5BA655227}" type="sibTrans" cxnId="{F6D918CA-3A46-4979-8760-E523CE091C10}">
      <dgm:prSet/>
      <dgm:spPr/>
      <dgm:t>
        <a:bodyPr/>
        <a:lstStyle/>
        <a:p>
          <a:endParaRPr lang="en-IN"/>
        </a:p>
      </dgm:t>
    </dgm:pt>
    <dgm:pt modelId="{7E50B103-3D63-4178-A73F-2E4120C68FFB}" type="pres">
      <dgm:prSet presAssocID="{114EBA79-0221-4EC8-9ED6-BE239C67E7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3010F0D-D1C3-40C2-9502-BCF680CEC46F}" type="pres">
      <dgm:prSet presAssocID="{E27361C7-2B45-47D3-AACA-6123109CFFFB}" presName="root" presStyleCnt="0"/>
      <dgm:spPr/>
    </dgm:pt>
    <dgm:pt modelId="{6ACD2C36-6000-4CF4-888E-92F7E7BE6FB3}" type="pres">
      <dgm:prSet presAssocID="{E27361C7-2B45-47D3-AACA-6123109CFFFB}" presName="rootComposite" presStyleCnt="0"/>
      <dgm:spPr/>
    </dgm:pt>
    <dgm:pt modelId="{410EC3B5-1C3F-469A-BD5D-A8574280D2A4}" type="pres">
      <dgm:prSet presAssocID="{E27361C7-2B45-47D3-AACA-6123109CFFFB}" presName="rootText" presStyleLbl="node1" presStyleIdx="0" presStyleCnt="2" custScaleX="154431" custLinFactNeighborX="-15888"/>
      <dgm:spPr/>
      <dgm:t>
        <a:bodyPr/>
        <a:lstStyle/>
        <a:p>
          <a:endParaRPr lang="en-IN"/>
        </a:p>
      </dgm:t>
    </dgm:pt>
    <dgm:pt modelId="{7CDAF5C4-03A5-47B4-90B8-1A3B963C2D51}" type="pres">
      <dgm:prSet presAssocID="{E27361C7-2B45-47D3-AACA-6123109CFFFB}" presName="rootConnector" presStyleLbl="node1" presStyleIdx="0" presStyleCnt="2"/>
      <dgm:spPr/>
      <dgm:t>
        <a:bodyPr/>
        <a:lstStyle/>
        <a:p>
          <a:endParaRPr lang="en-IN"/>
        </a:p>
      </dgm:t>
    </dgm:pt>
    <dgm:pt modelId="{58A09375-C5C0-4E60-AA8A-C831488AD6AC}" type="pres">
      <dgm:prSet presAssocID="{E27361C7-2B45-47D3-AACA-6123109CFFFB}" presName="childShape" presStyleCnt="0"/>
      <dgm:spPr/>
    </dgm:pt>
    <dgm:pt modelId="{B7AD944F-B909-435D-B322-0410BFAE5C81}" type="pres">
      <dgm:prSet presAssocID="{17AD19B1-C988-42B4-ADDA-3F628CBA4A60}" presName="Name13" presStyleLbl="parChTrans1D2" presStyleIdx="0" presStyleCnt="6"/>
      <dgm:spPr/>
      <dgm:t>
        <a:bodyPr/>
        <a:lstStyle/>
        <a:p>
          <a:endParaRPr lang="en-IN"/>
        </a:p>
      </dgm:t>
    </dgm:pt>
    <dgm:pt modelId="{60EFA4EB-70AF-4798-91E6-75491F0DD32A}" type="pres">
      <dgm:prSet presAssocID="{AC792546-9FA7-4D8F-B184-FBEC545E2AEA}" presName="childText" presStyleLbl="bgAcc1" presStyleIdx="0" presStyleCnt="6" custScaleX="182336" custLinFactNeighborX="-1986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388C78-791C-4D56-96CC-81411859AB20}" type="pres">
      <dgm:prSet presAssocID="{F28DC4F0-598A-45EE-826A-713E10E9C28A}" presName="Name13" presStyleLbl="parChTrans1D2" presStyleIdx="1" presStyleCnt="6"/>
      <dgm:spPr/>
      <dgm:t>
        <a:bodyPr/>
        <a:lstStyle/>
        <a:p>
          <a:endParaRPr lang="en-IN"/>
        </a:p>
      </dgm:t>
    </dgm:pt>
    <dgm:pt modelId="{10B1490F-1C6C-494D-BD23-9E04465B1A15}" type="pres">
      <dgm:prSet presAssocID="{2591052A-F4D6-4BF6-A2AB-643465481DFB}" presName="childText" presStyleLbl="bgAcc1" presStyleIdx="1" presStyleCnt="6" custScaleX="182271" custLinFactNeighborX="-1986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0A20C7-28A3-4534-9DBA-7C0B28367B07}" type="pres">
      <dgm:prSet presAssocID="{FF6E77F1-A8EC-4A2C-A4F5-64539CDCF996}" presName="root" presStyleCnt="0"/>
      <dgm:spPr/>
    </dgm:pt>
    <dgm:pt modelId="{75B44CE5-92CB-4DD9-B314-5109165AED49}" type="pres">
      <dgm:prSet presAssocID="{FF6E77F1-A8EC-4A2C-A4F5-64539CDCF996}" presName="rootComposite" presStyleCnt="0"/>
      <dgm:spPr/>
    </dgm:pt>
    <dgm:pt modelId="{8A2C785A-F609-4A75-812C-E9E2B0AE5E3E}" type="pres">
      <dgm:prSet presAssocID="{FF6E77F1-A8EC-4A2C-A4F5-64539CDCF996}" presName="rootText" presStyleLbl="node1" presStyleIdx="1" presStyleCnt="2" custScaleX="147899" custLinFactNeighborX="12185"/>
      <dgm:spPr/>
      <dgm:t>
        <a:bodyPr/>
        <a:lstStyle/>
        <a:p>
          <a:endParaRPr lang="en-IN"/>
        </a:p>
      </dgm:t>
    </dgm:pt>
    <dgm:pt modelId="{D5BC8C24-C289-40A2-A7E7-4FB525A89F1A}" type="pres">
      <dgm:prSet presAssocID="{FF6E77F1-A8EC-4A2C-A4F5-64539CDCF996}" presName="rootConnector" presStyleLbl="node1" presStyleIdx="1" presStyleCnt="2"/>
      <dgm:spPr/>
      <dgm:t>
        <a:bodyPr/>
        <a:lstStyle/>
        <a:p>
          <a:endParaRPr lang="en-IN"/>
        </a:p>
      </dgm:t>
    </dgm:pt>
    <dgm:pt modelId="{B4732355-2197-46C1-A52A-7EA78C97C8B9}" type="pres">
      <dgm:prSet presAssocID="{FF6E77F1-A8EC-4A2C-A4F5-64539CDCF996}" presName="childShape" presStyleCnt="0"/>
      <dgm:spPr/>
    </dgm:pt>
    <dgm:pt modelId="{D7C27129-C62D-4A7F-9748-AFC5245340AA}" type="pres">
      <dgm:prSet presAssocID="{D3494C95-B19B-43B4-AB08-AD5B65ACFB8E}" presName="Name13" presStyleLbl="parChTrans1D2" presStyleIdx="2" presStyleCnt="6"/>
      <dgm:spPr/>
      <dgm:t>
        <a:bodyPr/>
        <a:lstStyle/>
        <a:p>
          <a:endParaRPr lang="en-IN"/>
        </a:p>
      </dgm:t>
    </dgm:pt>
    <dgm:pt modelId="{1311DBDE-6641-49DC-BB9A-8400EC2382F2}" type="pres">
      <dgm:prSet presAssocID="{145E47D4-6807-4369-ABF1-F74172551A63}" presName="childText" presStyleLbl="bgAcc1" presStyleIdx="2" presStyleCnt="6" custScaleX="208036" custLinFactNeighborX="116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BD17B3-BA8D-4C97-9E1A-84DFFD5D7725}" type="pres">
      <dgm:prSet presAssocID="{F799A648-6E10-4A11-BE5B-42CAC7C63D15}" presName="Name13" presStyleLbl="parChTrans1D2" presStyleIdx="3" presStyleCnt="6"/>
      <dgm:spPr/>
      <dgm:t>
        <a:bodyPr/>
        <a:lstStyle/>
        <a:p>
          <a:endParaRPr lang="en-IN"/>
        </a:p>
      </dgm:t>
    </dgm:pt>
    <dgm:pt modelId="{7A460BAD-0E6F-4C13-AF81-5CA80C429318}" type="pres">
      <dgm:prSet presAssocID="{2FE55C3D-2A2E-40E6-82D8-1149E969E40A}" presName="childText" presStyleLbl="bgAcc1" presStyleIdx="3" presStyleCnt="6" custScaleX="207212" custLinFactNeighborX="152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8D636E-6BFE-4BF7-BE4A-151B582A9E26}" type="pres">
      <dgm:prSet presAssocID="{3EB04DBB-5971-4AB0-BD6F-52DAAA355D1F}" presName="Name13" presStyleLbl="parChTrans1D2" presStyleIdx="4" presStyleCnt="6"/>
      <dgm:spPr/>
      <dgm:t>
        <a:bodyPr/>
        <a:lstStyle/>
        <a:p>
          <a:endParaRPr lang="en-IN"/>
        </a:p>
      </dgm:t>
    </dgm:pt>
    <dgm:pt modelId="{2BEA6BE5-71C2-4484-B687-8ABCB047C577}" type="pres">
      <dgm:prSet presAssocID="{E39222C7-7409-45B7-B79D-9158B4D5F607}" presName="childText" presStyleLbl="bgAcc1" presStyleIdx="4" presStyleCnt="6" custScaleX="211866" custLinFactNeighborX="152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1D9BD6-A835-4DDB-B584-6CA63126D804}" type="pres">
      <dgm:prSet presAssocID="{8CC8A9C3-B45A-4F9F-AD25-66242352C3E7}" presName="Name13" presStyleLbl="parChTrans1D2" presStyleIdx="5" presStyleCnt="6"/>
      <dgm:spPr/>
      <dgm:t>
        <a:bodyPr/>
        <a:lstStyle/>
        <a:p>
          <a:endParaRPr lang="en-US"/>
        </a:p>
      </dgm:t>
    </dgm:pt>
    <dgm:pt modelId="{97979E6B-C9DB-4953-A2E1-2CD5CD6D44B3}" type="pres">
      <dgm:prSet presAssocID="{A67163F0-A540-4BC8-BD9E-3878BECB02F6}" presName="childText" presStyleLbl="bgAcc1" presStyleIdx="5" presStyleCnt="6" custScaleX="213369" custLinFactNeighborX="21549" custLinFactNeighborY="155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BBAEDCB-67F1-4887-BC62-EAC8BB0460DD}" type="presOf" srcId="{F799A648-6E10-4A11-BE5B-42CAC7C63D15}" destId="{A1BD17B3-BA8D-4C97-9E1A-84DFFD5D7725}" srcOrd="0" destOrd="0" presId="urn:microsoft.com/office/officeart/2005/8/layout/hierarchy3"/>
    <dgm:cxn modelId="{21007F10-9DE7-4A3D-958A-AF8B167B92DB}" type="presOf" srcId="{2591052A-F4D6-4BF6-A2AB-643465481DFB}" destId="{10B1490F-1C6C-494D-BD23-9E04465B1A15}" srcOrd="0" destOrd="0" presId="urn:microsoft.com/office/officeart/2005/8/layout/hierarchy3"/>
    <dgm:cxn modelId="{ABB6C63F-0FA7-4600-9EFE-3D6A818CD407}" type="presOf" srcId="{F28DC4F0-598A-45EE-826A-713E10E9C28A}" destId="{D7388C78-791C-4D56-96CC-81411859AB20}" srcOrd="0" destOrd="0" presId="urn:microsoft.com/office/officeart/2005/8/layout/hierarchy3"/>
    <dgm:cxn modelId="{E4FDE0FF-C459-43EC-8CF0-4EF2FDD822FF}" type="presOf" srcId="{17AD19B1-C988-42B4-ADDA-3F628CBA4A60}" destId="{B7AD944F-B909-435D-B322-0410BFAE5C81}" srcOrd="0" destOrd="0" presId="urn:microsoft.com/office/officeart/2005/8/layout/hierarchy3"/>
    <dgm:cxn modelId="{C10F5DB9-F296-4424-B4ED-4025AA51071A}" srcId="{114EBA79-0221-4EC8-9ED6-BE239C67E7EA}" destId="{E27361C7-2B45-47D3-AACA-6123109CFFFB}" srcOrd="0" destOrd="0" parTransId="{BEE43E10-413A-47D0-A725-26054F13EF89}" sibTransId="{42EC2E1E-5793-4011-B644-400776F0CB3A}"/>
    <dgm:cxn modelId="{476B95F7-E784-41D9-B7D5-140F1ADD5099}" type="presOf" srcId="{E27361C7-2B45-47D3-AACA-6123109CFFFB}" destId="{7CDAF5C4-03A5-47B4-90B8-1A3B963C2D51}" srcOrd="1" destOrd="0" presId="urn:microsoft.com/office/officeart/2005/8/layout/hierarchy3"/>
    <dgm:cxn modelId="{96E38D33-BF61-4ECA-B1CD-E8E735F94932}" type="presOf" srcId="{D3494C95-B19B-43B4-AB08-AD5B65ACFB8E}" destId="{D7C27129-C62D-4A7F-9748-AFC5245340AA}" srcOrd="0" destOrd="0" presId="urn:microsoft.com/office/officeart/2005/8/layout/hierarchy3"/>
    <dgm:cxn modelId="{080FCEA6-1A86-4869-820A-FCFCBD319017}" type="presOf" srcId="{FF6E77F1-A8EC-4A2C-A4F5-64539CDCF996}" destId="{8A2C785A-F609-4A75-812C-E9E2B0AE5E3E}" srcOrd="0" destOrd="0" presId="urn:microsoft.com/office/officeart/2005/8/layout/hierarchy3"/>
    <dgm:cxn modelId="{F8610382-F373-414B-80E1-83D4669510B4}" type="presOf" srcId="{E39222C7-7409-45B7-B79D-9158B4D5F607}" destId="{2BEA6BE5-71C2-4484-B687-8ABCB047C577}" srcOrd="0" destOrd="0" presId="urn:microsoft.com/office/officeart/2005/8/layout/hierarchy3"/>
    <dgm:cxn modelId="{610E8972-BC5F-4CAE-93C8-8CFF5675C651}" srcId="{114EBA79-0221-4EC8-9ED6-BE239C67E7EA}" destId="{FF6E77F1-A8EC-4A2C-A4F5-64539CDCF996}" srcOrd="1" destOrd="0" parTransId="{244F29EF-6648-4E5B-94A2-EF44A391B561}" sibTransId="{9F6F3C43-118F-404E-9340-994F205D9676}"/>
    <dgm:cxn modelId="{093BCE3B-54CC-47B9-9E97-44BACA88BA1A}" srcId="{FF6E77F1-A8EC-4A2C-A4F5-64539CDCF996}" destId="{145E47D4-6807-4369-ABF1-F74172551A63}" srcOrd="0" destOrd="0" parTransId="{D3494C95-B19B-43B4-AB08-AD5B65ACFB8E}" sibTransId="{4745764A-D9AE-4953-9EF7-4DA3C951A76D}"/>
    <dgm:cxn modelId="{8820A814-BD68-4A8B-89A5-747B3A523A8D}" srcId="{E27361C7-2B45-47D3-AACA-6123109CFFFB}" destId="{AC792546-9FA7-4D8F-B184-FBEC545E2AEA}" srcOrd="0" destOrd="0" parTransId="{17AD19B1-C988-42B4-ADDA-3F628CBA4A60}" sibTransId="{8376A5AF-3034-4D58-BD1A-DC872BD8BAA7}"/>
    <dgm:cxn modelId="{F6D918CA-3A46-4979-8760-E523CE091C10}" srcId="{FF6E77F1-A8EC-4A2C-A4F5-64539CDCF996}" destId="{A67163F0-A540-4BC8-BD9E-3878BECB02F6}" srcOrd="3" destOrd="0" parTransId="{8CC8A9C3-B45A-4F9F-AD25-66242352C3E7}" sibTransId="{3E53E243-1F77-415D-AA59-59A5BA655227}"/>
    <dgm:cxn modelId="{3F070036-4436-4BF0-A53D-CA4CD7C51CF3}" type="presOf" srcId="{145E47D4-6807-4369-ABF1-F74172551A63}" destId="{1311DBDE-6641-49DC-BB9A-8400EC2382F2}" srcOrd="0" destOrd="0" presId="urn:microsoft.com/office/officeart/2005/8/layout/hierarchy3"/>
    <dgm:cxn modelId="{D7280480-309A-4F6D-A7FE-47DF2062A442}" type="presOf" srcId="{2FE55C3D-2A2E-40E6-82D8-1149E969E40A}" destId="{7A460BAD-0E6F-4C13-AF81-5CA80C429318}" srcOrd="0" destOrd="0" presId="urn:microsoft.com/office/officeart/2005/8/layout/hierarchy3"/>
    <dgm:cxn modelId="{6364D7A1-5560-4D74-BE4B-1185BC9B240C}" type="presOf" srcId="{114EBA79-0221-4EC8-9ED6-BE239C67E7EA}" destId="{7E50B103-3D63-4178-A73F-2E4120C68FFB}" srcOrd="0" destOrd="0" presId="urn:microsoft.com/office/officeart/2005/8/layout/hierarchy3"/>
    <dgm:cxn modelId="{66F88791-367E-498D-A296-2B21579B246F}" type="presOf" srcId="{AC792546-9FA7-4D8F-B184-FBEC545E2AEA}" destId="{60EFA4EB-70AF-4798-91E6-75491F0DD32A}" srcOrd="0" destOrd="0" presId="urn:microsoft.com/office/officeart/2005/8/layout/hierarchy3"/>
    <dgm:cxn modelId="{E34E6FBC-CABA-4DC6-9D4F-EEBE8FACCE95}" type="presOf" srcId="{FF6E77F1-A8EC-4A2C-A4F5-64539CDCF996}" destId="{D5BC8C24-C289-40A2-A7E7-4FB525A89F1A}" srcOrd="1" destOrd="0" presId="urn:microsoft.com/office/officeart/2005/8/layout/hierarchy3"/>
    <dgm:cxn modelId="{922F16D8-5B27-4487-B478-D884DB8636AF}" type="presOf" srcId="{E27361C7-2B45-47D3-AACA-6123109CFFFB}" destId="{410EC3B5-1C3F-469A-BD5D-A8574280D2A4}" srcOrd="0" destOrd="0" presId="urn:microsoft.com/office/officeart/2005/8/layout/hierarchy3"/>
    <dgm:cxn modelId="{8BE6A908-7AD0-4839-BE73-0EAD7013D9C0}" srcId="{FF6E77F1-A8EC-4A2C-A4F5-64539CDCF996}" destId="{2FE55C3D-2A2E-40E6-82D8-1149E969E40A}" srcOrd="1" destOrd="0" parTransId="{F799A648-6E10-4A11-BE5B-42CAC7C63D15}" sibTransId="{A7C8E9FC-0DB4-4BFE-BF59-18F72F6DC484}"/>
    <dgm:cxn modelId="{AED2F372-C0EA-4FD5-8504-8697C1315A3A}" srcId="{FF6E77F1-A8EC-4A2C-A4F5-64539CDCF996}" destId="{E39222C7-7409-45B7-B79D-9158B4D5F607}" srcOrd="2" destOrd="0" parTransId="{3EB04DBB-5971-4AB0-BD6F-52DAAA355D1F}" sibTransId="{8BAE547A-1FED-4572-923A-A977E9639790}"/>
    <dgm:cxn modelId="{C7934177-60C5-46CE-9ECF-E035625FC754}" type="presOf" srcId="{8CC8A9C3-B45A-4F9F-AD25-66242352C3E7}" destId="{171D9BD6-A835-4DDB-B584-6CA63126D804}" srcOrd="0" destOrd="0" presId="urn:microsoft.com/office/officeart/2005/8/layout/hierarchy3"/>
    <dgm:cxn modelId="{1EDB1446-0767-4DAF-ABD2-43244C8AA9CA}" type="presOf" srcId="{A67163F0-A540-4BC8-BD9E-3878BECB02F6}" destId="{97979E6B-C9DB-4953-A2E1-2CD5CD6D44B3}" srcOrd="0" destOrd="0" presId="urn:microsoft.com/office/officeart/2005/8/layout/hierarchy3"/>
    <dgm:cxn modelId="{CF271FF1-39D4-49D8-A505-53180827F580}" type="presOf" srcId="{3EB04DBB-5971-4AB0-BD6F-52DAAA355D1F}" destId="{DC8D636E-6BFE-4BF7-BE4A-151B582A9E26}" srcOrd="0" destOrd="0" presId="urn:microsoft.com/office/officeart/2005/8/layout/hierarchy3"/>
    <dgm:cxn modelId="{A4DD071D-DD52-42C5-89D3-531AF87F1912}" srcId="{E27361C7-2B45-47D3-AACA-6123109CFFFB}" destId="{2591052A-F4D6-4BF6-A2AB-643465481DFB}" srcOrd="1" destOrd="0" parTransId="{F28DC4F0-598A-45EE-826A-713E10E9C28A}" sibTransId="{92AEBECF-87D8-431B-8C03-892EFCA6343B}"/>
    <dgm:cxn modelId="{CA3BDF73-15E3-44BE-AF4A-9F8232726684}" type="presParOf" srcId="{7E50B103-3D63-4178-A73F-2E4120C68FFB}" destId="{03010F0D-D1C3-40C2-9502-BCF680CEC46F}" srcOrd="0" destOrd="0" presId="urn:microsoft.com/office/officeart/2005/8/layout/hierarchy3"/>
    <dgm:cxn modelId="{EF28319B-618D-4845-97DB-F3917569B4A7}" type="presParOf" srcId="{03010F0D-D1C3-40C2-9502-BCF680CEC46F}" destId="{6ACD2C36-6000-4CF4-888E-92F7E7BE6FB3}" srcOrd="0" destOrd="0" presId="urn:microsoft.com/office/officeart/2005/8/layout/hierarchy3"/>
    <dgm:cxn modelId="{0EA36503-C867-49C5-9E38-C44B409EE68C}" type="presParOf" srcId="{6ACD2C36-6000-4CF4-888E-92F7E7BE6FB3}" destId="{410EC3B5-1C3F-469A-BD5D-A8574280D2A4}" srcOrd="0" destOrd="0" presId="urn:microsoft.com/office/officeart/2005/8/layout/hierarchy3"/>
    <dgm:cxn modelId="{D020BF7B-03D9-400F-9B29-DFC63CB83563}" type="presParOf" srcId="{6ACD2C36-6000-4CF4-888E-92F7E7BE6FB3}" destId="{7CDAF5C4-03A5-47B4-90B8-1A3B963C2D51}" srcOrd="1" destOrd="0" presId="urn:microsoft.com/office/officeart/2005/8/layout/hierarchy3"/>
    <dgm:cxn modelId="{6E229977-0354-48F6-89DB-8836518E8F0F}" type="presParOf" srcId="{03010F0D-D1C3-40C2-9502-BCF680CEC46F}" destId="{58A09375-C5C0-4E60-AA8A-C831488AD6AC}" srcOrd="1" destOrd="0" presId="urn:microsoft.com/office/officeart/2005/8/layout/hierarchy3"/>
    <dgm:cxn modelId="{D536E243-884E-4C69-B737-0E8FB88F2CF4}" type="presParOf" srcId="{58A09375-C5C0-4E60-AA8A-C831488AD6AC}" destId="{B7AD944F-B909-435D-B322-0410BFAE5C81}" srcOrd="0" destOrd="0" presId="urn:microsoft.com/office/officeart/2005/8/layout/hierarchy3"/>
    <dgm:cxn modelId="{4A3DC387-BEB6-4033-BF71-C3E287C4ACBE}" type="presParOf" srcId="{58A09375-C5C0-4E60-AA8A-C831488AD6AC}" destId="{60EFA4EB-70AF-4798-91E6-75491F0DD32A}" srcOrd="1" destOrd="0" presId="urn:microsoft.com/office/officeart/2005/8/layout/hierarchy3"/>
    <dgm:cxn modelId="{A75FBF28-FC2B-4E83-A991-5C72EF6E4CF7}" type="presParOf" srcId="{58A09375-C5C0-4E60-AA8A-C831488AD6AC}" destId="{D7388C78-791C-4D56-96CC-81411859AB20}" srcOrd="2" destOrd="0" presId="urn:microsoft.com/office/officeart/2005/8/layout/hierarchy3"/>
    <dgm:cxn modelId="{EFBE1821-B7EE-4BCA-99F1-B4702E3C7EF9}" type="presParOf" srcId="{58A09375-C5C0-4E60-AA8A-C831488AD6AC}" destId="{10B1490F-1C6C-494D-BD23-9E04465B1A15}" srcOrd="3" destOrd="0" presId="urn:microsoft.com/office/officeart/2005/8/layout/hierarchy3"/>
    <dgm:cxn modelId="{CC443DF8-42FE-430E-926D-F0D65729A694}" type="presParOf" srcId="{7E50B103-3D63-4178-A73F-2E4120C68FFB}" destId="{E30A20C7-28A3-4534-9DBA-7C0B28367B07}" srcOrd="1" destOrd="0" presId="urn:microsoft.com/office/officeart/2005/8/layout/hierarchy3"/>
    <dgm:cxn modelId="{B6234FA1-606A-41BA-BA84-4D938634AED1}" type="presParOf" srcId="{E30A20C7-28A3-4534-9DBA-7C0B28367B07}" destId="{75B44CE5-92CB-4DD9-B314-5109165AED49}" srcOrd="0" destOrd="0" presId="urn:microsoft.com/office/officeart/2005/8/layout/hierarchy3"/>
    <dgm:cxn modelId="{B98EF3D0-1282-4713-A8D0-7E10B459B98B}" type="presParOf" srcId="{75B44CE5-92CB-4DD9-B314-5109165AED49}" destId="{8A2C785A-F609-4A75-812C-E9E2B0AE5E3E}" srcOrd="0" destOrd="0" presId="urn:microsoft.com/office/officeart/2005/8/layout/hierarchy3"/>
    <dgm:cxn modelId="{EB523731-508B-4518-848A-25455B77742B}" type="presParOf" srcId="{75B44CE5-92CB-4DD9-B314-5109165AED49}" destId="{D5BC8C24-C289-40A2-A7E7-4FB525A89F1A}" srcOrd="1" destOrd="0" presId="urn:microsoft.com/office/officeart/2005/8/layout/hierarchy3"/>
    <dgm:cxn modelId="{D589EA6B-A4E5-433C-A191-100088F02E52}" type="presParOf" srcId="{E30A20C7-28A3-4534-9DBA-7C0B28367B07}" destId="{B4732355-2197-46C1-A52A-7EA78C97C8B9}" srcOrd="1" destOrd="0" presId="urn:microsoft.com/office/officeart/2005/8/layout/hierarchy3"/>
    <dgm:cxn modelId="{262F7B6B-FCD3-46E2-B6CE-67F4CACF4B63}" type="presParOf" srcId="{B4732355-2197-46C1-A52A-7EA78C97C8B9}" destId="{D7C27129-C62D-4A7F-9748-AFC5245340AA}" srcOrd="0" destOrd="0" presId="urn:microsoft.com/office/officeart/2005/8/layout/hierarchy3"/>
    <dgm:cxn modelId="{64C9E7B0-0DCB-4C7E-9A32-F9B282FA0D38}" type="presParOf" srcId="{B4732355-2197-46C1-A52A-7EA78C97C8B9}" destId="{1311DBDE-6641-49DC-BB9A-8400EC2382F2}" srcOrd="1" destOrd="0" presId="urn:microsoft.com/office/officeart/2005/8/layout/hierarchy3"/>
    <dgm:cxn modelId="{087D891C-2AEC-4743-8210-8254D9E00E51}" type="presParOf" srcId="{B4732355-2197-46C1-A52A-7EA78C97C8B9}" destId="{A1BD17B3-BA8D-4C97-9E1A-84DFFD5D7725}" srcOrd="2" destOrd="0" presId="urn:microsoft.com/office/officeart/2005/8/layout/hierarchy3"/>
    <dgm:cxn modelId="{15427E01-23E8-4719-8607-9E5DDA743DED}" type="presParOf" srcId="{B4732355-2197-46C1-A52A-7EA78C97C8B9}" destId="{7A460BAD-0E6F-4C13-AF81-5CA80C429318}" srcOrd="3" destOrd="0" presId="urn:microsoft.com/office/officeart/2005/8/layout/hierarchy3"/>
    <dgm:cxn modelId="{F50B7B8D-25FB-4AA5-864A-6C7B45333B82}" type="presParOf" srcId="{B4732355-2197-46C1-A52A-7EA78C97C8B9}" destId="{DC8D636E-6BFE-4BF7-BE4A-151B582A9E26}" srcOrd="4" destOrd="0" presId="urn:microsoft.com/office/officeart/2005/8/layout/hierarchy3"/>
    <dgm:cxn modelId="{5333DA04-A2E4-4AFA-9A58-366EED96D5A0}" type="presParOf" srcId="{B4732355-2197-46C1-A52A-7EA78C97C8B9}" destId="{2BEA6BE5-71C2-4484-B687-8ABCB047C577}" srcOrd="5" destOrd="0" presId="urn:microsoft.com/office/officeart/2005/8/layout/hierarchy3"/>
    <dgm:cxn modelId="{A4A8B002-E339-4B90-A82E-41988F383DB5}" type="presParOf" srcId="{B4732355-2197-46C1-A52A-7EA78C97C8B9}" destId="{171D9BD6-A835-4DDB-B584-6CA63126D804}" srcOrd="6" destOrd="0" presId="urn:microsoft.com/office/officeart/2005/8/layout/hierarchy3"/>
    <dgm:cxn modelId="{1D517C38-7EA5-4EF2-8A7A-0E677B8C8EDF}" type="presParOf" srcId="{B4732355-2197-46C1-A52A-7EA78C97C8B9}" destId="{97979E6B-C9DB-4953-A2E1-2CD5CD6D44B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5D6309-8EDF-40D8-8FCC-267D4E4E8DC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997080-CFE8-4233-832A-37808ADA2B90}">
      <dgm:prSet phldrT="[Text]"/>
      <dgm:spPr/>
      <dgm:t>
        <a:bodyPr/>
        <a:lstStyle/>
        <a:p>
          <a:r>
            <a:rPr lang="en-US" b="1" u="sng" dirty="0" smtClean="0"/>
            <a:t>Protection</a:t>
          </a:r>
          <a:endParaRPr lang="en-US" b="1" u="sng" dirty="0"/>
        </a:p>
      </dgm:t>
    </dgm:pt>
    <dgm:pt modelId="{C15F2556-830B-41F5-8F70-26BF5857568F}" type="parTrans" cxnId="{1CFC25E5-93EA-4B6E-96F6-78260326F2DA}">
      <dgm:prSet/>
      <dgm:spPr/>
      <dgm:t>
        <a:bodyPr/>
        <a:lstStyle/>
        <a:p>
          <a:endParaRPr lang="en-US"/>
        </a:p>
      </dgm:t>
    </dgm:pt>
    <dgm:pt modelId="{8C75624B-5A07-4AF5-BE69-205F5FDB4FEC}" type="sibTrans" cxnId="{1CFC25E5-93EA-4B6E-96F6-78260326F2DA}">
      <dgm:prSet/>
      <dgm:spPr/>
      <dgm:t>
        <a:bodyPr/>
        <a:lstStyle/>
        <a:p>
          <a:endParaRPr lang="en-US"/>
        </a:p>
      </dgm:t>
    </dgm:pt>
    <dgm:pt modelId="{55C30017-11D8-409B-B674-4EB104FAC73A}">
      <dgm:prSet phldrT="[Text]"/>
      <dgm:spPr/>
      <dgm:t>
        <a:bodyPr/>
        <a:lstStyle/>
        <a:p>
          <a:pPr algn="l"/>
          <a:r>
            <a:rPr lang="en-US" b="1" u="sng" dirty="0" smtClean="0"/>
            <a:t>Bluetooth in range:</a:t>
          </a:r>
        </a:p>
        <a:p>
          <a:pPr algn="l"/>
          <a:r>
            <a:rPr lang="en-US" dirty="0" smtClean="0"/>
            <a:t>&gt;Prompt for password</a:t>
          </a:r>
        </a:p>
        <a:p>
          <a:pPr algn="l"/>
          <a:r>
            <a:rPr lang="en-US" dirty="0" smtClean="0"/>
            <a:t>&gt;Decrypt all the files</a:t>
          </a:r>
          <a:endParaRPr lang="en-US" dirty="0"/>
        </a:p>
      </dgm:t>
    </dgm:pt>
    <dgm:pt modelId="{68E366AD-920B-4EEA-8005-CDDE6FE8D796}" type="parTrans" cxnId="{B35E7BD7-B307-4C53-8055-9BCAEED02897}">
      <dgm:prSet/>
      <dgm:spPr/>
      <dgm:t>
        <a:bodyPr/>
        <a:lstStyle/>
        <a:p>
          <a:endParaRPr lang="en-US"/>
        </a:p>
      </dgm:t>
    </dgm:pt>
    <dgm:pt modelId="{83962784-F3CB-4575-A1AE-349B7E5104AF}" type="sibTrans" cxnId="{B35E7BD7-B307-4C53-8055-9BCAEED02897}">
      <dgm:prSet/>
      <dgm:spPr/>
      <dgm:t>
        <a:bodyPr/>
        <a:lstStyle/>
        <a:p>
          <a:endParaRPr lang="en-US"/>
        </a:p>
      </dgm:t>
    </dgm:pt>
    <dgm:pt modelId="{A8326E74-14C0-4BD9-A671-CEF3951AD707}">
      <dgm:prSet phldrT="[Text]"/>
      <dgm:spPr/>
      <dgm:t>
        <a:bodyPr/>
        <a:lstStyle/>
        <a:p>
          <a:pPr algn="l"/>
          <a:r>
            <a:rPr lang="en-US" b="1" u="sng" dirty="0" smtClean="0"/>
            <a:t>Bluetooth not in range:</a:t>
          </a:r>
        </a:p>
        <a:p>
          <a:pPr algn="l"/>
          <a:r>
            <a:rPr lang="en-US" dirty="0" smtClean="0"/>
            <a:t>&gt;Protection enabled</a:t>
          </a:r>
        </a:p>
        <a:p>
          <a:pPr algn="l"/>
          <a:r>
            <a:rPr lang="en-US" dirty="0" smtClean="0"/>
            <a:t>&gt;Encrypt all the files</a:t>
          </a:r>
        </a:p>
        <a:p>
          <a:pPr algn="l"/>
          <a:r>
            <a:rPr lang="en-US" dirty="0" smtClean="0"/>
            <a:t>&gt;Never ask for password</a:t>
          </a:r>
          <a:endParaRPr lang="en-US" dirty="0"/>
        </a:p>
      </dgm:t>
    </dgm:pt>
    <dgm:pt modelId="{F17464B1-063A-4088-981F-62837AB0E84B}" type="parTrans" cxnId="{1AA93CC4-1FCD-4AE1-A023-5ED7DEE9384B}">
      <dgm:prSet/>
      <dgm:spPr/>
      <dgm:t>
        <a:bodyPr/>
        <a:lstStyle/>
        <a:p>
          <a:endParaRPr lang="en-US"/>
        </a:p>
      </dgm:t>
    </dgm:pt>
    <dgm:pt modelId="{90FF8CFB-60E0-4F23-ADF4-0A895E79357C}" type="sibTrans" cxnId="{1AA93CC4-1FCD-4AE1-A023-5ED7DEE9384B}">
      <dgm:prSet/>
      <dgm:spPr/>
      <dgm:t>
        <a:bodyPr/>
        <a:lstStyle/>
        <a:p>
          <a:endParaRPr lang="en-US"/>
        </a:p>
      </dgm:t>
    </dgm:pt>
    <dgm:pt modelId="{59CBDEAF-5098-4A9B-8ED2-441A4ECB9793}" type="pres">
      <dgm:prSet presAssocID="{125D6309-8EDF-40D8-8FCC-267D4E4E8D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5C9DFA-28B4-4882-91D8-2C2973904783}" type="pres">
      <dgm:prSet presAssocID="{2E997080-CFE8-4233-832A-37808ADA2B90}" presName="hierRoot1" presStyleCnt="0">
        <dgm:presLayoutVars>
          <dgm:hierBranch val="init"/>
        </dgm:presLayoutVars>
      </dgm:prSet>
      <dgm:spPr/>
    </dgm:pt>
    <dgm:pt modelId="{12F9030D-7416-4995-84CE-9F15293FA921}" type="pres">
      <dgm:prSet presAssocID="{2E997080-CFE8-4233-832A-37808ADA2B90}" presName="rootComposite1" presStyleCnt="0"/>
      <dgm:spPr/>
    </dgm:pt>
    <dgm:pt modelId="{1D04F3E2-F34E-42A0-95DA-303F9FAA178B}" type="pres">
      <dgm:prSet presAssocID="{2E997080-CFE8-4233-832A-37808ADA2B90}" presName="rootText1" presStyleLbl="node0" presStyleIdx="0" presStyleCnt="1" custScaleX="293760" custScaleY="73271" custLinFactY="-17605" custLinFactNeighborX="19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0BD934-A570-4784-A621-3A976A063305}" type="pres">
      <dgm:prSet presAssocID="{2E997080-CFE8-4233-832A-37808ADA2B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E44F13E-F2F4-42A1-8D6C-EE715E628FA4}" type="pres">
      <dgm:prSet presAssocID="{2E997080-CFE8-4233-832A-37808ADA2B90}" presName="hierChild2" presStyleCnt="0"/>
      <dgm:spPr/>
    </dgm:pt>
    <dgm:pt modelId="{82624669-BF95-4B15-A704-05717B782BAC}" type="pres">
      <dgm:prSet presAssocID="{68E366AD-920B-4EEA-8005-CDDE6FE8D79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EFCD3CD-13FE-4EA7-B363-70BB0312364B}" type="pres">
      <dgm:prSet presAssocID="{55C30017-11D8-409B-B674-4EB104FAC73A}" presName="hierRoot2" presStyleCnt="0">
        <dgm:presLayoutVars>
          <dgm:hierBranch val="init"/>
        </dgm:presLayoutVars>
      </dgm:prSet>
      <dgm:spPr/>
    </dgm:pt>
    <dgm:pt modelId="{786C6C4A-D5B0-45BD-9D72-EA3B885C508A}" type="pres">
      <dgm:prSet presAssocID="{55C30017-11D8-409B-B674-4EB104FAC73A}" presName="rootComposite" presStyleCnt="0"/>
      <dgm:spPr/>
    </dgm:pt>
    <dgm:pt modelId="{C6D38090-9F0F-4AD1-902C-E3BE62AAF588}" type="pres">
      <dgm:prSet presAssocID="{55C30017-11D8-409B-B674-4EB104FAC73A}" presName="rootText" presStyleLbl="node2" presStyleIdx="0" presStyleCnt="2" custScaleX="130369" custScaleY="204367" custLinFactNeighborX="-3329" custLinFactNeighborY="-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7AFF-8979-4E39-AD52-CEDC2CDF8A48}" type="pres">
      <dgm:prSet presAssocID="{55C30017-11D8-409B-B674-4EB104FAC73A}" presName="rootConnector" presStyleLbl="node2" presStyleIdx="0" presStyleCnt="2"/>
      <dgm:spPr/>
      <dgm:t>
        <a:bodyPr/>
        <a:lstStyle/>
        <a:p>
          <a:endParaRPr lang="en-US"/>
        </a:p>
      </dgm:t>
    </dgm:pt>
    <dgm:pt modelId="{FDF5F3A8-6002-4A7C-8168-9B378A453472}" type="pres">
      <dgm:prSet presAssocID="{55C30017-11D8-409B-B674-4EB104FAC73A}" presName="hierChild4" presStyleCnt="0"/>
      <dgm:spPr/>
    </dgm:pt>
    <dgm:pt modelId="{C077AE59-080C-46E5-AD04-ED05D07EE504}" type="pres">
      <dgm:prSet presAssocID="{55C30017-11D8-409B-B674-4EB104FAC73A}" presName="hierChild5" presStyleCnt="0"/>
      <dgm:spPr/>
    </dgm:pt>
    <dgm:pt modelId="{B343B844-3AC8-4A77-BB53-B2E6702FED66}" type="pres">
      <dgm:prSet presAssocID="{F17464B1-063A-4088-981F-62837AB0E8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8813C6E-57C4-4227-9FFC-BEA066D74D65}" type="pres">
      <dgm:prSet presAssocID="{A8326E74-14C0-4BD9-A671-CEF3951AD707}" presName="hierRoot2" presStyleCnt="0">
        <dgm:presLayoutVars>
          <dgm:hierBranch val="init"/>
        </dgm:presLayoutVars>
      </dgm:prSet>
      <dgm:spPr/>
    </dgm:pt>
    <dgm:pt modelId="{C861F4AD-5679-41A2-A25D-B54B4621AAE0}" type="pres">
      <dgm:prSet presAssocID="{A8326E74-14C0-4BD9-A671-CEF3951AD707}" presName="rootComposite" presStyleCnt="0"/>
      <dgm:spPr/>
    </dgm:pt>
    <dgm:pt modelId="{CC383348-198F-4F58-BFF6-96A5D78515C1}" type="pres">
      <dgm:prSet presAssocID="{A8326E74-14C0-4BD9-A671-CEF3951AD707}" presName="rootText" presStyleLbl="node2" presStyleIdx="1" presStyleCnt="2" custScaleX="136120" custScaleY="189740" custLinFactNeighborX="3329" custLinFactNeighborY="1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5132F-FA59-462A-8BF6-577CD2C3B851}" type="pres">
      <dgm:prSet presAssocID="{A8326E74-14C0-4BD9-A671-CEF3951AD707}" presName="rootConnector" presStyleLbl="node2" presStyleIdx="1" presStyleCnt="2"/>
      <dgm:spPr/>
      <dgm:t>
        <a:bodyPr/>
        <a:lstStyle/>
        <a:p>
          <a:endParaRPr lang="en-US"/>
        </a:p>
      </dgm:t>
    </dgm:pt>
    <dgm:pt modelId="{D4DB4C65-7CDC-4226-87EF-709A6E3636A6}" type="pres">
      <dgm:prSet presAssocID="{A8326E74-14C0-4BD9-A671-CEF3951AD707}" presName="hierChild4" presStyleCnt="0"/>
      <dgm:spPr/>
    </dgm:pt>
    <dgm:pt modelId="{FD7C8AEF-D640-4E7C-8489-B797791BCAB7}" type="pres">
      <dgm:prSet presAssocID="{A8326E74-14C0-4BD9-A671-CEF3951AD707}" presName="hierChild5" presStyleCnt="0"/>
      <dgm:spPr/>
    </dgm:pt>
    <dgm:pt modelId="{8D8869DE-8776-458C-92BB-F23AA537F447}" type="pres">
      <dgm:prSet presAssocID="{2E997080-CFE8-4233-832A-37808ADA2B90}" presName="hierChild3" presStyleCnt="0"/>
      <dgm:spPr/>
    </dgm:pt>
  </dgm:ptLst>
  <dgm:cxnLst>
    <dgm:cxn modelId="{D8F6AEBE-5573-4E13-925C-9451A561CE25}" type="presOf" srcId="{A8326E74-14C0-4BD9-A671-CEF3951AD707}" destId="{CC383348-198F-4F58-BFF6-96A5D78515C1}" srcOrd="0" destOrd="0" presId="urn:microsoft.com/office/officeart/2005/8/layout/orgChart1"/>
    <dgm:cxn modelId="{0491F3F1-7288-4FC1-93C3-C7528D7B31E7}" type="presOf" srcId="{55C30017-11D8-409B-B674-4EB104FAC73A}" destId="{AC2F7AFF-8979-4E39-AD52-CEDC2CDF8A48}" srcOrd="1" destOrd="0" presId="urn:microsoft.com/office/officeart/2005/8/layout/orgChart1"/>
    <dgm:cxn modelId="{44C64873-1E2E-4BD4-A89C-0DDBF4104B10}" type="presOf" srcId="{2E997080-CFE8-4233-832A-37808ADA2B90}" destId="{1D04F3E2-F34E-42A0-95DA-303F9FAA178B}" srcOrd="0" destOrd="0" presId="urn:microsoft.com/office/officeart/2005/8/layout/orgChart1"/>
    <dgm:cxn modelId="{D38C64D9-317F-426C-BE78-8370FE3C5939}" type="presOf" srcId="{2E997080-CFE8-4233-832A-37808ADA2B90}" destId="{F50BD934-A570-4784-A621-3A976A063305}" srcOrd="1" destOrd="0" presId="urn:microsoft.com/office/officeart/2005/8/layout/orgChart1"/>
    <dgm:cxn modelId="{335F8A93-22BA-4E42-8860-948BD0E48AAC}" type="presOf" srcId="{F17464B1-063A-4088-981F-62837AB0E84B}" destId="{B343B844-3AC8-4A77-BB53-B2E6702FED66}" srcOrd="0" destOrd="0" presId="urn:microsoft.com/office/officeart/2005/8/layout/orgChart1"/>
    <dgm:cxn modelId="{F2D8F49E-BFC8-4DEF-A1B9-EE9BC4F11384}" type="presOf" srcId="{125D6309-8EDF-40D8-8FCC-267D4E4E8DC5}" destId="{59CBDEAF-5098-4A9B-8ED2-441A4ECB9793}" srcOrd="0" destOrd="0" presId="urn:microsoft.com/office/officeart/2005/8/layout/orgChart1"/>
    <dgm:cxn modelId="{AF6157DC-B2EA-4069-A268-80EE9C674223}" type="presOf" srcId="{55C30017-11D8-409B-B674-4EB104FAC73A}" destId="{C6D38090-9F0F-4AD1-902C-E3BE62AAF588}" srcOrd="0" destOrd="0" presId="urn:microsoft.com/office/officeart/2005/8/layout/orgChart1"/>
    <dgm:cxn modelId="{1AA93CC4-1FCD-4AE1-A023-5ED7DEE9384B}" srcId="{2E997080-CFE8-4233-832A-37808ADA2B90}" destId="{A8326E74-14C0-4BD9-A671-CEF3951AD707}" srcOrd="1" destOrd="0" parTransId="{F17464B1-063A-4088-981F-62837AB0E84B}" sibTransId="{90FF8CFB-60E0-4F23-ADF4-0A895E79357C}"/>
    <dgm:cxn modelId="{B7BFE7A0-6E1C-4D2B-B0E5-07964CE659B7}" type="presOf" srcId="{68E366AD-920B-4EEA-8005-CDDE6FE8D796}" destId="{82624669-BF95-4B15-A704-05717B782BAC}" srcOrd="0" destOrd="0" presId="urn:microsoft.com/office/officeart/2005/8/layout/orgChart1"/>
    <dgm:cxn modelId="{B35E7BD7-B307-4C53-8055-9BCAEED02897}" srcId="{2E997080-CFE8-4233-832A-37808ADA2B90}" destId="{55C30017-11D8-409B-B674-4EB104FAC73A}" srcOrd="0" destOrd="0" parTransId="{68E366AD-920B-4EEA-8005-CDDE6FE8D796}" sibTransId="{83962784-F3CB-4575-A1AE-349B7E5104AF}"/>
    <dgm:cxn modelId="{1CFC25E5-93EA-4B6E-96F6-78260326F2DA}" srcId="{125D6309-8EDF-40D8-8FCC-267D4E4E8DC5}" destId="{2E997080-CFE8-4233-832A-37808ADA2B90}" srcOrd="0" destOrd="0" parTransId="{C15F2556-830B-41F5-8F70-26BF5857568F}" sibTransId="{8C75624B-5A07-4AF5-BE69-205F5FDB4FEC}"/>
    <dgm:cxn modelId="{E500849D-ACEF-46A0-8499-756E0C68CF7A}" type="presOf" srcId="{A8326E74-14C0-4BD9-A671-CEF3951AD707}" destId="{FE55132F-FA59-462A-8BF6-577CD2C3B851}" srcOrd="1" destOrd="0" presId="urn:microsoft.com/office/officeart/2005/8/layout/orgChart1"/>
    <dgm:cxn modelId="{AE798E37-8A16-46BA-84B3-FC96D957DA66}" type="presParOf" srcId="{59CBDEAF-5098-4A9B-8ED2-441A4ECB9793}" destId="{E75C9DFA-28B4-4882-91D8-2C2973904783}" srcOrd="0" destOrd="0" presId="urn:microsoft.com/office/officeart/2005/8/layout/orgChart1"/>
    <dgm:cxn modelId="{101F00C2-37B1-43A6-8994-256294B7B691}" type="presParOf" srcId="{E75C9DFA-28B4-4882-91D8-2C2973904783}" destId="{12F9030D-7416-4995-84CE-9F15293FA921}" srcOrd="0" destOrd="0" presId="urn:microsoft.com/office/officeart/2005/8/layout/orgChart1"/>
    <dgm:cxn modelId="{1DCB528E-D7E7-4167-B6D8-47964ADF0DF0}" type="presParOf" srcId="{12F9030D-7416-4995-84CE-9F15293FA921}" destId="{1D04F3E2-F34E-42A0-95DA-303F9FAA178B}" srcOrd="0" destOrd="0" presId="urn:microsoft.com/office/officeart/2005/8/layout/orgChart1"/>
    <dgm:cxn modelId="{4466F9B9-1067-483B-A500-04E39AAA0A50}" type="presParOf" srcId="{12F9030D-7416-4995-84CE-9F15293FA921}" destId="{F50BD934-A570-4784-A621-3A976A063305}" srcOrd="1" destOrd="0" presId="urn:microsoft.com/office/officeart/2005/8/layout/orgChart1"/>
    <dgm:cxn modelId="{390C45D2-7DC8-4E0B-890F-2FF23D62C395}" type="presParOf" srcId="{E75C9DFA-28B4-4882-91D8-2C2973904783}" destId="{7E44F13E-F2F4-42A1-8D6C-EE715E628FA4}" srcOrd="1" destOrd="0" presId="urn:microsoft.com/office/officeart/2005/8/layout/orgChart1"/>
    <dgm:cxn modelId="{55B40DCD-CAC6-46CC-8C09-EDEB2B708C2C}" type="presParOf" srcId="{7E44F13E-F2F4-42A1-8D6C-EE715E628FA4}" destId="{82624669-BF95-4B15-A704-05717B782BAC}" srcOrd="0" destOrd="0" presId="urn:microsoft.com/office/officeart/2005/8/layout/orgChart1"/>
    <dgm:cxn modelId="{52BE911F-C292-4C26-8F4E-F1CAE865AE62}" type="presParOf" srcId="{7E44F13E-F2F4-42A1-8D6C-EE715E628FA4}" destId="{FEFCD3CD-13FE-4EA7-B363-70BB0312364B}" srcOrd="1" destOrd="0" presId="urn:microsoft.com/office/officeart/2005/8/layout/orgChart1"/>
    <dgm:cxn modelId="{B50226C7-422A-4F59-952C-86B488AE75FE}" type="presParOf" srcId="{FEFCD3CD-13FE-4EA7-B363-70BB0312364B}" destId="{786C6C4A-D5B0-45BD-9D72-EA3B885C508A}" srcOrd="0" destOrd="0" presId="urn:microsoft.com/office/officeart/2005/8/layout/orgChart1"/>
    <dgm:cxn modelId="{00150E18-4387-444F-993E-BB71710BFD84}" type="presParOf" srcId="{786C6C4A-D5B0-45BD-9D72-EA3B885C508A}" destId="{C6D38090-9F0F-4AD1-902C-E3BE62AAF588}" srcOrd="0" destOrd="0" presId="urn:microsoft.com/office/officeart/2005/8/layout/orgChart1"/>
    <dgm:cxn modelId="{20563D90-9EBF-46CD-B79D-95C94DFA4276}" type="presParOf" srcId="{786C6C4A-D5B0-45BD-9D72-EA3B885C508A}" destId="{AC2F7AFF-8979-4E39-AD52-CEDC2CDF8A48}" srcOrd="1" destOrd="0" presId="urn:microsoft.com/office/officeart/2005/8/layout/orgChart1"/>
    <dgm:cxn modelId="{CD2C3475-33E9-4EE1-A962-4A459FDEF162}" type="presParOf" srcId="{FEFCD3CD-13FE-4EA7-B363-70BB0312364B}" destId="{FDF5F3A8-6002-4A7C-8168-9B378A453472}" srcOrd="1" destOrd="0" presId="urn:microsoft.com/office/officeart/2005/8/layout/orgChart1"/>
    <dgm:cxn modelId="{D335A9A9-DBD0-4A85-8C9D-B3BBFF555534}" type="presParOf" srcId="{FEFCD3CD-13FE-4EA7-B363-70BB0312364B}" destId="{C077AE59-080C-46E5-AD04-ED05D07EE504}" srcOrd="2" destOrd="0" presId="urn:microsoft.com/office/officeart/2005/8/layout/orgChart1"/>
    <dgm:cxn modelId="{D4FAEEC6-435A-418E-8B05-67122B67763B}" type="presParOf" srcId="{7E44F13E-F2F4-42A1-8D6C-EE715E628FA4}" destId="{B343B844-3AC8-4A77-BB53-B2E6702FED66}" srcOrd="2" destOrd="0" presId="urn:microsoft.com/office/officeart/2005/8/layout/orgChart1"/>
    <dgm:cxn modelId="{ED788AD1-3405-4B59-AAB9-743FA6AB60E1}" type="presParOf" srcId="{7E44F13E-F2F4-42A1-8D6C-EE715E628FA4}" destId="{98813C6E-57C4-4227-9FFC-BEA066D74D65}" srcOrd="3" destOrd="0" presId="urn:microsoft.com/office/officeart/2005/8/layout/orgChart1"/>
    <dgm:cxn modelId="{68793BBF-7F89-4CA8-896F-3A700237DC5F}" type="presParOf" srcId="{98813C6E-57C4-4227-9FFC-BEA066D74D65}" destId="{C861F4AD-5679-41A2-A25D-B54B4621AAE0}" srcOrd="0" destOrd="0" presId="urn:microsoft.com/office/officeart/2005/8/layout/orgChart1"/>
    <dgm:cxn modelId="{C6ED8F72-4A62-47AA-952D-4F45CDCFCA79}" type="presParOf" srcId="{C861F4AD-5679-41A2-A25D-B54B4621AAE0}" destId="{CC383348-198F-4F58-BFF6-96A5D78515C1}" srcOrd="0" destOrd="0" presId="urn:microsoft.com/office/officeart/2005/8/layout/orgChart1"/>
    <dgm:cxn modelId="{793C6CAA-DE20-4AA2-BC10-DCE02F3B355B}" type="presParOf" srcId="{C861F4AD-5679-41A2-A25D-B54B4621AAE0}" destId="{FE55132F-FA59-462A-8BF6-577CD2C3B851}" srcOrd="1" destOrd="0" presId="urn:microsoft.com/office/officeart/2005/8/layout/orgChart1"/>
    <dgm:cxn modelId="{BC9858A7-7DD2-42CF-8CB2-26AA423DC238}" type="presParOf" srcId="{98813C6E-57C4-4227-9FFC-BEA066D74D65}" destId="{D4DB4C65-7CDC-4226-87EF-709A6E3636A6}" srcOrd="1" destOrd="0" presId="urn:microsoft.com/office/officeart/2005/8/layout/orgChart1"/>
    <dgm:cxn modelId="{2E0C108A-AD60-43C2-AF5C-C288A7B9E355}" type="presParOf" srcId="{98813C6E-57C4-4227-9FFC-BEA066D74D65}" destId="{FD7C8AEF-D640-4E7C-8489-B797791BCAB7}" srcOrd="2" destOrd="0" presId="urn:microsoft.com/office/officeart/2005/8/layout/orgChart1"/>
    <dgm:cxn modelId="{A77BD380-68F1-40FF-907E-40D088E6652E}" type="presParOf" srcId="{E75C9DFA-28B4-4882-91D8-2C2973904783}" destId="{8D8869DE-8776-458C-92BB-F23AA537F44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FCD59E-B5FF-4CB4-B0E2-37DD52E7B3E2}" type="doc">
      <dgm:prSet loTypeId="urn:microsoft.com/office/officeart/2005/8/layout/hierarchy3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0C1399-B7DD-4D6B-AA8A-F62358BF1CF9}">
      <dgm:prSet phldrT="[Text]"/>
      <dgm:spPr/>
      <dgm:t>
        <a:bodyPr/>
        <a:lstStyle/>
        <a:p>
          <a:r>
            <a:rPr lang="en-US" dirty="0" smtClean="0"/>
            <a:t>Connection between laptop and the Device</a:t>
          </a:r>
          <a:endParaRPr lang="en-US" dirty="0"/>
        </a:p>
      </dgm:t>
    </dgm:pt>
    <dgm:pt modelId="{B5BBEDA1-6CDF-411A-90F4-A49038131C3A}" type="parTrans" cxnId="{829182A2-03DD-43CC-9C97-5DACA9F39C5C}">
      <dgm:prSet/>
      <dgm:spPr/>
      <dgm:t>
        <a:bodyPr/>
        <a:lstStyle/>
        <a:p>
          <a:endParaRPr lang="en-US"/>
        </a:p>
      </dgm:t>
    </dgm:pt>
    <dgm:pt modelId="{AD940320-06D3-4D4D-8B7A-2C6DA7DD3106}" type="sibTrans" cxnId="{829182A2-03DD-43CC-9C97-5DACA9F39C5C}">
      <dgm:prSet/>
      <dgm:spPr/>
      <dgm:t>
        <a:bodyPr/>
        <a:lstStyle/>
        <a:p>
          <a:endParaRPr lang="en-US"/>
        </a:p>
      </dgm:t>
    </dgm:pt>
    <dgm:pt modelId="{81A03797-9BAD-4D2B-90FB-C3455CAEBE79}">
      <dgm:prSet phldrT="[Text]"/>
      <dgm:spPr/>
      <dgm:t>
        <a:bodyPr/>
        <a:lstStyle/>
        <a:p>
          <a:r>
            <a:rPr lang="en-US" dirty="0" smtClean="0"/>
            <a:t>Software will run as a background process</a:t>
          </a:r>
          <a:endParaRPr lang="en-US" dirty="0"/>
        </a:p>
      </dgm:t>
    </dgm:pt>
    <dgm:pt modelId="{2A787B77-870C-48FD-AC8C-F2010AE9BD05}" type="parTrans" cxnId="{790C19C4-84D3-4CD4-BB59-E3B459DC4EBC}">
      <dgm:prSet/>
      <dgm:spPr/>
      <dgm:t>
        <a:bodyPr/>
        <a:lstStyle/>
        <a:p>
          <a:endParaRPr lang="en-US"/>
        </a:p>
      </dgm:t>
    </dgm:pt>
    <dgm:pt modelId="{EC1503F7-27BB-44F8-8C60-6407C272FAE9}" type="sibTrans" cxnId="{790C19C4-84D3-4CD4-BB59-E3B459DC4EBC}">
      <dgm:prSet/>
      <dgm:spPr/>
      <dgm:t>
        <a:bodyPr/>
        <a:lstStyle/>
        <a:p>
          <a:endParaRPr lang="en-US"/>
        </a:p>
      </dgm:t>
    </dgm:pt>
    <dgm:pt modelId="{5CB319C9-2FD0-4690-9705-E42A09A14F4A}">
      <dgm:prSet phldrT="[Text]"/>
      <dgm:spPr/>
      <dgm:t>
        <a:bodyPr/>
        <a:lstStyle/>
        <a:p>
          <a:r>
            <a:rPr lang="en-US" b="0" i="0" dirty="0" smtClean="0"/>
            <a:t>JSR-82 is a java specification for defining APIs for communicating with Bluetooth devices</a:t>
          </a:r>
          <a:endParaRPr lang="en-US" dirty="0"/>
        </a:p>
      </dgm:t>
    </dgm:pt>
    <dgm:pt modelId="{AB1274D5-941A-4EE2-9A2E-7CF284226044}" type="parTrans" cxnId="{727E5FE6-BDC2-496D-835B-3B3D524E0F26}">
      <dgm:prSet/>
      <dgm:spPr/>
      <dgm:t>
        <a:bodyPr/>
        <a:lstStyle/>
        <a:p>
          <a:endParaRPr lang="en-US"/>
        </a:p>
      </dgm:t>
    </dgm:pt>
    <dgm:pt modelId="{E6AEFED3-7AB7-4D3E-A5AE-053055CCE690}" type="sibTrans" cxnId="{727E5FE6-BDC2-496D-835B-3B3D524E0F26}">
      <dgm:prSet/>
      <dgm:spPr/>
      <dgm:t>
        <a:bodyPr/>
        <a:lstStyle/>
        <a:p>
          <a:endParaRPr lang="en-US"/>
        </a:p>
      </dgm:t>
    </dgm:pt>
    <dgm:pt modelId="{4979F7E0-6FCF-4EB7-85C4-E57E00C416D2}">
      <dgm:prSet phldrT="[Text]"/>
      <dgm:spPr/>
      <dgm:t>
        <a:bodyPr/>
        <a:lstStyle/>
        <a:p>
          <a:r>
            <a:rPr lang="en-US" dirty="0" smtClean="0"/>
            <a:t>Encryption</a:t>
          </a:r>
          <a:endParaRPr lang="en-US" dirty="0"/>
        </a:p>
      </dgm:t>
    </dgm:pt>
    <dgm:pt modelId="{237B1199-A1D0-49E9-808C-897A3F0F03DE}" type="parTrans" cxnId="{47FA4860-DD55-48C7-ABE1-D7D86767A8DF}">
      <dgm:prSet/>
      <dgm:spPr/>
      <dgm:t>
        <a:bodyPr/>
        <a:lstStyle/>
        <a:p>
          <a:endParaRPr lang="en-US"/>
        </a:p>
      </dgm:t>
    </dgm:pt>
    <dgm:pt modelId="{DED2338E-AA02-46B6-9D39-FCF8B2D83398}" type="sibTrans" cxnId="{47FA4860-DD55-48C7-ABE1-D7D86767A8DF}">
      <dgm:prSet/>
      <dgm:spPr/>
      <dgm:t>
        <a:bodyPr/>
        <a:lstStyle/>
        <a:p>
          <a:endParaRPr lang="en-US"/>
        </a:p>
      </dgm:t>
    </dgm:pt>
    <dgm:pt modelId="{15A3A451-CDF9-4C76-B526-56A6AEEBFB63}">
      <dgm:prSet phldrT="[Text]"/>
      <dgm:spPr/>
      <dgm:t>
        <a:bodyPr/>
        <a:lstStyle/>
        <a:p>
          <a:r>
            <a:rPr lang="en-US" dirty="0" smtClean="0"/>
            <a:t>Encryption of files will be done using </a:t>
          </a:r>
          <a:r>
            <a:rPr lang="en-US" dirty="0" err="1" smtClean="0"/>
            <a:t>Rijndael</a:t>
          </a:r>
          <a:r>
            <a:rPr lang="en-US" dirty="0" smtClean="0"/>
            <a:t> Encryption algorithm</a:t>
          </a:r>
          <a:endParaRPr lang="en-US" dirty="0"/>
        </a:p>
      </dgm:t>
    </dgm:pt>
    <dgm:pt modelId="{F2AB7C22-9572-47FE-9A43-16F3F1D00B25}" type="parTrans" cxnId="{3887EBC1-1346-4FC3-B206-672DF85484BC}">
      <dgm:prSet/>
      <dgm:spPr/>
      <dgm:t>
        <a:bodyPr/>
        <a:lstStyle/>
        <a:p>
          <a:endParaRPr lang="en-US"/>
        </a:p>
      </dgm:t>
    </dgm:pt>
    <dgm:pt modelId="{BE807F65-9E25-4190-BEB2-E9E9C67E9750}" type="sibTrans" cxnId="{3887EBC1-1346-4FC3-B206-672DF85484BC}">
      <dgm:prSet/>
      <dgm:spPr/>
      <dgm:t>
        <a:bodyPr/>
        <a:lstStyle/>
        <a:p>
          <a:endParaRPr lang="en-US"/>
        </a:p>
      </dgm:t>
    </dgm:pt>
    <dgm:pt modelId="{E1EFD283-1924-4ED1-AEE1-A0FDC6DB2D43}">
      <dgm:prSet/>
      <dgm:spPr/>
      <dgm:t>
        <a:bodyPr/>
        <a:lstStyle/>
        <a:p>
          <a:r>
            <a:rPr lang="en-US" dirty="0" smtClean="0"/>
            <a:t>Discover Bluetooth devices </a:t>
          </a:r>
          <a:endParaRPr lang="en-US" dirty="0"/>
        </a:p>
      </dgm:t>
    </dgm:pt>
    <dgm:pt modelId="{96F26749-2E09-4A89-A174-C5CF30C0CC00}" type="parTrans" cxnId="{C712CFD0-7DAE-4E39-8262-1F578B89A8DF}">
      <dgm:prSet/>
      <dgm:spPr/>
      <dgm:t>
        <a:bodyPr/>
        <a:lstStyle/>
        <a:p>
          <a:endParaRPr lang="en-US"/>
        </a:p>
      </dgm:t>
    </dgm:pt>
    <dgm:pt modelId="{A37F83A2-1889-47AD-B0AF-00389B08873D}" type="sibTrans" cxnId="{C712CFD0-7DAE-4E39-8262-1F578B89A8DF}">
      <dgm:prSet/>
      <dgm:spPr/>
      <dgm:t>
        <a:bodyPr/>
        <a:lstStyle/>
        <a:p>
          <a:endParaRPr lang="en-US"/>
        </a:p>
      </dgm:t>
    </dgm:pt>
    <dgm:pt modelId="{A5C52629-6027-40BD-996B-AA9DF0ECF95F}">
      <dgm:prSet/>
      <dgm:spPr/>
      <dgm:t>
        <a:bodyPr/>
        <a:lstStyle/>
        <a:p>
          <a:r>
            <a:rPr lang="en-US" dirty="0" smtClean="0"/>
            <a:t>Pairs with the Bluetooth devices using MAC Address of the device</a:t>
          </a:r>
          <a:endParaRPr lang="en-US" dirty="0"/>
        </a:p>
      </dgm:t>
    </dgm:pt>
    <dgm:pt modelId="{A08F7DD6-6E7A-4F74-B4E5-44F0FF863DFD}" type="parTrans" cxnId="{864DABE8-EF6D-4BAE-904E-B6EF5928C66E}">
      <dgm:prSet/>
      <dgm:spPr/>
      <dgm:t>
        <a:bodyPr/>
        <a:lstStyle/>
        <a:p>
          <a:endParaRPr lang="en-US"/>
        </a:p>
      </dgm:t>
    </dgm:pt>
    <dgm:pt modelId="{46D250DE-1303-4DE0-A0CD-29A3BE489CC7}" type="sibTrans" cxnId="{864DABE8-EF6D-4BAE-904E-B6EF5928C66E}">
      <dgm:prSet/>
      <dgm:spPr/>
      <dgm:t>
        <a:bodyPr/>
        <a:lstStyle/>
        <a:p>
          <a:endParaRPr lang="en-US"/>
        </a:p>
      </dgm:t>
    </dgm:pt>
    <dgm:pt modelId="{45CDF622-6A30-4052-BAC1-838623FA55F9}">
      <dgm:prSet/>
      <dgm:spPr/>
      <dgm:t>
        <a:bodyPr/>
        <a:lstStyle/>
        <a:p>
          <a:r>
            <a:rPr lang="en-US" dirty="0" smtClean="0"/>
            <a:t>Software will implement handshake protocol every 5 seconds with device</a:t>
          </a:r>
          <a:endParaRPr lang="en-US" dirty="0"/>
        </a:p>
      </dgm:t>
    </dgm:pt>
    <dgm:pt modelId="{11F98878-E1CF-4EB3-9BA0-83AB5071CB75}" type="parTrans" cxnId="{7EFF30D3-5310-4EDB-87E7-F980AC2A9FE0}">
      <dgm:prSet/>
      <dgm:spPr/>
      <dgm:t>
        <a:bodyPr/>
        <a:lstStyle/>
        <a:p>
          <a:endParaRPr lang="en-US"/>
        </a:p>
      </dgm:t>
    </dgm:pt>
    <dgm:pt modelId="{F7353300-E607-4F66-8831-A0C934F52C30}" type="sibTrans" cxnId="{7EFF30D3-5310-4EDB-87E7-F980AC2A9FE0}">
      <dgm:prSet/>
      <dgm:spPr/>
      <dgm:t>
        <a:bodyPr/>
        <a:lstStyle/>
        <a:p>
          <a:endParaRPr lang="en-US"/>
        </a:p>
      </dgm:t>
    </dgm:pt>
    <dgm:pt modelId="{B5D99DD7-093E-46F0-9F70-11A102727596}">
      <dgm:prSet/>
      <dgm:spPr/>
      <dgm:t>
        <a:bodyPr/>
        <a:lstStyle/>
        <a:p>
          <a:r>
            <a:rPr lang="en-US" dirty="0" smtClean="0"/>
            <a:t>If device not in range, All working files will be encrypted</a:t>
          </a:r>
          <a:endParaRPr lang="en-US" dirty="0"/>
        </a:p>
      </dgm:t>
    </dgm:pt>
    <dgm:pt modelId="{AD90801F-22E0-4A3E-B8F5-A3F39245261E}" type="parTrans" cxnId="{803FCE0E-1A63-44C7-B63B-A61FC9F13099}">
      <dgm:prSet/>
      <dgm:spPr/>
      <dgm:t>
        <a:bodyPr/>
        <a:lstStyle/>
        <a:p>
          <a:endParaRPr lang="en-US"/>
        </a:p>
      </dgm:t>
    </dgm:pt>
    <dgm:pt modelId="{3F0559E0-CEC0-48FA-8BBE-F23775B71F0B}" type="sibTrans" cxnId="{803FCE0E-1A63-44C7-B63B-A61FC9F13099}">
      <dgm:prSet/>
      <dgm:spPr/>
      <dgm:t>
        <a:bodyPr/>
        <a:lstStyle/>
        <a:p>
          <a:endParaRPr lang="en-US"/>
        </a:p>
      </dgm:t>
    </dgm:pt>
    <dgm:pt modelId="{6BD24225-87C2-4DED-926C-F5B36F0929EE}" type="pres">
      <dgm:prSet presAssocID="{0CFCD59E-B5FF-4CB4-B0E2-37DD52E7B3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0716D62-E961-4BC7-B18D-D2411015CF96}" type="pres">
      <dgm:prSet presAssocID="{370C1399-B7DD-4D6B-AA8A-F62358BF1CF9}" presName="root" presStyleCnt="0"/>
      <dgm:spPr/>
    </dgm:pt>
    <dgm:pt modelId="{CFD941DC-3BD2-4449-A825-CEA3ADB61D38}" type="pres">
      <dgm:prSet presAssocID="{370C1399-B7DD-4D6B-AA8A-F62358BF1CF9}" presName="rootComposite" presStyleCnt="0"/>
      <dgm:spPr/>
    </dgm:pt>
    <dgm:pt modelId="{164299F2-F1C6-4BD0-82C0-70DA24A99926}" type="pres">
      <dgm:prSet presAssocID="{370C1399-B7DD-4D6B-AA8A-F62358BF1CF9}" presName="rootText" presStyleLbl="node1" presStyleIdx="0" presStyleCnt="2" custScaleX="549443"/>
      <dgm:spPr/>
      <dgm:t>
        <a:bodyPr/>
        <a:lstStyle/>
        <a:p>
          <a:endParaRPr lang="en-US"/>
        </a:p>
      </dgm:t>
    </dgm:pt>
    <dgm:pt modelId="{BA54457A-A505-432C-89F5-E9C6099E636B}" type="pres">
      <dgm:prSet presAssocID="{370C1399-B7DD-4D6B-AA8A-F62358BF1CF9}" presName="rootConnector" presStyleLbl="node1" presStyleIdx="0" presStyleCnt="2"/>
      <dgm:spPr/>
      <dgm:t>
        <a:bodyPr/>
        <a:lstStyle/>
        <a:p>
          <a:endParaRPr lang="en-US"/>
        </a:p>
      </dgm:t>
    </dgm:pt>
    <dgm:pt modelId="{32FAC332-7ECE-4462-A9E1-AA285282B000}" type="pres">
      <dgm:prSet presAssocID="{370C1399-B7DD-4D6B-AA8A-F62358BF1CF9}" presName="childShape" presStyleCnt="0"/>
      <dgm:spPr/>
    </dgm:pt>
    <dgm:pt modelId="{D6785E1D-C919-4098-AF42-D72E41508547}" type="pres">
      <dgm:prSet presAssocID="{2A787B77-870C-48FD-AC8C-F2010AE9BD05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A592449-86AB-497D-9D5D-AAC16142CE85}" type="pres">
      <dgm:prSet presAssocID="{81A03797-9BAD-4D2B-90FB-C3455CAEBE79}" presName="childText" presStyleLbl="bgAcc1" presStyleIdx="0" presStyleCnt="7" custScaleX="547078" custScaleY="57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D8C1E-0FAB-400D-B20E-1BE5F8946BB4}" type="pres">
      <dgm:prSet presAssocID="{96F26749-2E09-4A89-A174-C5CF30C0CC00}" presName="Name13" presStyleLbl="parChTrans1D2" presStyleIdx="1" presStyleCnt="7"/>
      <dgm:spPr/>
      <dgm:t>
        <a:bodyPr/>
        <a:lstStyle/>
        <a:p>
          <a:endParaRPr lang="en-US"/>
        </a:p>
      </dgm:t>
    </dgm:pt>
    <dgm:pt modelId="{5A17572F-C0A2-4C83-BEDE-76095BFCDEEF}" type="pres">
      <dgm:prSet presAssocID="{E1EFD283-1924-4ED1-AEE1-A0FDC6DB2D43}" presName="childText" presStyleLbl="bgAcc1" presStyleIdx="1" presStyleCnt="7" custScaleX="487408" custScaleY="52619" custLinFactNeighborY="-2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3AC38-9CDE-4A2F-81B5-EAB855164078}" type="pres">
      <dgm:prSet presAssocID="{A08F7DD6-6E7A-4F74-B4E5-44F0FF863DFD}" presName="Name13" presStyleLbl="parChTrans1D2" presStyleIdx="2" presStyleCnt="7"/>
      <dgm:spPr/>
      <dgm:t>
        <a:bodyPr/>
        <a:lstStyle/>
        <a:p>
          <a:endParaRPr lang="en-US"/>
        </a:p>
      </dgm:t>
    </dgm:pt>
    <dgm:pt modelId="{5266803C-2011-4824-8DE7-F861F5DEB150}" type="pres">
      <dgm:prSet presAssocID="{A5C52629-6027-40BD-996B-AA9DF0ECF95F}" presName="childText" presStyleLbl="bgAcc1" presStyleIdx="2" presStyleCnt="7" custScaleX="540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9BEE6-0145-4B1A-874A-F79F22730433}" type="pres">
      <dgm:prSet presAssocID="{AB1274D5-941A-4EE2-9A2E-7CF284226044}" presName="Name13" presStyleLbl="parChTrans1D2" presStyleIdx="3" presStyleCnt="7"/>
      <dgm:spPr/>
      <dgm:t>
        <a:bodyPr/>
        <a:lstStyle/>
        <a:p>
          <a:endParaRPr lang="en-US"/>
        </a:p>
      </dgm:t>
    </dgm:pt>
    <dgm:pt modelId="{7AF903AB-5B8C-48F3-812A-4CB937B1D56C}" type="pres">
      <dgm:prSet presAssocID="{5CB319C9-2FD0-4690-9705-E42A09A14F4A}" presName="childText" presStyleLbl="bgAcc1" presStyleIdx="3" presStyleCnt="7" custScaleX="565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2572D-51C6-4B77-A7DD-B717DD204066}" type="pres">
      <dgm:prSet presAssocID="{11F98878-E1CF-4EB3-9BA0-83AB5071CB75}" presName="Name13" presStyleLbl="parChTrans1D2" presStyleIdx="4" presStyleCnt="7"/>
      <dgm:spPr/>
      <dgm:t>
        <a:bodyPr/>
        <a:lstStyle/>
        <a:p>
          <a:endParaRPr lang="en-US"/>
        </a:p>
      </dgm:t>
    </dgm:pt>
    <dgm:pt modelId="{ACCAC853-D23A-4F4D-82BD-B2E24741FC75}" type="pres">
      <dgm:prSet presAssocID="{45CDF622-6A30-4052-BAC1-838623FA55F9}" presName="childText" presStyleLbl="bgAcc1" presStyleIdx="4" presStyleCnt="7" custScaleX="540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622F8-45FB-43E6-8A26-22F0C63D559F}" type="pres">
      <dgm:prSet presAssocID="{AD90801F-22E0-4A3E-B8F5-A3F39245261E}" presName="Name13" presStyleLbl="parChTrans1D2" presStyleIdx="5" presStyleCnt="7"/>
      <dgm:spPr/>
      <dgm:t>
        <a:bodyPr/>
        <a:lstStyle/>
        <a:p>
          <a:endParaRPr lang="en-US"/>
        </a:p>
      </dgm:t>
    </dgm:pt>
    <dgm:pt modelId="{25C91A83-2E68-41E7-929B-8F373677E9CD}" type="pres">
      <dgm:prSet presAssocID="{B5D99DD7-093E-46F0-9F70-11A102727596}" presName="childText" presStyleLbl="bgAcc1" presStyleIdx="5" presStyleCnt="7" custScaleX="550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C482C-6F64-4B53-BDF4-F403162C65FC}" type="pres">
      <dgm:prSet presAssocID="{4979F7E0-6FCF-4EB7-85C4-E57E00C416D2}" presName="root" presStyleCnt="0"/>
      <dgm:spPr/>
    </dgm:pt>
    <dgm:pt modelId="{6053B197-3CA0-4DCF-A399-A82CA2CD44DB}" type="pres">
      <dgm:prSet presAssocID="{4979F7E0-6FCF-4EB7-85C4-E57E00C416D2}" presName="rootComposite" presStyleCnt="0"/>
      <dgm:spPr/>
    </dgm:pt>
    <dgm:pt modelId="{25A8788D-3EE6-4C3A-A84A-75A00F5968F8}" type="pres">
      <dgm:prSet presAssocID="{4979F7E0-6FCF-4EB7-85C4-E57E00C416D2}" presName="rootText" presStyleLbl="node1" presStyleIdx="1" presStyleCnt="2" custScaleX="202337"/>
      <dgm:spPr/>
      <dgm:t>
        <a:bodyPr/>
        <a:lstStyle/>
        <a:p>
          <a:endParaRPr lang="en-US"/>
        </a:p>
      </dgm:t>
    </dgm:pt>
    <dgm:pt modelId="{B26E7AEB-5A1E-4BAB-837D-8E94FCAB85EC}" type="pres">
      <dgm:prSet presAssocID="{4979F7E0-6FCF-4EB7-85C4-E57E00C416D2}" presName="rootConnector" presStyleLbl="node1" presStyleIdx="1" presStyleCnt="2"/>
      <dgm:spPr/>
      <dgm:t>
        <a:bodyPr/>
        <a:lstStyle/>
        <a:p>
          <a:endParaRPr lang="en-US"/>
        </a:p>
      </dgm:t>
    </dgm:pt>
    <dgm:pt modelId="{8BBBD4D5-E9E0-4C36-AAED-3765A400891D}" type="pres">
      <dgm:prSet presAssocID="{4979F7E0-6FCF-4EB7-85C4-E57E00C416D2}" presName="childShape" presStyleCnt="0"/>
      <dgm:spPr/>
    </dgm:pt>
    <dgm:pt modelId="{9A786E5B-1036-4DFC-9CC5-40E87A98991B}" type="pres">
      <dgm:prSet presAssocID="{F2AB7C22-9572-47FE-9A43-16F3F1D00B25}" presName="Name13" presStyleLbl="parChTrans1D2" presStyleIdx="6" presStyleCnt="7"/>
      <dgm:spPr/>
      <dgm:t>
        <a:bodyPr/>
        <a:lstStyle/>
        <a:p>
          <a:endParaRPr lang="en-US"/>
        </a:p>
      </dgm:t>
    </dgm:pt>
    <dgm:pt modelId="{BAF3FFC2-343F-4BE7-844E-6EDF4E8E2429}" type="pres">
      <dgm:prSet presAssocID="{15A3A451-CDF9-4C76-B526-56A6AEEBFB63}" presName="childText" presStyleLbl="bgAcc1" presStyleIdx="6" presStyleCnt="7" custScaleX="197884" custScaleY="363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10703E-7B4A-4476-BF08-95BE5FAEF5E5}" type="presOf" srcId="{A08F7DD6-6E7A-4F74-B4E5-44F0FF863DFD}" destId="{FB93AC38-9CDE-4A2F-81B5-EAB855164078}" srcOrd="0" destOrd="0" presId="urn:microsoft.com/office/officeart/2005/8/layout/hierarchy3"/>
    <dgm:cxn modelId="{E728B11E-ABB7-4F3C-993D-BE039CA27FB3}" type="presOf" srcId="{45CDF622-6A30-4052-BAC1-838623FA55F9}" destId="{ACCAC853-D23A-4F4D-82BD-B2E24741FC75}" srcOrd="0" destOrd="0" presId="urn:microsoft.com/office/officeart/2005/8/layout/hierarchy3"/>
    <dgm:cxn modelId="{7C551DB7-6E68-44DF-B1B5-07263C7EC1AD}" type="presOf" srcId="{AB1274D5-941A-4EE2-9A2E-7CF284226044}" destId="{50D9BEE6-0145-4B1A-874A-F79F22730433}" srcOrd="0" destOrd="0" presId="urn:microsoft.com/office/officeart/2005/8/layout/hierarchy3"/>
    <dgm:cxn modelId="{5831BAAE-D7B8-4931-892C-879BFD661356}" type="presOf" srcId="{E1EFD283-1924-4ED1-AEE1-A0FDC6DB2D43}" destId="{5A17572F-C0A2-4C83-BEDE-76095BFCDEEF}" srcOrd="0" destOrd="0" presId="urn:microsoft.com/office/officeart/2005/8/layout/hierarchy3"/>
    <dgm:cxn modelId="{8A33FEA9-85D2-482F-ACA2-F9F8001E3DA7}" type="presOf" srcId="{B5D99DD7-093E-46F0-9F70-11A102727596}" destId="{25C91A83-2E68-41E7-929B-8F373677E9CD}" srcOrd="0" destOrd="0" presId="urn:microsoft.com/office/officeart/2005/8/layout/hierarchy3"/>
    <dgm:cxn modelId="{26652DB4-72B3-4E45-9D92-4C927107DE3A}" type="presOf" srcId="{370C1399-B7DD-4D6B-AA8A-F62358BF1CF9}" destId="{164299F2-F1C6-4BD0-82C0-70DA24A99926}" srcOrd="0" destOrd="0" presId="urn:microsoft.com/office/officeart/2005/8/layout/hierarchy3"/>
    <dgm:cxn modelId="{3BEE4D9E-8BED-43F7-87F6-007ACF01C4DC}" type="presOf" srcId="{4979F7E0-6FCF-4EB7-85C4-E57E00C416D2}" destId="{25A8788D-3EE6-4C3A-A84A-75A00F5968F8}" srcOrd="0" destOrd="0" presId="urn:microsoft.com/office/officeart/2005/8/layout/hierarchy3"/>
    <dgm:cxn modelId="{767AAFBA-6281-4345-B5F1-A08FB40F7924}" type="presOf" srcId="{AD90801F-22E0-4A3E-B8F5-A3F39245261E}" destId="{628622F8-45FB-43E6-8A26-22F0C63D559F}" srcOrd="0" destOrd="0" presId="urn:microsoft.com/office/officeart/2005/8/layout/hierarchy3"/>
    <dgm:cxn modelId="{803FCE0E-1A63-44C7-B63B-A61FC9F13099}" srcId="{370C1399-B7DD-4D6B-AA8A-F62358BF1CF9}" destId="{B5D99DD7-093E-46F0-9F70-11A102727596}" srcOrd="5" destOrd="0" parTransId="{AD90801F-22E0-4A3E-B8F5-A3F39245261E}" sibTransId="{3F0559E0-CEC0-48FA-8BBE-F23775B71F0B}"/>
    <dgm:cxn modelId="{6FB21324-B5F3-4BB6-892E-4E90C86F3F30}" type="presOf" srcId="{2A787B77-870C-48FD-AC8C-F2010AE9BD05}" destId="{D6785E1D-C919-4098-AF42-D72E41508547}" srcOrd="0" destOrd="0" presId="urn:microsoft.com/office/officeart/2005/8/layout/hierarchy3"/>
    <dgm:cxn modelId="{727E5FE6-BDC2-496D-835B-3B3D524E0F26}" srcId="{370C1399-B7DD-4D6B-AA8A-F62358BF1CF9}" destId="{5CB319C9-2FD0-4690-9705-E42A09A14F4A}" srcOrd="3" destOrd="0" parTransId="{AB1274D5-941A-4EE2-9A2E-7CF284226044}" sibTransId="{E6AEFED3-7AB7-4D3E-A5AE-053055CCE690}"/>
    <dgm:cxn modelId="{790C19C4-84D3-4CD4-BB59-E3B459DC4EBC}" srcId="{370C1399-B7DD-4D6B-AA8A-F62358BF1CF9}" destId="{81A03797-9BAD-4D2B-90FB-C3455CAEBE79}" srcOrd="0" destOrd="0" parTransId="{2A787B77-870C-48FD-AC8C-F2010AE9BD05}" sibTransId="{EC1503F7-27BB-44F8-8C60-6407C272FAE9}"/>
    <dgm:cxn modelId="{829182A2-03DD-43CC-9C97-5DACA9F39C5C}" srcId="{0CFCD59E-B5FF-4CB4-B0E2-37DD52E7B3E2}" destId="{370C1399-B7DD-4D6B-AA8A-F62358BF1CF9}" srcOrd="0" destOrd="0" parTransId="{B5BBEDA1-6CDF-411A-90F4-A49038131C3A}" sibTransId="{AD940320-06D3-4D4D-8B7A-2C6DA7DD3106}"/>
    <dgm:cxn modelId="{EB76A7E6-BE80-4E70-B96A-EF43DD00FF1B}" type="presOf" srcId="{96F26749-2E09-4A89-A174-C5CF30C0CC00}" destId="{BF4D8C1E-0FAB-400D-B20E-1BE5F8946BB4}" srcOrd="0" destOrd="0" presId="urn:microsoft.com/office/officeart/2005/8/layout/hierarchy3"/>
    <dgm:cxn modelId="{BF0F0BD7-1A10-4F2A-A80D-0A069B59BBCF}" type="presOf" srcId="{5CB319C9-2FD0-4690-9705-E42A09A14F4A}" destId="{7AF903AB-5B8C-48F3-812A-4CB937B1D56C}" srcOrd="0" destOrd="0" presId="urn:microsoft.com/office/officeart/2005/8/layout/hierarchy3"/>
    <dgm:cxn modelId="{3887EBC1-1346-4FC3-B206-672DF85484BC}" srcId="{4979F7E0-6FCF-4EB7-85C4-E57E00C416D2}" destId="{15A3A451-CDF9-4C76-B526-56A6AEEBFB63}" srcOrd="0" destOrd="0" parTransId="{F2AB7C22-9572-47FE-9A43-16F3F1D00B25}" sibTransId="{BE807F65-9E25-4190-BEB2-E9E9C67E9750}"/>
    <dgm:cxn modelId="{47FA4860-DD55-48C7-ABE1-D7D86767A8DF}" srcId="{0CFCD59E-B5FF-4CB4-B0E2-37DD52E7B3E2}" destId="{4979F7E0-6FCF-4EB7-85C4-E57E00C416D2}" srcOrd="1" destOrd="0" parTransId="{237B1199-A1D0-49E9-808C-897A3F0F03DE}" sibTransId="{DED2338E-AA02-46B6-9D39-FCF8B2D83398}"/>
    <dgm:cxn modelId="{864DABE8-EF6D-4BAE-904E-B6EF5928C66E}" srcId="{370C1399-B7DD-4D6B-AA8A-F62358BF1CF9}" destId="{A5C52629-6027-40BD-996B-AA9DF0ECF95F}" srcOrd="2" destOrd="0" parTransId="{A08F7DD6-6E7A-4F74-B4E5-44F0FF863DFD}" sibTransId="{46D250DE-1303-4DE0-A0CD-29A3BE489CC7}"/>
    <dgm:cxn modelId="{49D89A27-976F-4E1A-ADED-550204856748}" type="presOf" srcId="{0CFCD59E-B5FF-4CB4-B0E2-37DD52E7B3E2}" destId="{6BD24225-87C2-4DED-926C-F5B36F0929EE}" srcOrd="0" destOrd="0" presId="urn:microsoft.com/office/officeart/2005/8/layout/hierarchy3"/>
    <dgm:cxn modelId="{80652ECE-F98C-40CC-B2A9-17D7EF01E696}" type="presOf" srcId="{F2AB7C22-9572-47FE-9A43-16F3F1D00B25}" destId="{9A786E5B-1036-4DFC-9CC5-40E87A98991B}" srcOrd="0" destOrd="0" presId="urn:microsoft.com/office/officeart/2005/8/layout/hierarchy3"/>
    <dgm:cxn modelId="{C712CFD0-7DAE-4E39-8262-1F578B89A8DF}" srcId="{370C1399-B7DD-4D6B-AA8A-F62358BF1CF9}" destId="{E1EFD283-1924-4ED1-AEE1-A0FDC6DB2D43}" srcOrd="1" destOrd="0" parTransId="{96F26749-2E09-4A89-A174-C5CF30C0CC00}" sibTransId="{A37F83A2-1889-47AD-B0AF-00389B08873D}"/>
    <dgm:cxn modelId="{4D017773-A5C6-451B-89D4-E612D7920B39}" type="presOf" srcId="{370C1399-B7DD-4D6B-AA8A-F62358BF1CF9}" destId="{BA54457A-A505-432C-89F5-E9C6099E636B}" srcOrd="1" destOrd="0" presId="urn:microsoft.com/office/officeart/2005/8/layout/hierarchy3"/>
    <dgm:cxn modelId="{BC1F43E4-EC05-48B1-B6B5-515FF0F6F268}" type="presOf" srcId="{4979F7E0-6FCF-4EB7-85C4-E57E00C416D2}" destId="{B26E7AEB-5A1E-4BAB-837D-8E94FCAB85EC}" srcOrd="1" destOrd="0" presId="urn:microsoft.com/office/officeart/2005/8/layout/hierarchy3"/>
    <dgm:cxn modelId="{7EFF30D3-5310-4EDB-87E7-F980AC2A9FE0}" srcId="{370C1399-B7DD-4D6B-AA8A-F62358BF1CF9}" destId="{45CDF622-6A30-4052-BAC1-838623FA55F9}" srcOrd="4" destOrd="0" parTransId="{11F98878-E1CF-4EB3-9BA0-83AB5071CB75}" sibTransId="{F7353300-E607-4F66-8831-A0C934F52C30}"/>
    <dgm:cxn modelId="{38F78810-B9E1-4635-B6D9-172D9AE97717}" type="presOf" srcId="{15A3A451-CDF9-4C76-B526-56A6AEEBFB63}" destId="{BAF3FFC2-343F-4BE7-844E-6EDF4E8E2429}" srcOrd="0" destOrd="0" presId="urn:microsoft.com/office/officeart/2005/8/layout/hierarchy3"/>
    <dgm:cxn modelId="{140175FB-0038-4C85-8EA2-B97CD4D8504A}" type="presOf" srcId="{11F98878-E1CF-4EB3-9BA0-83AB5071CB75}" destId="{D082572D-51C6-4B77-A7DD-B717DD204066}" srcOrd="0" destOrd="0" presId="urn:microsoft.com/office/officeart/2005/8/layout/hierarchy3"/>
    <dgm:cxn modelId="{B0CC3066-AB40-49A9-87D7-22A6475F9C71}" type="presOf" srcId="{81A03797-9BAD-4D2B-90FB-C3455CAEBE79}" destId="{FA592449-86AB-497D-9D5D-AAC16142CE85}" srcOrd="0" destOrd="0" presId="urn:microsoft.com/office/officeart/2005/8/layout/hierarchy3"/>
    <dgm:cxn modelId="{01DDFAAC-5E4E-4052-82A4-2C03953151FC}" type="presOf" srcId="{A5C52629-6027-40BD-996B-AA9DF0ECF95F}" destId="{5266803C-2011-4824-8DE7-F861F5DEB150}" srcOrd="0" destOrd="0" presId="urn:microsoft.com/office/officeart/2005/8/layout/hierarchy3"/>
    <dgm:cxn modelId="{84438D65-A645-40E8-AD93-8FF2ED8817B4}" type="presParOf" srcId="{6BD24225-87C2-4DED-926C-F5B36F0929EE}" destId="{40716D62-E961-4BC7-B18D-D2411015CF96}" srcOrd="0" destOrd="0" presId="urn:microsoft.com/office/officeart/2005/8/layout/hierarchy3"/>
    <dgm:cxn modelId="{2F252288-0548-439B-87B7-7C5022F31C61}" type="presParOf" srcId="{40716D62-E961-4BC7-B18D-D2411015CF96}" destId="{CFD941DC-3BD2-4449-A825-CEA3ADB61D38}" srcOrd="0" destOrd="0" presId="urn:microsoft.com/office/officeart/2005/8/layout/hierarchy3"/>
    <dgm:cxn modelId="{6B3900B6-5FBA-4128-850A-F5815BE300D3}" type="presParOf" srcId="{CFD941DC-3BD2-4449-A825-CEA3ADB61D38}" destId="{164299F2-F1C6-4BD0-82C0-70DA24A99926}" srcOrd="0" destOrd="0" presId="urn:microsoft.com/office/officeart/2005/8/layout/hierarchy3"/>
    <dgm:cxn modelId="{170E2C1B-A8FF-42B3-BD18-3387B9406D29}" type="presParOf" srcId="{CFD941DC-3BD2-4449-A825-CEA3ADB61D38}" destId="{BA54457A-A505-432C-89F5-E9C6099E636B}" srcOrd="1" destOrd="0" presId="urn:microsoft.com/office/officeart/2005/8/layout/hierarchy3"/>
    <dgm:cxn modelId="{566A087B-B3E3-4DC1-BFD8-B67983EC7AD2}" type="presParOf" srcId="{40716D62-E961-4BC7-B18D-D2411015CF96}" destId="{32FAC332-7ECE-4462-A9E1-AA285282B000}" srcOrd="1" destOrd="0" presId="urn:microsoft.com/office/officeart/2005/8/layout/hierarchy3"/>
    <dgm:cxn modelId="{6FE06506-B34E-45C8-BED4-B60E1B7D50AB}" type="presParOf" srcId="{32FAC332-7ECE-4462-A9E1-AA285282B000}" destId="{D6785E1D-C919-4098-AF42-D72E41508547}" srcOrd="0" destOrd="0" presId="urn:microsoft.com/office/officeart/2005/8/layout/hierarchy3"/>
    <dgm:cxn modelId="{1D2806F5-7856-4BDB-874E-9236152A4033}" type="presParOf" srcId="{32FAC332-7ECE-4462-A9E1-AA285282B000}" destId="{FA592449-86AB-497D-9D5D-AAC16142CE85}" srcOrd="1" destOrd="0" presId="urn:microsoft.com/office/officeart/2005/8/layout/hierarchy3"/>
    <dgm:cxn modelId="{4A74724C-6FC2-409F-9538-7BBD9B943B07}" type="presParOf" srcId="{32FAC332-7ECE-4462-A9E1-AA285282B000}" destId="{BF4D8C1E-0FAB-400D-B20E-1BE5F8946BB4}" srcOrd="2" destOrd="0" presId="urn:microsoft.com/office/officeart/2005/8/layout/hierarchy3"/>
    <dgm:cxn modelId="{5912CB4A-74A3-4EAA-96BE-AB5C8B82B934}" type="presParOf" srcId="{32FAC332-7ECE-4462-A9E1-AA285282B000}" destId="{5A17572F-C0A2-4C83-BEDE-76095BFCDEEF}" srcOrd="3" destOrd="0" presId="urn:microsoft.com/office/officeart/2005/8/layout/hierarchy3"/>
    <dgm:cxn modelId="{97084024-5391-47DA-99CB-0360FF7810FF}" type="presParOf" srcId="{32FAC332-7ECE-4462-A9E1-AA285282B000}" destId="{FB93AC38-9CDE-4A2F-81B5-EAB855164078}" srcOrd="4" destOrd="0" presId="urn:microsoft.com/office/officeart/2005/8/layout/hierarchy3"/>
    <dgm:cxn modelId="{A0426E0C-8747-442C-9E7A-52BAB00158A8}" type="presParOf" srcId="{32FAC332-7ECE-4462-A9E1-AA285282B000}" destId="{5266803C-2011-4824-8DE7-F861F5DEB150}" srcOrd="5" destOrd="0" presId="urn:microsoft.com/office/officeart/2005/8/layout/hierarchy3"/>
    <dgm:cxn modelId="{8863FC7C-E2B7-4614-A0F8-7635E11C9FBD}" type="presParOf" srcId="{32FAC332-7ECE-4462-A9E1-AA285282B000}" destId="{50D9BEE6-0145-4B1A-874A-F79F22730433}" srcOrd="6" destOrd="0" presId="urn:microsoft.com/office/officeart/2005/8/layout/hierarchy3"/>
    <dgm:cxn modelId="{AA248B2C-241E-4071-B5D8-33D39766D576}" type="presParOf" srcId="{32FAC332-7ECE-4462-A9E1-AA285282B000}" destId="{7AF903AB-5B8C-48F3-812A-4CB937B1D56C}" srcOrd="7" destOrd="0" presId="urn:microsoft.com/office/officeart/2005/8/layout/hierarchy3"/>
    <dgm:cxn modelId="{56778748-53BA-4B64-8E59-87433545B736}" type="presParOf" srcId="{32FAC332-7ECE-4462-A9E1-AA285282B000}" destId="{D082572D-51C6-4B77-A7DD-B717DD204066}" srcOrd="8" destOrd="0" presId="urn:microsoft.com/office/officeart/2005/8/layout/hierarchy3"/>
    <dgm:cxn modelId="{5C286890-FDA6-4FA0-A634-4881799569B4}" type="presParOf" srcId="{32FAC332-7ECE-4462-A9E1-AA285282B000}" destId="{ACCAC853-D23A-4F4D-82BD-B2E24741FC75}" srcOrd="9" destOrd="0" presId="urn:microsoft.com/office/officeart/2005/8/layout/hierarchy3"/>
    <dgm:cxn modelId="{70AC53C7-7293-4D9B-AACD-C284A6B71652}" type="presParOf" srcId="{32FAC332-7ECE-4462-A9E1-AA285282B000}" destId="{628622F8-45FB-43E6-8A26-22F0C63D559F}" srcOrd="10" destOrd="0" presId="urn:microsoft.com/office/officeart/2005/8/layout/hierarchy3"/>
    <dgm:cxn modelId="{6826792D-54D1-4476-A6EE-44A28FFF2533}" type="presParOf" srcId="{32FAC332-7ECE-4462-A9E1-AA285282B000}" destId="{25C91A83-2E68-41E7-929B-8F373677E9CD}" srcOrd="11" destOrd="0" presId="urn:microsoft.com/office/officeart/2005/8/layout/hierarchy3"/>
    <dgm:cxn modelId="{B565C851-47A5-4EAD-985F-01C300EBE570}" type="presParOf" srcId="{6BD24225-87C2-4DED-926C-F5B36F0929EE}" destId="{B10C482C-6F64-4B53-BDF4-F403162C65FC}" srcOrd="1" destOrd="0" presId="urn:microsoft.com/office/officeart/2005/8/layout/hierarchy3"/>
    <dgm:cxn modelId="{BE053741-CE2D-486D-9C63-D48DEDA56A2B}" type="presParOf" srcId="{B10C482C-6F64-4B53-BDF4-F403162C65FC}" destId="{6053B197-3CA0-4DCF-A399-A82CA2CD44DB}" srcOrd="0" destOrd="0" presId="urn:microsoft.com/office/officeart/2005/8/layout/hierarchy3"/>
    <dgm:cxn modelId="{5D22ECD6-CEAB-4095-8726-7A5670BE5120}" type="presParOf" srcId="{6053B197-3CA0-4DCF-A399-A82CA2CD44DB}" destId="{25A8788D-3EE6-4C3A-A84A-75A00F5968F8}" srcOrd="0" destOrd="0" presId="urn:microsoft.com/office/officeart/2005/8/layout/hierarchy3"/>
    <dgm:cxn modelId="{F88C5788-F636-4F05-AD1C-1F6594B37F03}" type="presParOf" srcId="{6053B197-3CA0-4DCF-A399-A82CA2CD44DB}" destId="{B26E7AEB-5A1E-4BAB-837D-8E94FCAB85EC}" srcOrd="1" destOrd="0" presId="urn:microsoft.com/office/officeart/2005/8/layout/hierarchy3"/>
    <dgm:cxn modelId="{E1DA5769-174C-46E4-9C8E-8894C1B52D92}" type="presParOf" srcId="{B10C482C-6F64-4B53-BDF4-F403162C65FC}" destId="{8BBBD4D5-E9E0-4C36-AAED-3765A400891D}" srcOrd="1" destOrd="0" presId="urn:microsoft.com/office/officeart/2005/8/layout/hierarchy3"/>
    <dgm:cxn modelId="{375EAA8E-753B-44DB-BCAD-8B1C268AA7C5}" type="presParOf" srcId="{8BBBD4D5-E9E0-4C36-AAED-3765A400891D}" destId="{9A786E5B-1036-4DFC-9CC5-40E87A98991B}" srcOrd="0" destOrd="0" presId="urn:microsoft.com/office/officeart/2005/8/layout/hierarchy3"/>
    <dgm:cxn modelId="{7B10F672-5758-495A-977C-3407B1AC505E}" type="presParOf" srcId="{8BBBD4D5-E9E0-4C36-AAED-3765A400891D}" destId="{BAF3FFC2-343F-4BE7-844E-6EDF4E8E242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A32BC9-5539-4208-AB0D-B4BEBC1C038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435AF-E1CD-4C37-876C-C6109D5828E8}">
      <dgm:prSet phldrT="[Text]"/>
      <dgm:spPr/>
      <dgm:t>
        <a:bodyPr/>
        <a:lstStyle/>
        <a:p>
          <a:r>
            <a:rPr lang="en-US" dirty="0" smtClean="0"/>
            <a:t>Advantages</a:t>
          </a:r>
          <a:endParaRPr lang="en-US" dirty="0"/>
        </a:p>
      </dgm:t>
    </dgm:pt>
    <dgm:pt modelId="{2ECD0D31-DFFE-4770-9834-A3EDB9290BC6}" type="parTrans" cxnId="{41BDD10E-FBFB-4466-913C-558292CF904F}">
      <dgm:prSet/>
      <dgm:spPr/>
      <dgm:t>
        <a:bodyPr/>
        <a:lstStyle/>
        <a:p>
          <a:endParaRPr lang="en-US"/>
        </a:p>
      </dgm:t>
    </dgm:pt>
    <dgm:pt modelId="{D2DC2676-B5B3-4378-9170-B0A45E6303E1}" type="sibTrans" cxnId="{41BDD10E-FBFB-4466-913C-558292CF904F}">
      <dgm:prSet/>
      <dgm:spPr/>
      <dgm:t>
        <a:bodyPr/>
        <a:lstStyle/>
        <a:p>
          <a:endParaRPr lang="en-US"/>
        </a:p>
      </dgm:t>
    </dgm:pt>
    <dgm:pt modelId="{A0AA0E38-AB29-4394-A1EB-3D490464CA78}">
      <dgm:prSet phldrT="[Text]"/>
      <dgm:spPr/>
      <dgm:t>
        <a:bodyPr/>
        <a:lstStyle/>
        <a:p>
          <a:r>
            <a:rPr lang="en-US" dirty="0" smtClean="0"/>
            <a:t>Existing Windows Password Security</a:t>
          </a:r>
          <a:endParaRPr lang="en-US" dirty="0"/>
        </a:p>
      </dgm:t>
    </dgm:pt>
    <dgm:pt modelId="{95921CCB-A954-43FF-AFA8-638AC677EDD6}" type="parTrans" cxnId="{7B6890E0-C35D-456E-B237-C8CE82973ECF}">
      <dgm:prSet/>
      <dgm:spPr/>
      <dgm:t>
        <a:bodyPr/>
        <a:lstStyle/>
        <a:p>
          <a:endParaRPr lang="en-US"/>
        </a:p>
      </dgm:t>
    </dgm:pt>
    <dgm:pt modelId="{2ABFCE61-C03D-47B7-A96F-3FB8746DB20A}" type="sibTrans" cxnId="{7B6890E0-C35D-456E-B237-C8CE82973ECF}">
      <dgm:prSet/>
      <dgm:spPr/>
      <dgm:t>
        <a:bodyPr/>
        <a:lstStyle/>
        <a:p>
          <a:endParaRPr lang="en-US"/>
        </a:p>
      </dgm:t>
    </dgm:pt>
    <dgm:pt modelId="{B34F127F-641F-4C66-A680-81F37077F7F8}">
      <dgm:prSet phldrT="[Text]"/>
      <dgm:spPr/>
      <dgm:t>
        <a:bodyPr/>
        <a:lstStyle/>
        <a:p>
          <a:r>
            <a:rPr lang="en-US" dirty="0" smtClean="0"/>
            <a:t>Password Policies</a:t>
          </a:r>
          <a:endParaRPr lang="en-US" dirty="0"/>
        </a:p>
      </dgm:t>
    </dgm:pt>
    <dgm:pt modelId="{4938AC82-3A3A-434C-98AF-E407E850114B}" type="parTrans" cxnId="{102CCECE-963E-4B81-B1BA-52A4EAFEF19E}">
      <dgm:prSet/>
      <dgm:spPr/>
      <dgm:t>
        <a:bodyPr/>
        <a:lstStyle/>
        <a:p>
          <a:endParaRPr lang="en-US"/>
        </a:p>
      </dgm:t>
    </dgm:pt>
    <dgm:pt modelId="{CD92007A-91A3-4784-AB57-B78F01612E07}" type="sibTrans" cxnId="{102CCECE-963E-4B81-B1BA-52A4EAFEF19E}">
      <dgm:prSet/>
      <dgm:spPr/>
      <dgm:t>
        <a:bodyPr/>
        <a:lstStyle/>
        <a:p>
          <a:endParaRPr lang="en-US"/>
        </a:p>
      </dgm:t>
    </dgm:pt>
    <dgm:pt modelId="{795F5456-0F00-4E56-A2D7-06A3A95DC47A}">
      <dgm:prSet phldrT="[Text]"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28F4EC51-606B-4CE6-852C-BB3105B9D9B1}" type="parTrans" cxnId="{9BCB3E38-9BFA-4473-9E7A-9CC66FC765B1}">
      <dgm:prSet/>
      <dgm:spPr/>
      <dgm:t>
        <a:bodyPr/>
        <a:lstStyle/>
        <a:p>
          <a:endParaRPr lang="en-US"/>
        </a:p>
      </dgm:t>
    </dgm:pt>
    <dgm:pt modelId="{8CE09ECD-718D-42B8-9ED6-38F142464490}" type="sibTrans" cxnId="{9BCB3E38-9BFA-4473-9E7A-9CC66FC765B1}">
      <dgm:prSet/>
      <dgm:spPr/>
      <dgm:t>
        <a:bodyPr/>
        <a:lstStyle/>
        <a:p>
          <a:endParaRPr lang="en-US"/>
        </a:p>
      </dgm:t>
    </dgm:pt>
    <dgm:pt modelId="{24BBC27D-20C3-41AB-BDFB-5CCA021D0F57}" type="pres">
      <dgm:prSet presAssocID="{78A32BC9-5539-4208-AB0D-B4BEBC1C038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8B4FB-C07E-49E9-A6A7-7B107483C230}" type="pres">
      <dgm:prSet presAssocID="{B0B435AF-E1CD-4C37-876C-C6109D5828E8}" presName="root1" presStyleCnt="0"/>
      <dgm:spPr/>
    </dgm:pt>
    <dgm:pt modelId="{D9F33BBD-1CEA-45E6-A387-58842C81F488}" type="pres">
      <dgm:prSet presAssocID="{B0B435AF-E1CD-4C37-876C-C6109D5828E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DD585-5100-4D85-BC19-219598AE1387}" type="pres">
      <dgm:prSet presAssocID="{B0B435AF-E1CD-4C37-876C-C6109D5828E8}" presName="level2hierChild" presStyleCnt="0"/>
      <dgm:spPr/>
    </dgm:pt>
    <dgm:pt modelId="{702CDA50-4171-42E6-BCCB-45A56A3FB96C}" type="pres">
      <dgm:prSet presAssocID="{95921CCB-A954-43FF-AFA8-638AC677EDD6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02B7226-E60E-407F-B1EF-D61A4CE9DF8B}" type="pres">
      <dgm:prSet presAssocID="{95921CCB-A954-43FF-AFA8-638AC677EDD6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3414765-65B1-4B0B-B40A-89838BB665F1}" type="pres">
      <dgm:prSet presAssocID="{A0AA0E38-AB29-4394-A1EB-3D490464CA78}" presName="root2" presStyleCnt="0"/>
      <dgm:spPr/>
    </dgm:pt>
    <dgm:pt modelId="{CA7054EF-27DD-437D-A91B-25991D14BD38}" type="pres">
      <dgm:prSet presAssocID="{A0AA0E38-AB29-4394-A1EB-3D490464CA7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D326A-E873-4620-8372-94F8D8A13E6F}" type="pres">
      <dgm:prSet presAssocID="{A0AA0E38-AB29-4394-A1EB-3D490464CA78}" presName="level3hierChild" presStyleCnt="0"/>
      <dgm:spPr/>
    </dgm:pt>
    <dgm:pt modelId="{190A2560-A2D7-436B-861A-4F1838B3599B}" type="pres">
      <dgm:prSet presAssocID="{4938AC82-3A3A-434C-98AF-E407E850114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ED5B1C8-4208-418B-8C1D-19A8FB5C65BA}" type="pres">
      <dgm:prSet presAssocID="{4938AC82-3A3A-434C-98AF-E407E850114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5B38129-327F-4B2E-B3C9-9C506332ABF6}" type="pres">
      <dgm:prSet presAssocID="{B34F127F-641F-4C66-A680-81F37077F7F8}" presName="root2" presStyleCnt="0"/>
      <dgm:spPr/>
    </dgm:pt>
    <dgm:pt modelId="{0CCA294B-A381-43E9-BAF0-3E4378F900D4}" type="pres">
      <dgm:prSet presAssocID="{B34F127F-641F-4C66-A680-81F37077F7F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FB4BC-C938-472A-B5EF-D7984E506C34}" type="pres">
      <dgm:prSet presAssocID="{B34F127F-641F-4C66-A680-81F37077F7F8}" presName="level3hierChild" presStyleCnt="0"/>
      <dgm:spPr/>
    </dgm:pt>
    <dgm:pt modelId="{F3ED725A-7202-4CE3-B159-B2FEA76FADD0}" type="pres">
      <dgm:prSet presAssocID="{28F4EC51-606B-4CE6-852C-BB3105B9D9B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EC3DD9F3-9023-4D53-A02D-03AFEA94C2C7}" type="pres">
      <dgm:prSet presAssocID="{28F4EC51-606B-4CE6-852C-BB3105B9D9B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CFD6419C-5FA5-4F35-AC5E-364E4C4C21E9}" type="pres">
      <dgm:prSet presAssocID="{795F5456-0F00-4E56-A2D7-06A3A95DC47A}" presName="root2" presStyleCnt="0"/>
      <dgm:spPr/>
    </dgm:pt>
    <dgm:pt modelId="{2E6F9488-1BEF-46A8-81BF-47701D63ACEC}" type="pres">
      <dgm:prSet presAssocID="{795F5456-0F00-4E56-A2D7-06A3A95DC47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06F127-2251-484B-A9DA-145CF5740B5D}" type="pres">
      <dgm:prSet presAssocID="{795F5456-0F00-4E56-A2D7-06A3A95DC47A}" presName="level3hierChild" presStyleCnt="0"/>
      <dgm:spPr/>
    </dgm:pt>
  </dgm:ptLst>
  <dgm:cxnLst>
    <dgm:cxn modelId="{41BDD10E-FBFB-4466-913C-558292CF904F}" srcId="{78A32BC9-5539-4208-AB0D-B4BEBC1C0388}" destId="{B0B435AF-E1CD-4C37-876C-C6109D5828E8}" srcOrd="0" destOrd="0" parTransId="{2ECD0D31-DFFE-4770-9834-A3EDB9290BC6}" sibTransId="{D2DC2676-B5B3-4378-9170-B0A45E6303E1}"/>
    <dgm:cxn modelId="{6960BD41-0E4A-4121-9AF6-05A147C2FF0C}" type="presOf" srcId="{B34F127F-641F-4C66-A680-81F37077F7F8}" destId="{0CCA294B-A381-43E9-BAF0-3E4378F900D4}" srcOrd="0" destOrd="0" presId="urn:microsoft.com/office/officeart/2008/layout/HorizontalMultiLevelHierarchy"/>
    <dgm:cxn modelId="{636CE760-1028-43D1-A03A-E95C9EF376D9}" type="presOf" srcId="{28F4EC51-606B-4CE6-852C-BB3105B9D9B1}" destId="{F3ED725A-7202-4CE3-B159-B2FEA76FADD0}" srcOrd="0" destOrd="0" presId="urn:microsoft.com/office/officeart/2008/layout/HorizontalMultiLevelHierarchy"/>
    <dgm:cxn modelId="{C3BDEF58-B937-4F27-B0C3-779F65A832FE}" type="presOf" srcId="{95921CCB-A954-43FF-AFA8-638AC677EDD6}" destId="{702CDA50-4171-42E6-BCCB-45A56A3FB96C}" srcOrd="0" destOrd="0" presId="urn:microsoft.com/office/officeart/2008/layout/HorizontalMultiLevelHierarchy"/>
    <dgm:cxn modelId="{B97D0997-F55E-4576-86F6-056419B67C3B}" type="presOf" srcId="{4938AC82-3A3A-434C-98AF-E407E850114B}" destId="{190A2560-A2D7-436B-861A-4F1838B3599B}" srcOrd="0" destOrd="0" presId="urn:microsoft.com/office/officeart/2008/layout/HorizontalMultiLevelHierarchy"/>
    <dgm:cxn modelId="{F1DBAD23-8695-42EC-8154-40BB5A920504}" type="presOf" srcId="{A0AA0E38-AB29-4394-A1EB-3D490464CA78}" destId="{CA7054EF-27DD-437D-A91B-25991D14BD38}" srcOrd="0" destOrd="0" presId="urn:microsoft.com/office/officeart/2008/layout/HorizontalMultiLevelHierarchy"/>
    <dgm:cxn modelId="{7B6890E0-C35D-456E-B237-C8CE82973ECF}" srcId="{B0B435AF-E1CD-4C37-876C-C6109D5828E8}" destId="{A0AA0E38-AB29-4394-A1EB-3D490464CA78}" srcOrd="0" destOrd="0" parTransId="{95921CCB-A954-43FF-AFA8-638AC677EDD6}" sibTransId="{2ABFCE61-C03D-47B7-A96F-3FB8746DB20A}"/>
    <dgm:cxn modelId="{102CCECE-963E-4B81-B1BA-52A4EAFEF19E}" srcId="{B0B435AF-E1CD-4C37-876C-C6109D5828E8}" destId="{B34F127F-641F-4C66-A680-81F37077F7F8}" srcOrd="1" destOrd="0" parTransId="{4938AC82-3A3A-434C-98AF-E407E850114B}" sibTransId="{CD92007A-91A3-4784-AB57-B78F01612E07}"/>
    <dgm:cxn modelId="{7B62FB7C-10BF-44FB-B28F-547A1351736E}" type="presOf" srcId="{78A32BC9-5539-4208-AB0D-B4BEBC1C0388}" destId="{24BBC27D-20C3-41AB-BDFB-5CCA021D0F57}" srcOrd="0" destOrd="0" presId="urn:microsoft.com/office/officeart/2008/layout/HorizontalMultiLevelHierarchy"/>
    <dgm:cxn modelId="{9BCB3E38-9BFA-4473-9E7A-9CC66FC765B1}" srcId="{B0B435AF-E1CD-4C37-876C-C6109D5828E8}" destId="{795F5456-0F00-4E56-A2D7-06A3A95DC47A}" srcOrd="2" destOrd="0" parTransId="{28F4EC51-606B-4CE6-852C-BB3105B9D9B1}" sibTransId="{8CE09ECD-718D-42B8-9ED6-38F142464490}"/>
    <dgm:cxn modelId="{DED09DFD-B0E6-44FA-B38E-82ACE8AB04B6}" type="presOf" srcId="{28F4EC51-606B-4CE6-852C-BB3105B9D9B1}" destId="{EC3DD9F3-9023-4D53-A02D-03AFEA94C2C7}" srcOrd="1" destOrd="0" presId="urn:microsoft.com/office/officeart/2008/layout/HorizontalMultiLevelHierarchy"/>
    <dgm:cxn modelId="{00CC0987-4637-42C6-8907-9E18CE606841}" type="presOf" srcId="{95921CCB-A954-43FF-AFA8-638AC677EDD6}" destId="{E02B7226-E60E-407F-B1EF-D61A4CE9DF8B}" srcOrd="1" destOrd="0" presId="urn:microsoft.com/office/officeart/2008/layout/HorizontalMultiLevelHierarchy"/>
    <dgm:cxn modelId="{1271B428-A6FE-4DB9-A8EE-5E338C310CF6}" type="presOf" srcId="{795F5456-0F00-4E56-A2D7-06A3A95DC47A}" destId="{2E6F9488-1BEF-46A8-81BF-47701D63ACEC}" srcOrd="0" destOrd="0" presId="urn:microsoft.com/office/officeart/2008/layout/HorizontalMultiLevelHierarchy"/>
    <dgm:cxn modelId="{89BD2F53-A7BB-456D-AFA7-6102026158E8}" type="presOf" srcId="{B0B435AF-E1CD-4C37-876C-C6109D5828E8}" destId="{D9F33BBD-1CEA-45E6-A387-58842C81F488}" srcOrd="0" destOrd="0" presId="urn:microsoft.com/office/officeart/2008/layout/HorizontalMultiLevelHierarchy"/>
    <dgm:cxn modelId="{242573C2-01CA-4C9A-9567-E434FCE0D873}" type="presOf" srcId="{4938AC82-3A3A-434C-98AF-E407E850114B}" destId="{4ED5B1C8-4208-418B-8C1D-19A8FB5C65BA}" srcOrd="1" destOrd="0" presId="urn:microsoft.com/office/officeart/2008/layout/HorizontalMultiLevelHierarchy"/>
    <dgm:cxn modelId="{E1EE9381-A1BF-45FF-B97F-07F01F6ABBD3}" type="presParOf" srcId="{24BBC27D-20C3-41AB-BDFB-5CCA021D0F57}" destId="{2DD8B4FB-C07E-49E9-A6A7-7B107483C230}" srcOrd="0" destOrd="0" presId="urn:microsoft.com/office/officeart/2008/layout/HorizontalMultiLevelHierarchy"/>
    <dgm:cxn modelId="{D2A02C67-80D5-44A5-8F0E-D15A9C44A3F5}" type="presParOf" srcId="{2DD8B4FB-C07E-49E9-A6A7-7B107483C230}" destId="{D9F33BBD-1CEA-45E6-A387-58842C81F488}" srcOrd="0" destOrd="0" presId="urn:microsoft.com/office/officeart/2008/layout/HorizontalMultiLevelHierarchy"/>
    <dgm:cxn modelId="{19BE5C9A-AEB2-4FFF-904E-9EDC79563121}" type="presParOf" srcId="{2DD8B4FB-C07E-49E9-A6A7-7B107483C230}" destId="{FC6DD585-5100-4D85-BC19-219598AE1387}" srcOrd="1" destOrd="0" presId="urn:microsoft.com/office/officeart/2008/layout/HorizontalMultiLevelHierarchy"/>
    <dgm:cxn modelId="{D32098BF-45C6-4875-8BE1-75FA73590967}" type="presParOf" srcId="{FC6DD585-5100-4D85-BC19-219598AE1387}" destId="{702CDA50-4171-42E6-BCCB-45A56A3FB96C}" srcOrd="0" destOrd="0" presId="urn:microsoft.com/office/officeart/2008/layout/HorizontalMultiLevelHierarchy"/>
    <dgm:cxn modelId="{0ACD8928-4F7D-4E84-ACB5-90651556A1CD}" type="presParOf" srcId="{702CDA50-4171-42E6-BCCB-45A56A3FB96C}" destId="{E02B7226-E60E-407F-B1EF-D61A4CE9DF8B}" srcOrd="0" destOrd="0" presId="urn:microsoft.com/office/officeart/2008/layout/HorizontalMultiLevelHierarchy"/>
    <dgm:cxn modelId="{2EB8A403-B65E-4453-9FF9-FD5DD514C8EC}" type="presParOf" srcId="{FC6DD585-5100-4D85-BC19-219598AE1387}" destId="{E3414765-65B1-4B0B-B40A-89838BB665F1}" srcOrd="1" destOrd="0" presId="urn:microsoft.com/office/officeart/2008/layout/HorizontalMultiLevelHierarchy"/>
    <dgm:cxn modelId="{6EB727FA-C0BE-44C9-8AB3-5E7F035B935C}" type="presParOf" srcId="{E3414765-65B1-4B0B-B40A-89838BB665F1}" destId="{CA7054EF-27DD-437D-A91B-25991D14BD38}" srcOrd="0" destOrd="0" presId="urn:microsoft.com/office/officeart/2008/layout/HorizontalMultiLevelHierarchy"/>
    <dgm:cxn modelId="{6C5CC616-3EA3-44EE-A798-3994A2ACA994}" type="presParOf" srcId="{E3414765-65B1-4B0B-B40A-89838BB665F1}" destId="{E3DD326A-E873-4620-8372-94F8D8A13E6F}" srcOrd="1" destOrd="0" presId="urn:microsoft.com/office/officeart/2008/layout/HorizontalMultiLevelHierarchy"/>
    <dgm:cxn modelId="{2CE393D2-2314-4BEE-84FB-016D777ECEFF}" type="presParOf" srcId="{FC6DD585-5100-4D85-BC19-219598AE1387}" destId="{190A2560-A2D7-436B-861A-4F1838B3599B}" srcOrd="2" destOrd="0" presId="urn:microsoft.com/office/officeart/2008/layout/HorizontalMultiLevelHierarchy"/>
    <dgm:cxn modelId="{A99F8E2A-E9BB-4195-A79F-9F4EE8915D59}" type="presParOf" srcId="{190A2560-A2D7-436B-861A-4F1838B3599B}" destId="{4ED5B1C8-4208-418B-8C1D-19A8FB5C65BA}" srcOrd="0" destOrd="0" presId="urn:microsoft.com/office/officeart/2008/layout/HorizontalMultiLevelHierarchy"/>
    <dgm:cxn modelId="{9CFB51B7-AFF5-4DDD-9397-F95FC64AEA01}" type="presParOf" srcId="{FC6DD585-5100-4D85-BC19-219598AE1387}" destId="{B5B38129-327F-4B2E-B3C9-9C506332ABF6}" srcOrd="3" destOrd="0" presId="urn:microsoft.com/office/officeart/2008/layout/HorizontalMultiLevelHierarchy"/>
    <dgm:cxn modelId="{4D8C2213-C50E-494E-AA21-CAF9C0F7E5A4}" type="presParOf" srcId="{B5B38129-327F-4B2E-B3C9-9C506332ABF6}" destId="{0CCA294B-A381-43E9-BAF0-3E4378F900D4}" srcOrd="0" destOrd="0" presId="urn:microsoft.com/office/officeart/2008/layout/HorizontalMultiLevelHierarchy"/>
    <dgm:cxn modelId="{0DD475C5-0D76-4A6B-AB60-BDF59CB96C7C}" type="presParOf" srcId="{B5B38129-327F-4B2E-B3C9-9C506332ABF6}" destId="{A0BFB4BC-C938-472A-B5EF-D7984E506C34}" srcOrd="1" destOrd="0" presId="urn:microsoft.com/office/officeart/2008/layout/HorizontalMultiLevelHierarchy"/>
    <dgm:cxn modelId="{D57A8C34-6CDC-4C35-9DA8-BB1F96F45848}" type="presParOf" srcId="{FC6DD585-5100-4D85-BC19-219598AE1387}" destId="{F3ED725A-7202-4CE3-B159-B2FEA76FADD0}" srcOrd="4" destOrd="0" presId="urn:microsoft.com/office/officeart/2008/layout/HorizontalMultiLevelHierarchy"/>
    <dgm:cxn modelId="{BB7EF5AA-1BC8-43EF-B877-22A26744D6D6}" type="presParOf" srcId="{F3ED725A-7202-4CE3-B159-B2FEA76FADD0}" destId="{EC3DD9F3-9023-4D53-A02D-03AFEA94C2C7}" srcOrd="0" destOrd="0" presId="urn:microsoft.com/office/officeart/2008/layout/HorizontalMultiLevelHierarchy"/>
    <dgm:cxn modelId="{0EA080EB-1FEB-45E3-8197-353F4EFE9D6B}" type="presParOf" srcId="{FC6DD585-5100-4D85-BC19-219598AE1387}" destId="{CFD6419C-5FA5-4F35-AC5E-364E4C4C21E9}" srcOrd="5" destOrd="0" presId="urn:microsoft.com/office/officeart/2008/layout/HorizontalMultiLevelHierarchy"/>
    <dgm:cxn modelId="{29639F93-A9F0-46C9-AB61-57CFA8842295}" type="presParOf" srcId="{CFD6419C-5FA5-4F35-AC5E-364E4C4C21E9}" destId="{2E6F9488-1BEF-46A8-81BF-47701D63ACEC}" srcOrd="0" destOrd="0" presId="urn:microsoft.com/office/officeart/2008/layout/HorizontalMultiLevelHierarchy"/>
    <dgm:cxn modelId="{0FD84EFD-6739-4933-BDB1-9A6681D63077}" type="presParOf" srcId="{CFD6419C-5FA5-4F35-AC5E-364E4C4C21E9}" destId="{6C06F127-2251-484B-A9DA-145CF5740B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6A8E77-58CE-47F3-94D2-0F1013357F8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169C9-926A-44D8-9BE4-D97E99983F51}">
      <dgm:prSet phldrT="[Text]" custT="1"/>
      <dgm:spPr/>
      <dgm:t>
        <a:bodyPr/>
        <a:lstStyle/>
        <a:p>
          <a:r>
            <a:rPr lang="en-US" sz="2400" dirty="0" smtClean="0"/>
            <a:t>Implementation Module</a:t>
          </a:r>
          <a:endParaRPr lang="en-US" sz="2400" dirty="0"/>
        </a:p>
      </dgm:t>
    </dgm:pt>
    <dgm:pt modelId="{623DFD72-47C3-4CF9-9F14-1FC44AF771B2}" type="parTrans" cxnId="{77B72E7F-C042-463D-AD81-64494BEC5148}">
      <dgm:prSet/>
      <dgm:spPr/>
      <dgm:t>
        <a:bodyPr/>
        <a:lstStyle/>
        <a:p>
          <a:endParaRPr lang="en-US" sz="2400"/>
        </a:p>
      </dgm:t>
    </dgm:pt>
    <dgm:pt modelId="{1FD486DD-E995-44F9-B558-9BAF4478F77B}" type="sibTrans" cxnId="{77B72E7F-C042-463D-AD81-64494BEC5148}">
      <dgm:prSet/>
      <dgm:spPr/>
      <dgm:t>
        <a:bodyPr/>
        <a:lstStyle/>
        <a:p>
          <a:endParaRPr lang="en-US" sz="2400"/>
        </a:p>
      </dgm:t>
    </dgm:pt>
    <dgm:pt modelId="{FBF37732-1661-4B20-8802-338836AFE388}">
      <dgm:prSet phldrT="[Text]" custT="1"/>
      <dgm:spPr/>
      <dgm:t>
        <a:bodyPr/>
        <a:lstStyle/>
        <a:p>
          <a:r>
            <a:rPr lang="en-US" sz="2400" dirty="0" smtClean="0"/>
            <a:t>Design</a:t>
          </a:r>
          <a:endParaRPr lang="en-US" sz="2400" dirty="0"/>
        </a:p>
      </dgm:t>
    </dgm:pt>
    <dgm:pt modelId="{554A68A8-3E2F-44DA-93C6-6C7451FBEE4B}" type="parTrans" cxnId="{FD35D1CC-E9EC-48AC-A96E-3CC43D0A530A}">
      <dgm:prSet/>
      <dgm:spPr/>
      <dgm:t>
        <a:bodyPr/>
        <a:lstStyle/>
        <a:p>
          <a:endParaRPr lang="en-US" sz="2400"/>
        </a:p>
      </dgm:t>
    </dgm:pt>
    <dgm:pt modelId="{5DD6AD2F-0C4E-4660-BA57-E1DD9F28A5C6}" type="sibTrans" cxnId="{FD35D1CC-E9EC-48AC-A96E-3CC43D0A530A}">
      <dgm:prSet/>
      <dgm:spPr/>
      <dgm:t>
        <a:bodyPr/>
        <a:lstStyle/>
        <a:p>
          <a:endParaRPr lang="en-US" sz="2400"/>
        </a:p>
      </dgm:t>
    </dgm:pt>
    <dgm:pt modelId="{E5373F65-8029-4D3B-9198-BC7B837E5D2F}">
      <dgm:prSet phldrT="[Text]" custT="1"/>
      <dgm:spPr/>
      <dgm:t>
        <a:bodyPr/>
        <a:lstStyle/>
        <a:p>
          <a:r>
            <a:rPr lang="en-US" sz="2400" dirty="0" smtClean="0"/>
            <a:t>Coding</a:t>
          </a:r>
          <a:endParaRPr lang="en-US" sz="2400" dirty="0"/>
        </a:p>
      </dgm:t>
    </dgm:pt>
    <dgm:pt modelId="{76F439E8-0705-4D9C-9F64-822217D71824}" type="parTrans" cxnId="{85C99F25-B3AF-46CF-9CF1-D13C4512C30A}">
      <dgm:prSet/>
      <dgm:spPr/>
      <dgm:t>
        <a:bodyPr/>
        <a:lstStyle/>
        <a:p>
          <a:endParaRPr lang="en-US" sz="2400"/>
        </a:p>
      </dgm:t>
    </dgm:pt>
    <dgm:pt modelId="{BDCA2D52-6D8D-4219-86A3-BEC43EC9BCCB}" type="sibTrans" cxnId="{85C99F25-B3AF-46CF-9CF1-D13C4512C30A}">
      <dgm:prSet/>
      <dgm:spPr/>
      <dgm:t>
        <a:bodyPr/>
        <a:lstStyle/>
        <a:p>
          <a:endParaRPr lang="en-US" sz="2400"/>
        </a:p>
      </dgm:t>
    </dgm:pt>
    <dgm:pt modelId="{96DF6485-4574-4467-99AC-55AC7306A068}">
      <dgm:prSet phldrT="[Text]" custT="1"/>
      <dgm:spPr/>
      <dgm:t>
        <a:bodyPr/>
        <a:lstStyle/>
        <a:p>
          <a:r>
            <a:rPr lang="en-US" sz="2400" dirty="0" smtClean="0"/>
            <a:t>Analysis</a:t>
          </a:r>
          <a:endParaRPr lang="en-US" sz="2400" dirty="0"/>
        </a:p>
      </dgm:t>
    </dgm:pt>
    <dgm:pt modelId="{A16C0358-519C-4A66-9491-83E14D1D3129}" type="sibTrans" cxnId="{964D815C-D6EF-40A5-ADD5-B6BE1ADF4440}">
      <dgm:prSet/>
      <dgm:spPr/>
      <dgm:t>
        <a:bodyPr/>
        <a:lstStyle/>
        <a:p>
          <a:endParaRPr lang="en-US" sz="2400"/>
        </a:p>
      </dgm:t>
    </dgm:pt>
    <dgm:pt modelId="{D6A2834E-CFBE-467D-A799-89F647B53773}" type="parTrans" cxnId="{964D815C-D6EF-40A5-ADD5-B6BE1ADF4440}">
      <dgm:prSet/>
      <dgm:spPr/>
      <dgm:t>
        <a:bodyPr/>
        <a:lstStyle/>
        <a:p>
          <a:endParaRPr lang="en-US" sz="2400"/>
        </a:p>
      </dgm:t>
    </dgm:pt>
    <dgm:pt modelId="{2C14150D-072B-4E13-9410-85F565C8FD4B}">
      <dgm:prSet custT="1"/>
      <dgm:spPr/>
      <dgm:t>
        <a:bodyPr/>
        <a:lstStyle/>
        <a:p>
          <a:r>
            <a:rPr lang="en-US" sz="2400" dirty="0" smtClean="0"/>
            <a:t>Testing</a:t>
          </a:r>
          <a:endParaRPr lang="en-US" sz="2400" dirty="0"/>
        </a:p>
      </dgm:t>
    </dgm:pt>
    <dgm:pt modelId="{0215E4A3-F1F1-461B-8793-544C106F337D}" type="parTrans" cxnId="{E6F04206-8A4F-4436-B0AB-58D0033D25D9}">
      <dgm:prSet/>
      <dgm:spPr/>
      <dgm:t>
        <a:bodyPr/>
        <a:lstStyle/>
        <a:p>
          <a:endParaRPr lang="en-US" sz="2400"/>
        </a:p>
      </dgm:t>
    </dgm:pt>
    <dgm:pt modelId="{A558E486-D016-45C1-BD6F-E167A914369B}" type="sibTrans" cxnId="{E6F04206-8A4F-4436-B0AB-58D0033D25D9}">
      <dgm:prSet/>
      <dgm:spPr/>
      <dgm:t>
        <a:bodyPr/>
        <a:lstStyle/>
        <a:p>
          <a:endParaRPr lang="en-US" sz="2400"/>
        </a:p>
      </dgm:t>
    </dgm:pt>
    <dgm:pt modelId="{5690A572-7FCD-4560-BF2C-EB51786274B1}" type="pres">
      <dgm:prSet presAssocID="{CA6A8E77-58CE-47F3-94D2-0F1013357F8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E02114-CBE8-4F73-8FBF-795F54797831}" type="pres">
      <dgm:prSet presAssocID="{BE2169C9-926A-44D8-9BE4-D97E99983F51}" presName="hierRoot1" presStyleCnt="0">
        <dgm:presLayoutVars>
          <dgm:hierBranch val="init"/>
        </dgm:presLayoutVars>
      </dgm:prSet>
      <dgm:spPr/>
    </dgm:pt>
    <dgm:pt modelId="{CD2A5532-5DCB-4149-8931-727B70D6C8EC}" type="pres">
      <dgm:prSet presAssocID="{BE2169C9-926A-44D8-9BE4-D97E99983F51}" presName="rootComposite1" presStyleCnt="0"/>
      <dgm:spPr/>
    </dgm:pt>
    <dgm:pt modelId="{34C3E84E-38C4-4D48-90B7-2731DB1C1FDA}" type="pres">
      <dgm:prSet presAssocID="{BE2169C9-926A-44D8-9BE4-D97E99983F5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7A14E-5D00-4641-9D87-C6347BAEC071}" type="pres">
      <dgm:prSet presAssocID="{BE2169C9-926A-44D8-9BE4-D97E99983F51}" presName="topArc1" presStyleLbl="parChTrans1D1" presStyleIdx="0" presStyleCnt="10"/>
      <dgm:spPr/>
    </dgm:pt>
    <dgm:pt modelId="{A374B6FE-F294-471B-B479-A1EEC7C02590}" type="pres">
      <dgm:prSet presAssocID="{BE2169C9-926A-44D8-9BE4-D97E99983F51}" presName="bottomArc1" presStyleLbl="parChTrans1D1" presStyleIdx="1" presStyleCnt="10"/>
      <dgm:spPr/>
    </dgm:pt>
    <dgm:pt modelId="{97EEEAC1-2A25-4D56-9E28-9584051DD853}" type="pres">
      <dgm:prSet presAssocID="{BE2169C9-926A-44D8-9BE4-D97E99983F51}" presName="topConnNode1" presStyleLbl="node1" presStyleIdx="0" presStyleCnt="0"/>
      <dgm:spPr/>
      <dgm:t>
        <a:bodyPr/>
        <a:lstStyle/>
        <a:p>
          <a:endParaRPr lang="en-US"/>
        </a:p>
      </dgm:t>
    </dgm:pt>
    <dgm:pt modelId="{6A2BF044-23A8-432B-9FDE-3EA7F44FBB39}" type="pres">
      <dgm:prSet presAssocID="{BE2169C9-926A-44D8-9BE4-D97E99983F51}" presName="hierChild2" presStyleCnt="0"/>
      <dgm:spPr/>
    </dgm:pt>
    <dgm:pt modelId="{670A2138-798E-4C44-A4A0-EC4C4C6DBA7C}" type="pres">
      <dgm:prSet presAssocID="{D6A2834E-CFBE-467D-A799-89F647B53773}" presName="Name28" presStyleLbl="parChTrans1D2" presStyleIdx="0" presStyleCnt="4"/>
      <dgm:spPr/>
      <dgm:t>
        <a:bodyPr/>
        <a:lstStyle/>
        <a:p>
          <a:endParaRPr lang="en-US"/>
        </a:p>
      </dgm:t>
    </dgm:pt>
    <dgm:pt modelId="{25C78F5C-E33F-47C6-99B4-65A650DA74FD}" type="pres">
      <dgm:prSet presAssocID="{96DF6485-4574-4467-99AC-55AC7306A068}" presName="hierRoot2" presStyleCnt="0">
        <dgm:presLayoutVars>
          <dgm:hierBranch val="init"/>
        </dgm:presLayoutVars>
      </dgm:prSet>
      <dgm:spPr/>
    </dgm:pt>
    <dgm:pt modelId="{5306FE26-4B2A-4E94-829A-0EA54B0AC001}" type="pres">
      <dgm:prSet presAssocID="{96DF6485-4574-4467-99AC-55AC7306A068}" presName="rootComposite2" presStyleCnt="0"/>
      <dgm:spPr/>
    </dgm:pt>
    <dgm:pt modelId="{AAA52CE2-4ED2-4C0C-B739-A636CD7DD83A}" type="pres">
      <dgm:prSet presAssocID="{96DF6485-4574-4467-99AC-55AC7306A0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930C3C-A033-42A7-8E3F-51EC67595326}" type="pres">
      <dgm:prSet presAssocID="{96DF6485-4574-4467-99AC-55AC7306A068}" presName="topArc2" presStyleLbl="parChTrans1D1" presStyleIdx="2" presStyleCnt="10"/>
      <dgm:spPr/>
    </dgm:pt>
    <dgm:pt modelId="{013F27A7-973D-40AE-8371-FA2DACC375F3}" type="pres">
      <dgm:prSet presAssocID="{96DF6485-4574-4467-99AC-55AC7306A068}" presName="bottomArc2" presStyleLbl="parChTrans1D1" presStyleIdx="3" presStyleCnt="10"/>
      <dgm:spPr/>
    </dgm:pt>
    <dgm:pt modelId="{FD3BC7C6-2B78-44FE-9897-4A3C267CDDF5}" type="pres">
      <dgm:prSet presAssocID="{96DF6485-4574-4467-99AC-55AC7306A068}" presName="topConnNode2" presStyleLbl="node2" presStyleIdx="0" presStyleCnt="0"/>
      <dgm:spPr/>
      <dgm:t>
        <a:bodyPr/>
        <a:lstStyle/>
        <a:p>
          <a:endParaRPr lang="en-US"/>
        </a:p>
      </dgm:t>
    </dgm:pt>
    <dgm:pt modelId="{CFD6642D-D9FD-46B7-8160-41545731128D}" type="pres">
      <dgm:prSet presAssocID="{96DF6485-4574-4467-99AC-55AC7306A068}" presName="hierChild4" presStyleCnt="0"/>
      <dgm:spPr/>
    </dgm:pt>
    <dgm:pt modelId="{26F8891A-9E60-44A6-9542-9D32725E0A58}" type="pres">
      <dgm:prSet presAssocID="{96DF6485-4574-4467-99AC-55AC7306A068}" presName="hierChild5" presStyleCnt="0"/>
      <dgm:spPr/>
    </dgm:pt>
    <dgm:pt modelId="{C34B23F9-976D-4B0E-B512-8D268B4262EF}" type="pres">
      <dgm:prSet presAssocID="{554A68A8-3E2F-44DA-93C6-6C7451FBEE4B}" presName="Name28" presStyleLbl="parChTrans1D2" presStyleIdx="1" presStyleCnt="4"/>
      <dgm:spPr/>
      <dgm:t>
        <a:bodyPr/>
        <a:lstStyle/>
        <a:p>
          <a:endParaRPr lang="en-US"/>
        </a:p>
      </dgm:t>
    </dgm:pt>
    <dgm:pt modelId="{3447FA8D-01AE-45E9-BDA0-5185C67D03A3}" type="pres">
      <dgm:prSet presAssocID="{FBF37732-1661-4B20-8802-338836AFE388}" presName="hierRoot2" presStyleCnt="0">
        <dgm:presLayoutVars>
          <dgm:hierBranch val="init"/>
        </dgm:presLayoutVars>
      </dgm:prSet>
      <dgm:spPr/>
    </dgm:pt>
    <dgm:pt modelId="{B37E92E9-2FCD-48DF-A500-7FE1AE58C44B}" type="pres">
      <dgm:prSet presAssocID="{FBF37732-1661-4B20-8802-338836AFE388}" presName="rootComposite2" presStyleCnt="0"/>
      <dgm:spPr/>
    </dgm:pt>
    <dgm:pt modelId="{682FDE7C-F586-4585-93A9-C4CB51483D9F}" type="pres">
      <dgm:prSet presAssocID="{FBF37732-1661-4B20-8802-338836AFE38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A7CAF5-4472-40DF-A53E-32031A9FEE60}" type="pres">
      <dgm:prSet presAssocID="{FBF37732-1661-4B20-8802-338836AFE388}" presName="topArc2" presStyleLbl="parChTrans1D1" presStyleIdx="4" presStyleCnt="10"/>
      <dgm:spPr/>
    </dgm:pt>
    <dgm:pt modelId="{B8ADE1E9-592F-49A1-9B47-19C6F53F1333}" type="pres">
      <dgm:prSet presAssocID="{FBF37732-1661-4B20-8802-338836AFE388}" presName="bottomArc2" presStyleLbl="parChTrans1D1" presStyleIdx="5" presStyleCnt="10"/>
      <dgm:spPr/>
    </dgm:pt>
    <dgm:pt modelId="{AFBAAA51-DAA8-4E9F-A645-65708A39C7FA}" type="pres">
      <dgm:prSet presAssocID="{FBF37732-1661-4B20-8802-338836AFE388}" presName="topConnNode2" presStyleLbl="node2" presStyleIdx="0" presStyleCnt="0"/>
      <dgm:spPr/>
      <dgm:t>
        <a:bodyPr/>
        <a:lstStyle/>
        <a:p>
          <a:endParaRPr lang="en-US"/>
        </a:p>
      </dgm:t>
    </dgm:pt>
    <dgm:pt modelId="{C37CD3D1-D839-4C52-B862-3F7A7CC78634}" type="pres">
      <dgm:prSet presAssocID="{FBF37732-1661-4B20-8802-338836AFE388}" presName="hierChild4" presStyleCnt="0"/>
      <dgm:spPr/>
    </dgm:pt>
    <dgm:pt modelId="{043932F8-6F35-4014-B735-D92F531E21BB}" type="pres">
      <dgm:prSet presAssocID="{FBF37732-1661-4B20-8802-338836AFE388}" presName="hierChild5" presStyleCnt="0"/>
      <dgm:spPr/>
    </dgm:pt>
    <dgm:pt modelId="{39242BF0-1ED5-4C4D-A3A4-B1D5323B5471}" type="pres">
      <dgm:prSet presAssocID="{76F439E8-0705-4D9C-9F64-822217D71824}" presName="Name28" presStyleLbl="parChTrans1D2" presStyleIdx="2" presStyleCnt="4"/>
      <dgm:spPr/>
      <dgm:t>
        <a:bodyPr/>
        <a:lstStyle/>
        <a:p>
          <a:endParaRPr lang="en-US"/>
        </a:p>
      </dgm:t>
    </dgm:pt>
    <dgm:pt modelId="{D81800D5-9EEC-489A-AE65-57565CA186B7}" type="pres">
      <dgm:prSet presAssocID="{E5373F65-8029-4D3B-9198-BC7B837E5D2F}" presName="hierRoot2" presStyleCnt="0">
        <dgm:presLayoutVars>
          <dgm:hierBranch val="init"/>
        </dgm:presLayoutVars>
      </dgm:prSet>
      <dgm:spPr/>
    </dgm:pt>
    <dgm:pt modelId="{DC760BD8-FE3F-4E20-A300-EE2AC08B4E3F}" type="pres">
      <dgm:prSet presAssocID="{E5373F65-8029-4D3B-9198-BC7B837E5D2F}" presName="rootComposite2" presStyleCnt="0"/>
      <dgm:spPr/>
    </dgm:pt>
    <dgm:pt modelId="{183F5800-B82A-43E0-8717-A52878CA9AC8}" type="pres">
      <dgm:prSet presAssocID="{E5373F65-8029-4D3B-9198-BC7B837E5D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CABB48-E52B-4A6F-A4F0-211460346D3D}" type="pres">
      <dgm:prSet presAssocID="{E5373F65-8029-4D3B-9198-BC7B837E5D2F}" presName="topArc2" presStyleLbl="parChTrans1D1" presStyleIdx="6" presStyleCnt="10"/>
      <dgm:spPr/>
    </dgm:pt>
    <dgm:pt modelId="{5E2FBB47-DD1C-497D-9B57-9E6105DC2165}" type="pres">
      <dgm:prSet presAssocID="{E5373F65-8029-4D3B-9198-BC7B837E5D2F}" presName="bottomArc2" presStyleLbl="parChTrans1D1" presStyleIdx="7" presStyleCnt="10"/>
      <dgm:spPr/>
    </dgm:pt>
    <dgm:pt modelId="{45A95BF2-BC26-4FB5-A55C-CF37EC3A0703}" type="pres">
      <dgm:prSet presAssocID="{E5373F65-8029-4D3B-9198-BC7B837E5D2F}" presName="topConnNode2" presStyleLbl="node2" presStyleIdx="0" presStyleCnt="0"/>
      <dgm:spPr/>
      <dgm:t>
        <a:bodyPr/>
        <a:lstStyle/>
        <a:p>
          <a:endParaRPr lang="en-US"/>
        </a:p>
      </dgm:t>
    </dgm:pt>
    <dgm:pt modelId="{C3C41BD7-0DB3-4C1E-9D01-BE96347FFD9D}" type="pres">
      <dgm:prSet presAssocID="{E5373F65-8029-4D3B-9198-BC7B837E5D2F}" presName="hierChild4" presStyleCnt="0"/>
      <dgm:spPr/>
    </dgm:pt>
    <dgm:pt modelId="{311747B5-87D2-4D30-AABB-F85F0F5F8C3F}" type="pres">
      <dgm:prSet presAssocID="{E5373F65-8029-4D3B-9198-BC7B837E5D2F}" presName="hierChild5" presStyleCnt="0"/>
      <dgm:spPr/>
    </dgm:pt>
    <dgm:pt modelId="{92E3EFFC-14ED-4D71-BADE-A2BEFA450FAB}" type="pres">
      <dgm:prSet presAssocID="{0215E4A3-F1F1-461B-8793-544C106F337D}" presName="Name28" presStyleLbl="parChTrans1D2" presStyleIdx="3" presStyleCnt="4"/>
      <dgm:spPr/>
      <dgm:t>
        <a:bodyPr/>
        <a:lstStyle/>
        <a:p>
          <a:endParaRPr lang="en-US"/>
        </a:p>
      </dgm:t>
    </dgm:pt>
    <dgm:pt modelId="{26551879-4471-4DB3-AF9A-094A2100FD62}" type="pres">
      <dgm:prSet presAssocID="{2C14150D-072B-4E13-9410-85F565C8FD4B}" presName="hierRoot2" presStyleCnt="0">
        <dgm:presLayoutVars>
          <dgm:hierBranch val="init"/>
        </dgm:presLayoutVars>
      </dgm:prSet>
      <dgm:spPr/>
    </dgm:pt>
    <dgm:pt modelId="{3CA112C0-74BD-4820-8540-5A7B7339D6EB}" type="pres">
      <dgm:prSet presAssocID="{2C14150D-072B-4E13-9410-85F565C8FD4B}" presName="rootComposite2" presStyleCnt="0"/>
      <dgm:spPr/>
    </dgm:pt>
    <dgm:pt modelId="{B78ECDF1-CA6E-48D6-AEFD-A2F518C437E4}" type="pres">
      <dgm:prSet presAssocID="{2C14150D-072B-4E13-9410-85F565C8FD4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4C9B0F-335D-448F-A5EA-FC9CF985A442}" type="pres">
      <dgm:prSet presAssocID="{2C14150D-072B-4E13-9410-85F565C8FD4B}" presName="topArc2" presStyleLbl="parChTrans1D1" presStyleIdx="8" presStyleCnt="10"/>
      <dgm:spPr/>
    </dgm:pt>
    <dgm:pt modelId="{1C00F316-DFF9-4828-8A42-A30183A73EC5}" type="pres">
      <dgm:prSet presAssocID="{2C14150D-072B-4E13-9410-85F565C8FD4B}" presName="bottomArc2" presStyleLbl="parChTrans1D1" presStyleIdx="9" presStyleCnt="10"/>
      <dgm:spPr/>
    </dgm:pt>
    <dgm:pt modelId="{BBA2EC41-FA5D-41C4-9269-76993D3B2040}" type="pres">
      <dgm:prSet presAssocID="{2C14150D-072B-4E13-9410-85F565C8FD4B}" presName="topConnNode2" presStyleLbl="node2" presStyleIdx="0" presStyleCnt="0"/>
      <dgm:spPr/>
      <dgm:t>
        <a:bodyPr/>
        <a:lstStyle/>
        <a:p>
          <a:endParaRPr lang="en-US"/>
        </a:p>
      </dgm:t>
    </dgm:pt>
    <dgm:pt modelId="{32E11E93-359E-4640-92E6-A38FA339E3CB}" type="pres">
      <dgm:prSet presAssocID="{2C14150D-072B-4E13-9410-85F565C8FD4B}" presName="hierChild4" presStyleCnt="0"/>
      <dgm:spPr/>
    </dgm:pt>
    <dgm:pt modelId="{61ED09F8-C3F6-48A6-8894-8E332433B0DB}" type="pres">
      <dgm:prSet presAssocID="{2C14150D-072B-4E13-9410-85F565C8FD4B}" presName="hierChild5" presStyleCnt="0"/>
      <dgm:spPr/>
    </dgm:pt>
    <dgm:pt modelId="{6E3B4688-FAD8-40A0-9D74-FBFC2696982A}" type="pres">
      <dgm:prSet presAssocID="{BE2169C9-926A-44D8-9BE4-D97E99983F51}" presName="hierChild3" presStyleCnt="0"/>
      <dgm:spPr/>
    </dgm:pt>
  </dgm:ptLst>
  <dgm:cxnLst>
    <dgm:cxn modelId="{C0F6DC6C-B27F-4D77-82E0-3B4380164526}" type="presOf" srcId="{D6A2834E-CFBE-467D-A799-89F647B53773}" destId="{670A2138-798E-4C44-A4A0-EC4C4C6DBA7C}" srcOrd="0" destOrd="0" presId="urn:microsoft.com/office/officeart/2008/layout/HalfCircleOrganizationChart"/>
    <dgm:cxn modelId="{40910100-DFA5-4146-903E-662DC3F7B93E}" type="presOf" srcId="{554A68A8-3E2F-44DA-93C6-6C7451FBEE4B}" destId="{C34B23F9-976D-4B0E-B512-8D268B4262EF}" srcOrd="0" destOrd="0" presId="urn:microsoft.com/office/officeart/2008/layout/HalfCircleOrganizationChart"/>
    <dgm:cxn modelId="{D8A102FF-0E0E-4545-B572-7E70843A13B8}" type="presOf" srcId="{96DF6485-4574-4467-99AC-55AC7306A068}" destId="{FD3BC7C6-2B78-44FE-9897-4A3C267CDDF5}" srcOrd="1" destOrd="0" presId="urn:microsoft.com/office/officeart/2008/layout/HalfCircleOrganizationChart"/>
    <dgm:cxn modelId="{E6F04206-8A4F-4436-B0AB-58D0033D25D9}" srcId="{BE2169C9-926A-44D8-9BE4-D97E99983F51}" destId="{2C14150D-072B-4E13-9410-85F565C8FD4B}" srcOrd="3" destOrd="0" parTransId="{0215E4A3-F1F1-461B-8793-544C106F337D}" sibTransId="{A558E486-D016-45C1-BD6F-E167A914369B}"/>
    <dgm:cxn modelId="{D5F758AF-5553-4BA4-B834-56168AD40B68}" type="presOf" srcId="{E5373F65-8029-4D3B-9198-BC7B837E5D2F}" destId="{45A95BF2-BC26-4FB5-A55C-CF37EC3A0703}" srcOrd="1" destOrd="0" presId="urn:microsoft.com/office/officeart/2008/layout/HalfCircleOrganizationChart"/>
    <dgm:cxn modelId="{964D815C-D6EF-40A5-ADD5-B6BE1ADF4440}" srcId="{BE2169C9-926A-44D8-9BE4-D97E99983F51}" destId="{96DF6485-4574-4467-99AC-55AC7306A068}" srcOrd="0" destOrd="0" parTransId="{D6A2834E-CFBE-467D-A799-89F647B53773}" sibTransId="{A16C0358-519C-4A66-9491-83E14D1D3129}"/>
    <dgm:cxn modelId="{873D84AB-592C-4466-A967-19E83438A213}" type="presOf" srcId="{E5373F65-8029-4D3B-9198-BC7B837E5D2F}" destId="{183F5800-B82A-43E0-8717-A52878CA9AC8}" srcOrd="0" destOrd="0" presId="urn:microsoft.com/office/officeart/2008/layout/HalfCircleOrganizationChart"/>
    <dgm:cxn modelId="{2C2BD0F8-0070-46E2-85F0-8A8C0E66E7D2}" type="presOf" srcId="{2C14150D-072B-4E13-9410-85F565C8FD4B}" destId="{BBA2EC41-FA5D-41C4-9269-76993D3B2040}" srcOrd="1" destOrd="0" presId="urn:microsoft.com/office/officeart/2008/layout/HalfCircleOrganizationChart"/>
    <dgm:cxn modelId="{F7115C01-F31A-4AEB-8967-840FB7AEEAB0}" type="presOf" srcId="{FBF37732-1661-4B20-8802-338836AFE388}" destId="{AFBAAA51-DAA8-4E9F-A645-65708A39C7FA}" srcOrd="1" destOrd="0" presId="urn:microsoft.com/office/officeart/2008/layout/HalfCircleOrganizationChart"/>
    <dgm:cxn modelId="{72105C38-8BA0-4EA5-8120-EFDC0F460F3C}" type="presOf" srcId="{76F439E8-0705-4D9C-9F64-822217D71824}" destId="{39242BF0-1ED5-4C4D-A3A4-B1D5323B5471}" srcOrd="0" destOrd="0" presId="urn:microsoft.com/office/officeart/2008/layout/HalfCircleOrganizationChart"/>
    <dgm:cxn modelId="{FD35D1CC-E9EC-48AC-A96E-3CC43D0A530A}" srcId="{BE2169C9-926A-44D8-9BE4-D97E99983F51}" destId="{FBF37732-1661-4B20-8802-338836AFE388}" srcOrd="1" destOrd="0" parTransId="{554A68A8-3E2F-44DA-93C6-6C7451FBEE4B}" sibTransId="{5DD6AD2F-0C4E-4660-BA57-E1DD9F28A5C6}"/>
    <dgm:cxn modelId="{9B1D33C4-34DD-4DB5-9613-362D54FF280F}" type="presOf" srcId="{BE2169C9-926A-44D8-9BE4-D97E99983F51}" destId="{34C3E84E-38C4-4D48-90B7-2731DB1C1FDA}" srcOrd="0" destOrd="0" presId="urn:microsoft.com/office/officeart/2008/layout/HalfCircleOrganizationChart"/>
    <dgm:cxn modelId="{D1BAB93F-1C6D-408E-B3F8-D4BDCDBD6A5E}" type="presOf" srcId="{2C14150D-072B-4E13-9410-85F565C8FD4B}" destId="{B78ECDF1-CA6E-48D6-AEFD-A2F518C437E4}" srcOrd="0" destOrd="0" presId="urn:microsoft.com/office/officeart/2008/layout/HalfCircleOrganizationChart"/>
    <dgm:cxn modelId="{B9397EC0-A99E-46E6-BC34-6F882566C3F6}" type="presOf" srcId="{0215E4A3-F1F1-461B-8793-544C106F337D}" destId="{92E3EFFC-14ED-4D71-BADE-A2BEFA450FAB}" srcOrd="0" destOrd="0" presId="urn:microsoft.com/office/officeart/2008/layout/HalfCircleOrganizationChart"/>
    <dgm:cxn modelId="{77B72E7F-C042-463D-AD81-64494BEC5148}" srcId="{CA6A8E77-58CE-47F3-94D2-0F1013357F88}" destId="{BE2169C9-926A-44D8-9BE4-D97E99983F51}" srcOrd="0" destOrd="0" parTransId="{623DFD72-47C3-4CF9-9F14-1FC44AF771B2}" sibTransId="{1FD486DD-E995-44F9-B558-9BAF4478F77B}"/>
    <dgm:cxn modelId="{B9B93D37-8D98-445F-AC4A-468EE8595FFD}" type="presOf" srcId="{FBF37732-1661-4B20-8802-338836AFE388}" destId="{682FDE7C-F586-4585-93A9-C4CB51483D9F}" srcOrd="0" destOrd="0" presId="urn:microsoft.com/office/officeart/2008/layout/HalfCircleOrganizationChart"/>
    <dgm:cxn modelId="{64309846-A4D0-4701-83BA-DACB1FDBC12B}" type="presOf" srcId="{CA6A8E77-58CE-47F3-94D2-0F1013357F88}" destId="{5690A572-7FCD-4560-BF2C-EB51786274B1}" srcOrd="0" destOrd="0" presId="urn:microsoft.com/office/officeart/2008/layout/HalfCircleOrganizationChart"/>
    <dgm:cxn modelId="{E6D4CF71-EADF-4A22-A1CC-A9F525C9407B}" type="presOf" srcId="{BE2169C9-926A-44D8-9BE4-D97E99983F51}" destId="{97EEEAC1-2A25-4D56-9E28-9584051DD853}" srcOrd="1" destOrd="0" presId="urn:microsoft.com/office/officeart/2008/layout/HalfCircleOrganizationChart"/>
    <dgm:cxn modelId="{1D349B52-F0C8-4241-B6FE-FF92DD7EBF06}" type="presOf" srcId="{96DF6485-4574-4467-99AC-55AC7306A068}" destId="{AAA52CE2-4ED2-4C0C-B739-A636CD7DD83A}" srcOrd="0" destOrd="0" presId="urn:microsoft.com/office/officeart/2008/layout/HalfCircleOrganizationChart"/>
    <dgm:cxn modelId="{85C99F25-B3AF-46CF-9CF1-D13C4512C30A}" srcId="{BE2169C9-926A-44D8-9BE4-D97E99983F51}" destId="{E5373F65-8029-4D3B-9198-BC7B837E5D2F}" srcOrd="2" destOrd="0" parTransId="{76F439E8-0705-4D9C-9F64-822217D71824}" sibTransId="{BDCA2D52-6D8D-4219-86A3-BEC43EC9BCCB}"/>
    <dgm:cxn modelId="{9695D967-127F-4F00-A5A6-9764A3F637DC}" type="presParOf" srcId="{5690A572-7FCD-4560-BF2C-EB51786274B1}" destId="{3FE02114-CBE8-4F73-8FBF-795F54797831}" srcOrd="0" destOrd="0" presId="urn:microsoft.com/office/officeart/2008/layout/HalfCircleOrganizationChart"/>
    <dgm:cxn modelId="{FC4DD03F-CB98-4BF9-94D7-05507C54DC10}" type="presParOf" srcId="{3FE02114-CBE8-4F73-8FBF-795F54797831}" destId="{CD2A5532-5DCB-4149-8931-727B70D6C8EC}" srcOrd="0" destOrd="0" presId="urn:microsoft.com/office/officeart/2008/layout/HalfCircleOrganizationChart"/>
    <dgm:cxn modelId="{C23172A3-BA7A-4329-BD7E-299F8C689D39}" type="presParOf" srcId="{CD2A5532-5DCB-4149-8931-727B70D6C8EC}" destId="{34C3E84E-38C4-4D48-90B7-2731DB1C1FDA}" srcOrd="0" destOrd="0" presId="urn:microsoft.com/office/officeart/2008/layout/HalfCircleOrganizationChart"/>
    <dgm:cxn modelId="{E02B56AA-31FE-413B-9E84-7DE4A364F2E8}" type="presParOf" srcId="{CD2A5532-5DCB-4149-8931-727B70D6C8EC}" destId="{97D7A14E-5D00-4641-9D87-C6347BAEC071}" srcOrd="1" destOrd="0" presId="urn:microsoft.com/office/officeart/2008/layout/HalfCircleOrganizationChart"/>
    <dgm:cxn modelId="{A4A1F4E3-01E5-4D95-823D-EB75F6282404}" type="presParOf" srcId="{CD2A5532-5DCB-4149-8931-727B70D6C8EC}" destId="{A374B6FE-F294-471B-B479-A1EEC7C02590}" srcOrd="2" destOrd="0" presId="urn:microsoft.com/office/officeart/2008/layout/HalfCircleOrganizationChart"/>
    <dgm:cxn modelId="{65B9C26B-38F4-43B5-AED3-C2F355661D02}" type="presParOf" srcId="{CD2A5532-5DCB-4149-8931-727B70D6C8EC}" destId="{97EEEAC1-2A25-4D56-9E28-9584051DD853}" srcOrd="3" destOrd="0" presId="urn:microsoft.com/office/officeart/2008/layout/HalfCircleOrganizationChart"/>
    <dgm:cxn modelId="{944AC79B-595D-480D-9768-F2CA2D3A09CF}" type="presParOf" srcId="{3FE02114-CBE8-4F73-8FBF-795F54797831}" destId="{6A2BF044-23A8-432B-9FDE-3EA7F44FBB39}" srcOrd="1" destOrd="0" presId="urn:microsoft.com/office/officeart/2008/layout/HalfCircleOrganizationChart"/>
    <dgm:cxn modelId="{E9F18436-76CB-4411-8C46-1ECD9F8D2D82}" type="presParOf" srcId="{6A2BF044-23A8-432B-9FDE-3EA7F44FBB39}" destId="{670A2138-798E-4C44-A4A0-EC4C4C6DBA7C}" srcOrd="0" destOrd="0" presId="urn:microsoft.com/office/officeart/2008/layout/HalfCircleOrganizationChart"/>
    <dgm:cxn modelId="{8DDBF720-AF61-4145-A046-CCB726C9BEA6}" type="presParOf" srcId="{6A2BF044-23A8-432B-9FDE-3EA7F44FBB39}" destId="{25C78F5C-E33F-47C6-99B4-65A650DA74FD}" srcOrd="1" destOrd="0" presId="urn:microsoft.com/office/officeart/2008/layout/HalfCircleOrganizationChart"/>
    <dgm:cxn modelId="{128290D9-74CB-4C17-8CC7-B00763F414AD}" type="presParOf" srcId="{25C78F5C-E33F-47C6-99B4-65A650DA74FD}" destId="{5306FE26-4B2A-4E94-829A-0EA54B0AC001}" srcOrd="0" destOrd="0" presId="urn:microsoft.com/office/officeart/2008/layout/HalfCircleOrganizationChart"/>
    <dgm:cxn modelId="{D66A5AE7-2BAB-4789-84E7-01B963B2F88A}" type="presParOf" srcId="{5306FE26-4B2A-4E94-829A-0EA54B0AC001}" destId="{AAA52CE2-4ED2-4C0C-B739-A636CD7DD83A}" srcOrd="0" destOrd="0" presId="urn:microsoft.com/office/officeart/2008/layout/HalfCircleOrganizationChart"/>
    <dgm:cxn modelId="{89F0743A-CD73-405C-AF01-1E2F0E1547E5}" type="presParOf" srcId="{5306FE26-4B2A-4E94-829A-0EA54B0AC001}" destId="{3D930C3C-A033-42A7-8E3F-51EC67595326}" srcOrd="1" destOrd="0" presId="urn:microsoft.com/office/officeart/2008/layout/HalfCircleOrganizationChart"/>
    <dgm:cxn modelId="{1ABFB4B4-B076-430B-A6FD-1E4A92F545CF}" type="presParOf" srcId="{5306FE26-4B2A-4E94-829A-0EA54B0AC001}" destId="{013F27A7-973D-40AE-8371-FA2DACC375F3}" srcOrd="2" destOrd="0" presId="urn:microsoft.com/office/officeart/2008/layout/HalfCircleOrganizationChart"/>
    <dgm:cxn modelId="{30F6239C-5C7E-4815-829B-863CCF234192}" type="presParOf" srcId="{5306FE26-4B2A-4E94-829A-0EA54B0AC001}" destId="{FD3BC7C6-2B78-44FE-9897-4A3C267CDDF5}" srcOrd="3" destOrd="0" presId="urn:microsoft.com/office/officeart/2008/layout/HalfCircleOrganizationChart"/>
    <dgm:cxn modelId="{CBFABC50-C5AA-44F1-BE1C-654652D960CD}" type="presParOf" srcId="{25C78F5C-E33F-47C6-99B4-65A650DA74FD}" destId="{CFD6642D-D9FD-46B7-8160-41545731128D}" srcOrd="1" destOrd="0" presId="urn:microsoft.com/office/officeart/2008/layout/HalfCircleOrganizationChart"/>
    <dgm:cxn modelId="{258C3230-B74B-4E02-8B0D-B80308ECE1A8}" type="presParOf" srcId="{25C78F5C-E33F-47C6-99B4-65A650DA74FD}" destId="{26F8891A-9E60-44A6-9542-9D32725E0A58}" srcOrd="2" destOrd="0" presId="urn:microsoft.com/office/officeart/2008/layout/HalfCircleOrganizationChart"/>
    <dgm:cxn modelId="{83B8D33B-54FF-4D06-80E7-FFA92FB91261}" type="presParOf" srcId="{6A2BF044-23A8-432B-9FDE-3EA7F44FBB39}" destId="{C34B23F9-976D-4B0E-B512-8D268B4262EF}" srcOrd="2" destOrd="0" presId="urn:microsoft.com/office/officeart/2008/layout/HalfCircleOrganizationChart"/>
    <dgm:cxn modelId="{7039A8FD-8A85-49A0-BE76-537E9C95F686}" type="presParOf" srcId="{6A2BF044-23A8-432B-9FDE-3EA7F44FBB39}" destId="{3447FA8D-01AE-45E9-BDA0-5185C67D03A3}" srcOrd="3" destOrd="0" presId="urn:microsoft.com/office/officeart/2008/layout/HalfCircleOrganizationChart"/>
    <dgm:cxn modelId="{FB4B14ED-8584-4747-9E2A-11003E52BBFA}" type="presParOf" srcId="{3447FA8D-01AE-45E9-BDA0-5185C67D03A3}" destId="{B37E92E9-2FCD-48DF-A500-7FE1AE58C44B}" srcOrd="0" destOrd="0" presId="urn:microsoft.com/office/officeart/2008/layout/HalfCircleOrganizationChart"/>
    <dgm:cxn modelId="{6CB83B75-3E2C-4A7A-9E8B-90343E561FD5}" type="presParOf" srcId="{B37E92E9-2FCD-48DF-A500-7FE1AE58C44B}" destId="{682FDE7C-F586-4585-93A9-C4CB51483D9F}" srcOrd="0" destOrd="0" presId="urn:microsoft.com/office/officeart/2008/layout/HalfCircleOrganizationChart"/>
    <dgm:cxn modelId="{80A9917E-B4BA-4D1A-8568-F121AE70E9A1}" type="presParOf" srcId="{B37E92E9-2FCD-48DF-A500-7FE1AE58C44B}" destId="{E5A7CAF5-4472-40DF-A53E-32031A9FEE60}" srcOrd="1" destOrd="0" presId="urn:microsoft.com/office/officeart/2008/layout/HalfCircleOrganizationChart"/>
    <dgm:cxn modelId="{544325F5-F0C6-47C2-A0C2-69BFB43D4715}" type="presParOf" srcId="{B37E92E9-2FCD-48DF-A500-7FE1AE58C44B}" destId="{B8ADE1E9-592F-49A1-9B47-19C6F53F1333}" srcOrd="2" destOrd="0" presId="urn:microsoft.com/office/officeart/2008/layout/HalfCircleOrganizationChart"/>
    <dgm:cxn modelId="{4AEC0A73-0E06-4C49-B131-648CFF9F1A1C}" type="presParOf" srcId="{B37E92E9-2FCD-48DF-A500-7FE1AE58C44B}" destId="{AFBAAA51-DAA8-4E9F-A645-65708A39C7FA}" srcOrd="3" destOrd="0" presId="urn:microsoft.com/office/officeart/2008/layout/HalfCircleOrganizationChart"/>
    <dgm:cxn modelId="{8ECC7E73-ED6B-4C26-8404-A8918EDCBD20}" type="presParOf" srcId="{3447FA8D-01AE-45E9-BDA0-5185C67D03A3}" destId="{C37CD3D1-D839-4C52-B862-3F7A7CC78634}" srcOrd="1" destOrd="0" presId="urn:microsoft.com/office/officeart/2008/layout/HalfCircleOrganizationChart"/>
    <dgm:cxn modelId="{65DE049D-237B-4C0A-8F08-CA1D5537616A}" type="presParOf" srcId="{3447FA8D-01AE-45E9-BDA0-5185C67D03A3}" destId="{043932F8-6F35-4014-B735-D92F531E21BB}" srcOrd="2" destOrd="0" presId="urn:microsoft.com/office/officeart/2008/layout/HalfCircleOrganizationChart"/>
    <dgm:cxn modelId="{7A39ED47-8762-41DF-A9B2-1D6645F6AF67}" type="presParOf" srcId="{6A2BF044-23A8-432B-9FDE-3EA7F44FBB39}" destId="{39242BF0-1ED5-4C4D-A3A4-B1D5323B5471}" srcOrd="4" destOrd="0" presId="urn:microsoft.com/office/officeart/2008/layout/HalfCircleOrganizationChart"/>
    <dgm:cxn modelId="{BCD1A22B-5B3D-40F6-8C23-9E11CE9439E0}" type="presParOf" srcId="{6A2BF044-23A8-432B-9FDE-3EA7F44FBB39}" destId="{D81800D5-9EEC-489A-AE65-57565CA186B7}" srcOrd="5" destOrd="0" presId="urn:microsoft.com/office/officeart/2008/layout/HalfCircleOrganizationChart"/>
    <dgm:cxn modelId="{598E368A-FD03-4E93-ACE7-1068B8BDA929}" type="presParOf" srcId="{D81800D5-9EEC-489A-AE65-57565CA186B7}" destId="{DC760BD8-FE3F-4E20-A300-EE2AC08B4E3F}" srcOrd="0" destOrd="0" presId="urn:microsoft.com/office/officeart/2008/layout/HalfCircleOrganizationChart"/>
    <dgm:cxn modelId="{6C5C1B92-02CD-4AAB-826C-BEC97D0040EC}" type="presParOf" srcId="{DC760BD8-FE3F-4E20-A300-EE2AC08B4E3F}" destId="{183F5800-B82A-43E0-8717-A52878CA9AC8}" srcOrd="0" destOrd="0" presId="urn:microsoft.com/office/officeart/2008/layout/HalfCircleOrganizationChart"/>
    <dgm:cxn modelId="{1E4BD4C5-BD0B-4342-9E4B-2348F7F1F99D}" type="presParOf" srcId="{DC760BD8-FE3F-4E20-A300-EE2AC08B4E3F}" destId="{F4CABB48-E52B-4A6F-A4F0-211460346D3D}" srcOrd="1" destOrd="0" presId="urn:microsoft.com/office/officeart/2008/layout/HalfCircleOrganizationChart"/>
    <dgm:cxn modelId="{47969912-E020-4F92-BD32-E99AC70E9F84}" type="presParOf" srcId="{DC760BD8-FE3F-4E20-A300-EE2AC08B4E3F}" destId="{5E2FBB47-DD1C-497D-9B57-9E6105DC2165}" srcOrd="2" destOrd="0" presId="urn:microsoft.com/office/officeart/2008/layout/HalfCircleOrganizationChart"/>
    <dgm:cxn modelId="{BCBA7CFB-6803-4AD6-9DA2-DF28DF85E829}" type="presParOf" srcId="{DC760BD8-FE3F-4E20-A300-EE2AC08B4E3F}" destId="{45A95BF2-BC26-4FB5-A55C-CF37EC3A0703}" srcOrd="3" destOrd="0" presId="urn:microsoft.com/office/officeart/2008/layout/HalfCircleOrganizationChart"/>
    <dgm:cxn modelId="{DDB0D509-0B2E-4A1E-8D18-663F0AA322A4}" type="presParOf" srcId="{D81800D5-9EEC-489A-AE65-57565CA186B7}" destId="{C3C41BD7-0DB3-4C1E-9D01-BE96347FFD9D}" srcOrd="1" destOrd="0" presId="urn:microsoft.com/office/officeart/2008/layout/HalfCircleOrganizationChart"/>
    <dgm:cxn modelId="{437ACD10-DFA4-4B9F-9F34-C17EED72145F}" type="presParOf" srcId="{D81800D5-9EEC-489A-AE65-57565CA186B7}" destId="{311747B5-87D2-4D30-AABB-F85F0F5F8C3F}" srcOrd="2" destOrd="0" presId="urn:microsoft.com/office/officeart/2008/layout/HalfCircleOrganizationChart"/>
    <dgm:cxn modelId="{861D0339-12FA-42B3-B3B4-089F1D9A6743}" type="presParOf" srcId="{6A2BF044-23A8-432B-9FDE-3EA7F44FBB39}" destId="{92E3EFFC-14ED-4D71-BADE-A2BEFA450FAB}" srcOrd="6" destOrd="0" presId="urn:microsoft.com/office/officeart/2008/layout/HalfCircleOrganizationChart"/>
    <dgm:cxn modelId="{672BE074-0879-47D5-8BD4-873170FC51C8}" type="presParOf" srcId="{6A2BF044-23A8-432B-9FDE-3EA7F44FBB39}" destId="{26551879-4471-4DB3-AF9A-094A2100FD62}" srcOrd="7" destOrd="0" presId="urn:microsoft.com/office/officeart/2008/layout/HalfCircleOrganizationChart"/>
    <dgm:cxn modelId="{B5FFF8D7-F326-4B46-AC1B-16C62E66CCBE}" type="presParOf" srcId="{26551879-4471-4DB3-AF9A-094A2100FD62}" destId="{3CA112C0-74BD-4820-8540-5A7B7339D6EB}" srcOrd="0" destOrd="0" presId="urn:microsoft.com/office/officeart/2008/layout/HalfCircleOrganizationChart"/>
    <dgm:cxn modelId="{E56AA551-C6AE-440A-8E9F-353EF9CD2B5D}" type="presParOf" srcId="{3CA112C0-74BD-4820-8540-5A7B7339D6EB}" destId="{B78ECDF1-CA6E-48D6-AEFD-A2F518C437E4}" srcOrd="0" destOrd="0" presId="urn:microsoft.com/office/officeart/2008/layout/HalfCircleOrganizationChart"/>
    <dgm:cxn modelId="{29068FFD-C620-4693-936A-E17C84FB3DD3}" type="presParOf" srcId="{3CA112C0-74BD-4820-8540-5A7B7339D6EB}" destId="{274C9B0F-335D-448F-A5EA-FC9CF985A442}" srcOrd="1" destOrd="0" presId="urn:microsoft.com/office/officeart/2008/layout/HalfCircleOrganizationChart"/>
    <dgm:cxn modelId="{C1D3BEEB-8BE4-4BA2-9621-F9DFA2B9B97B}" type="presParOf" srcId="{3CA112C0-74BD-4820-8540-5A7B7339D6EB}" destId="{1C00F316-DFF9-4828-8A42-A30183A73EC5}" srcOrd="2" destOrd="0" presId="urn:microsoft.com/office/officeart/2008/layout/HalfCircleOrganizationChart"/>
    <dgm:cxn modelId="{32EA16CD-A26A-43C6-91BF-465B6239DDAB}" type="presParOf" srcId="{3CA112C0-74BD-4820-8540-5A7B7339D6EB}" destId="{BBA2EC41-FA5D-41C4-9269-76993D3B2040}" srcOrd="3" destOrd="0" presId="urn:microsoft.com/office/officeart/2008/layout/HalfCircleOrganizationChart"/>
    <dgm:cxn modelId="{FC59ADD2-61F7-4A82-83BB-1669C502F0C8}" type="presParOf" srcId="{26551879-4471-4DB3-AF9A-094A2100FD62}" destId="{32E11E93-359E-4640-92E6-A38FA339E3CB}" srcOrd="1" destOrd="0" presId="urn:microsoft.com/office/officeart/2008/layout/HalfCircleOrganizationChart"/>
    <dgm:cxn modelId="{E61D0AB6-E955-49F1-9E6B-AEEF00854D00}" type="presParOf" srcId="{26551879-4471-4DB3-AF9A-094A2100FD62}" destId="{61ED09F8-C3F6-48A6-8894-8E332433B0DB}" srcOrd="2" destOrd="0" presId="urn:microsoft.com/office/officeart/2008/layout/HalfCircleOrganizationChart"/>
    <dgm:cxn modelId="{D7903ECF-3932-4BCB-B906-AFBAA6957640}" type="presParOf" srcId="{3FE02114-CBE8-4F73-8FBF-795F54797831}" destId="{6E3B4688-FAD8-40A0-9D74-FBFC269698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9FC84-24A5-462E-9D81-C82DC4F5F8F7}">
      <dsp:nvSpPr>
        <dsp:cNvPr id="0" name=""/>
        <dsp:cNvSpPr/>
      </dsp:nvSpPr>
      <dsp:spPr>
        <a:xfrm>
          <a:off x="2725693" y="0"/>
          <a:ext cx="4997159" cy="4997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Noting down password[</a:t>
          </a:r>
          <a:r>
            <a:rPr lang="en-US" sz="1300" b="1" kern="1200" dirty="0" smtClean="0"/>
            <a:t>RISKY</a:t>
          </a:r>
          <a:r>
            <a:rPr lang="en-US" sz="1300" kern="1200" dirty="0" smtClean="0"/>
            <a:t>]</a:t>
          </a:r>
          <a:endParaRPr lang="en-IN" sz="1300" kern="1200" dirty="0"/>
        </a:p>
      </dsp:txBody>
      <dsp:txXfrm>
        <a:off x="4525669" y="249857"/>
        <a:ext cx="1397205" cy="749573"/>
      </dsp:txXfrm>
    </dsp:sp>
    <dsp:sp modelId="{471A5771-C87F-4121-8B3C-8238BF5C895F}">
      <dsp:nvSpPr>
        <dsp:cNvPr id="0" name=""/>
        <dsp:cNvSpPr/>
      </dsp:nvSpPr>
      <dsp:spPr>
        <a:xfrm>
          <a:off x="3225408" y="999431"/>
          <a:ext cx="3997727" cy="3997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Calibri" panose="020F0502020204030204" pitchFamily="34" charset="0"/>
            </a:rPr>
            <a:t>Periodic password change</a:t>
          </a:r>
          <a:endParaRPr lang="en-IN" sz="1300" kern="1200" dirty="0"/>
        </a:p>
      </dsp:txBody>
      <dsp:txXfrm>
        <a:off x="4525669" y="1239295"/>
        <a:ext cx="1397205" cy="719590"/>
      </dsp:txXfrm>
    </dsp:sp>
    <dsp:sp modelId="{3FF9A529-5C3C-45E8-AAD0-A0FD58F77F77}">
      <dsp:nvSpPr>
        <dsp:cNvPr id="0" name=""/>
        <dsp:cNvSpPr/>
      </dsp:nvSpPr>
      <dsp:spPr>
        <a:xfrm>
          <a:off x="3725124" y="1998863"/>
          <a:ext cx="2998295" cy="2998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Complicated Password</a:t>
          </a:r>
          <a:endParaRPr lang="en-IN" sz="1300" kern="1200" dirty="0"/>
        </a:p>
      </dsp:txBody>
      <dsp:txXfrm>
        <a:off x="4525669" y="2223735"/>
        <a:ext cx="1397205" cy="674616"/>
      </dsp:txXfrm>
    </dsp:sp>
    <dsp:sp modelId="{64D038A7-9B4F-4FD9-BADE-D5622CD33511}">
      <dsp:nvSpPr>
        <dsp:cNvPr id="0" name=""/>
        <dsp:cNvSpPr/>
      </dsp:nvSpPr>
      <dsp:spPr>
        <a:xfrm>
          <a:off x="4224840" y="2998295"/>
          <a:ext cx="1998863" cy="1998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Calibri" panose="020F0502020204030204" pitchFamily="34" charset="0"/>
            </a:rPr>
            <a:t>Strict Password Policies </a:t>
          </a:r>
          <a:endParaRPr lang="en-IN" sz="1300" kern="1200" dirty="0"/>
        </a:p>
      </dsp:txBody>
      <dsp:txXfrm>
        <a:off x="4517567" y="3498011"/>
        <a:ext cx="1413410" cy="99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62401-2A52-411D-A351-35C197976317}">
      <dsp:nvSpPr>
        <dsp:cNvPr id="0" name=""/>
        <dsp:cNvSpPr/>
      </dsp:nvSpPr>
      <dsp:spPr>
        <a:xfrm>
          <a:off x="0" y="810502"/>
          <a:ext cx="8915400" cy="916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8913D-EDD7-4FE3-9F66-7B701ADA7B15}">
      <dsp:nvSpPr>
        <dsp:cNvPr id="0" name=""/>
        <dsp:cNvSpPr/>
      </dsp:nvSpPr>
      <dsp:spPr>
        <a:xfrm>
          <a:off x="419986" y="171551"/>
          <a:ext cx="6009184" cy="834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  <a:sp3d extrusionH="28000" prstMaterial="matte"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30% Passwords are ridiculously easy to guess	</a:t>
          </a:r>
          <a:endParaRPr lang="en-US" sz="1600" kern="1200" dirty="0"/>
        </a:p>
      </dsp:txBody>
      <dsp:txXfrm>
        <a:off x="460738" y="212303"/>
        <a:ext cx="5927680" cy="753308"/>
      </dsp:txXfrm>
    </dsp:sp>
    <dsp:sp modelId="{9F46CB8F-F688-4EA0-811E-5D4C90842AC9}">
      <dsp:nvSpPr>
        <dsp:cNvPr id="0" name=""/>
        <dsp:cNvSpPr/>
      </dsp:nvSpPr>
      <dsp:spPr>
        <a:xfrm>
          <a:off x="0" y="2387300"/>
          <a:ext cx="89154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229108" rIns="69193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0" y="2387300"/>
        <a:ext cx="8915400" cy="277200"/>
      </dsp:txXfrm>
    </dsp:sp>
    <dsp:sp modelId="{382C4E67-38C0-4D2F-8825-B6405557587A}">
      <dsp:nvSpPr>
        <dsp:cNvPr id="0" name=""/>
        <dsp:cNvSpPr/>
      </dsp:nvSpPr>
      <dsp:spPr>
        <a:xfrm>
          <a:off x="497323" y="1282658"/>
          <a:ext cx="6009184" cy="881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  <a:sp3d extrusionH="28000" prstMaterial="matte"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50% users use the same or repeated passwords</a:t>
          </a:r>
          <a:endParaRPr lang="en-US" sz="1600" kern="1200" dirty="0"/>
        </a:p>
      </dsp:txBody>
      <dsp:txXfrm>
        <a:off x="540347" y="1325682"/>
        <a:ext cx="5923136" cy="795300"/>
      </dsp:txXfrm>
    </dsp:sp>
    <dsp:sp modelId="{6FEF1214-7C71-4CA1-84F6-7CF50CEF4FA6}">
      <dsp:nvSpPr>
        <dsp:cNvPr id="0" name=""/>
        <dsp:cNvSpPr/>
      </dsp:nvSpPr>
      <dsp:spPr>
        <a:xfrm>
          <a:off x="0" y="3480631"/>
          <a:ext cx="89154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E3631-5FE5-4ABF-A76C-3CF76175BE13}">
      <dsp:nvSpPr>
        <dsp:cNvPr id="0" name=""/>
        <dsp:cNvSpPr/>
      </dsp:nvSpPr>
      <dsp:spPr>
        <a:xfrm>
          <a:off x="561795" y="2541450"/>
          <a:ext cx="5925308" cy="801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  <a:sp3d extrusionH="28000" prstMaterial="matte"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31% always use different passwords</a:t>
          </a:r>
          <a:endParaRPr lang="en-US" sz="1600" kern="1200" dirty="0"/>
        </a:p>
      </dsp:txBody>
      <dsp:txXfrm>
        <a:off x="600898" y="2580553"/>
        <a:ext cx="5847102" cy="722829"/>
      </dsp:txXfrm>
    </dsp:sp>
    <dsp:sp modelId="{4146ABC9-2180-417D-8A20-C04F8901DFBA}">
      <dsp:nvSpPr>
        <dsp:cNvPr id="0" name=""/>
        <dsp:cNvSpPr/>
      </dsp:nvSpPr>
      <dsp:spPr>
        <a:xfrm>
          <a:off x="0" y="4420048"/>
          <a:ext cx="89154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56792-949C-43B6-9336-D523B505D539}">
      <dsp:nvSpPr>
        <dsp:cNvPr id="0" name=""/>
        <dsp:cNvSpPr/>
      </dsp:nvSpPr>
      <dsp:spPr>
        <a:xfrm>
          <a:off x="523039" y="3676851"/>
          <a:ext cx="6009184" cy="765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  <a:sp3d extrusionH="28000" prstMaterial="matte"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 an average, users change password 7 times a year,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96% of the time prompted by organization</a:t>
          </a:r>
          <a:endParaRPr lang="en-US" sz="1600" kern="1200" dirty="0"/>
        </a:p>
      </dsp:txBody>
      <dsp:txXfrm>
        <a:off x="560392" y="3714204"/>
        <a:ext cx="5934478" cy="690470"/>
      </dsp:txXfrm>
    </dsp:sp>
    <dsp:sp modelId="{8FD03AA9-88A8-43C2-B2CD-516C576BC33B}">
      <dsp:nvSpPr>
        <dsp:cNvPr id="0" name=""/>
        <dsp:cNvSpPr/>
      </dsp:nvSpPr>
      <dsp:spPr>
        <a:xfrm>
          <a:off x="0" y="5316923"/>
          <a:ext cx="89154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E363A-337D-4CBF-9152-F4C1348BF99E}">
      <dsp:nvSpPr>
        <dsp:cNvPr id="0" name=""/>
        <dsp:cNvSpPr/>
      </dsp:nvSpPr>
      <dsp:spPr>
        <a:xfrm>
          <a:off x="600314" y="4782408"/>
          <a:ext cx="5874009" cy="722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  <a:sp3d extrusionH="28000" prstMaterial="matte"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Forgetful nature of humans</a:t>
          </a:r>
          <a:endParaRPr lang="en-US" sz="1600" kern="1200" dirty="0"/>
        </a:p>
      </dsp:txBody>
      <dsp:txXfrm>
        <a:off x="635590" y="4817684"/>
        <a:ext cx="5803457" cy="652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EC3B5-1C3F-469A-BD5D-A8574280D2A4}">
      <dsp:nvSpPr>
        <dsp:cNvPr id="0" name=""/>
        <dsp:cNvSpPr/>
      </dsp:nvSpPr>
      <dsp:spPr>
        <a:xfrm>
          <a:off x="821965" y="494"/>
          <a:ext cx="2805894" cy="908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Vulverabilty</a:t>
          </a:r>
          <a:endParaRPr lang="en-IN" sz="2700" b="1" kern="1200" dirty="0"/>
        </a:p>
      </dsp:txBody>
      <dsp:txXfrm>
        <a:off x="848573" y="27102"/>
        <a:ext cx="2752678" cy="855246"/>
      </dsp:txXfrm>
    </dsp:sp>
    <dsp:sp modelId="{B7AD944F-B909-435D-B322-0410BFAE5C81}">
      <dsp:nvSpPr>
        <dsp:cNvPr id="0" name=""/>
        <dsp:cNvSpPr/>
      </dsp:nvSpPr>
      <dsp:spPr>
        <a:xfrm>
          <a:off x="1102555" y="908956"/>
          <a:ext cx="280589" cy="681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346"/>
              </a:lnTo>
              <a:lnTo>
                <a:pt x="280589" y="6813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FA4EB-70AF-4798-91E6-75491F0DD32A}">
      <dsp:nvSpPr>
        <dsp:cNvPr id="0" name=""/>
        <dsp:cNvSpPr/>
      </dsp:nvSpPr>
      <dsp:spPr>
        <a:xfrm>
          <a:off x="1383144" y="1136072"/>
          <a:ext cx="2650326" cy="908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Cloud computing</a:t>
          </a:r>
          <a:endParaRPr lang="en-IN" sz="2300" kern="1200" dirty="0"/>
        </a:p>
      </dsp:txBody>
      <dsp:txXfrm>
        <a:off x="1409752" y="1162680"/>
        <a:ext cx="2597110" cy="855246"/>
      </dsp:txXfrm>
    </dsp:sp>
    <dsp:sp modelId="{D7388C78-791C-4D56-96CC-81411859AB20}">
      <dsp:nvSpPr>
        <dsp:cNvPr id="0" name=""/>
        <dsp:cNvSpPr/>
      </dsp:nvSpPr>
      <dsp:spPr>
        <a:xfrm>
          <a:off x="1102555" y="908956"/>
          <a:ext cx="280589" cy="1816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924"/>
              </a:lnTo>
              <a:lnTo>
                <a:pt x="280589" y="18169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1490F-1C6C-494D-BD23-9E04465B1A15}">
      <dsp:nvSpPr>
        <dsp:cNvPr id="0" name=""/>
        <dsp:cNvSpPr/>
      </dsp:nvSpPr>
      <dsp:spPr>
        <a:xfrm>
          <a:off x="1383144" y="2271650"/>
          <a:ext cx="2649381" cy="908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Aviation</a:t>
          </a:r>
          <a:endParaRPr lang="en-IN" sz="2300" kern="1200" dirty="0"/>
        </a:p>
      </dsp:txBody>
      <dsp:txXfrm>
        <a:off x="1409752" y="2298258"/>
        <a:ext cx="2596165" cy="855246"/>
      </dsp:txXfrm>
    </dsp:sp>
    <dsp:sp modelId="{8A2C785A-F609-4A75-812C-E9E2B0AE5E3E}">
      <dsp:nvSpPr>
        <dsp:cNvPr id="0" name=""/>
        <dsp:cNvSpPr/>
      </dsp:nvSpPr>
      <dsp:spPr>
        <a:xfrm>
          <a:off x="4592156" y="494"/>
          <a:ext cx="2687213" cy="908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Bluetooth security</a:t>
          </a:r>
          <a:endParaRPr lang="en-IN" sz="2700" b="1" kern="1200" dirty="0"/>
        </a:p>
      </dsp:txBody>
      <dsp:txXfrm>
        <a:off x="4618764" y="27102"/>
        <a:ext cx="2633997" cy="855246"/>
      </dsp:txXfrm>
    </dsp:sp>
    <dsp:sp modelId="{D7C27129-C62D-4A7F-9748-AFC5245340AA}">
      <dsp:nvSpPr>
        <dsp:cNvPr id="0" name=""/>
        <dsp:cNvSpPr/>
      </dsp:nvSpPr>
      <dsp:spPr>
        <a:xfrm>
          <a:off x="4860878" y="908956"/>
          <a:ext cx="216942" cy="681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346"/>
              </a:lnTo>
              <a:lnTo>
                <a:pt x="216942" y="6813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1DBDE-6641-49DC-BB9A-8400EC2382F2}">
      <dsp:nvSpPr>
        <dsp:cNvPr id="0" name=""/>
        <dsp:cNvSpPr/>
      </dsp:nvSpPr>
      <dsp:spPr>
        <a:xfrm>
          <a:off x="5077820" y="1136072"/>
          <a:ext cx="3023885" cy="908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Portable</a:t>
          </a:r>
          <a:endParaRPr lang="en-IN" sz="2300" kern="1200" dirty="0"/>
        </a:p>
      </dsp:txBody>
      <dsp:txXfrm>
        <a:off x="5104428" y="1162680"/>
        <a:ext cx="2970669" cy="855246"/>
      </dsp:txXfrm>
    </dsp:sp>
    <dsp:sp modelId="{A1BD17B3-BA8D-4C97-9E1A-84DFFD5D7725}">
      <dsp:nvSpPr>
        <dsp:cNvPr id="0" name=""/>
        <dsp:cNvSpPr/>
      </dsp:nvSpPr>
      <dsp:spPr>
        <a:xfrm>
          <a:off x="4860878" y="908956"/>
          <a:ext cx="268717" cy="1816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924"/>
              </a:lnTo>
              <a:lnTo>
                <a:pt x="268717" y="18169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60BAD-0E6F-4C13-AF81-5CA80C429318}">
      <dsp:nvSpPr>
        <dsp:cNvPr id="0" name=""/>
        <dsp:cNvSpPr/>
      </dsp:nvSpPr>
      <dsp:spPr>
        <a:xfrm>
          <a:off x="5129595" y="2271650"/>
          <a:ext cx="3011908" cy="908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FULLPROOF System</a:t>
          </a:r>
          <a:endParaRPr lang="en-IN" sz="2300" kern="1200" dirty="0"/>
        </a:p>
      </dsp:txBody>
      <dsp:txXfrm>
        <a:off x="5156203" y="2298258"/>
        <a:ext cx="2958692" cy="855246"/>
      </dsp:txXfrm>
    </dsp:sp>
    <dsp:sp modelId="{DC8D636E-6BFE-4BF7-BE4A-151B582A9E26}">
      <dsp:nvSpPr>
        <dsp:cNvPr id="0" name=""/>
        <dsp:cNvSpPr/>
      </dsp:nvSpPr>
      <dsp:spPr>
        <a:xfrm>
          <a:off x="4860878" y="908956"/>
          <a:ext cx="268717" cy="2952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2502"/>
              </a:lnTo>
              <a:lnTo>
                <a:pt x="268717" y="29525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A6BE5-71C2-4484-B687-8ABCB047C577}">
      <dsp:nvSpPr>
        <dsp:cNvPr id="0" name=""/>
        <dsp:cNvSpPr/>
      </dsp:nvSpPr>
      <dsp:spPr>
        <a:xfrm>
          <a:off x="5129595" y="3407228"/>
          <a:ext cx="3079556" cy="908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Technologically advanced </a:t>
          </a:r>
          <a:endParaRPr lang="en-IN" sz="2300" kern="1200" dirty="0"/>
        </a:p>
      </dsp:txBody>
      <dsp:txXfrm>
        <a:off x="5156203" y="3433836"/>
        <a:ext cx="3026340" cy="855246"/>
      </dsp:txXfrm>
    </dsp:sp>
    <dsp:sp modelId="{171D9BD6-A835-4DDB-B584-6CA63126D804}">
      <dsp:nvSpPr>
        <dsp:cNvPr id="0" name=""/>
        <dsp:cNvSpPr/>
      </dsp:nvSpPr>
      <dsp:spPr>
        <a:xfrm>
          <a:off x="4860878" y="908956"/>
          <a:ext cx="360552" cy="4088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8574"/>
              </a:lnTo>
              <a:lnTo>
                <a:pt x="360552" y="40885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79E6B-C9DB-4953-A2E1-2CD5CD6D44B3}">
      <dsp:nvSpPr>
        <dsp:cNvPr id="0" name=""/>
        <dsp:cNvSpPr/>
      </dsp:nvSpPr>
      <dsp:spPr>
        <a:xfrm>
          <a:off x="5221430" y="4543300"/>
          <a:ext cx="3101403" cy="908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Notification/Warning in case of threats</a:t>
          </a:r>
          <a:endParaRPr lang="en-IN" sz="2300" kern="1200" dirty="0"/>
        </a:p>
      </dsp:txBody>
      <dsp:txXfrm>
        <a:off x="5248038" y="4569908"/>
        <a:ext cx="3048187" cy="855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3B844-3AC8-4A77-BB53-B2E6702FED66}">
      <dsp:nvSpPr>
        <dsp:cNvPr id="0" name=""/>
        <dsp:cNvSpPr/>
      </dsp:nvSpPr>
      <dsp:spPr>
        <a:xfrm>
          <a:off x="3264844" y="812191"/>
          <a:ext cx="1747399" cy="114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141"/>
              </a:lnTo>
              <a:lnTo>
                <a:pt x="1747399" y="910141"/>
              </a:lnTo>
              <a:lnTo>
                <a:pt x="1747399" y="11429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24669-BF95-4B15-A704-05717B782BAC}">
      <dsp:nvSpPr>
        <dsp:cNvPr id="0" name=""/>
        <dsp:cNvSpPr/>
      </dsp:nvSpPr>
      <dsp:spPr>
        <a:xfrm>
          <a:off x="1445111" y="812191"/>
          <a:ext cx="1819732" cy="1129120"/>
        </a:xfrm>
        <a:custGeom>
          <a:avLst/>
          <a:gdLst/>
          <a:ahLst/>
          <a:cxnLst/>
          <a:rect l="0" t="0" r="0" b="0"/>
          <a:pathLst>
            <a:path>
              <a:moveTo>
                <a:pt x="1819732" y="0"/>
              </a:moveTo>
              <a:lnTo>
                <a:pt x="1819732" y="896340"/>
              </a:lnTo>
              <a:lnTo>
                <a:pt x="0" y="896340"/>
              </a:lnTo>
              <a:lnTo>
                <a:pt x="0" y="11291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4F3E2-F34E-42A0-95DA-303F9FAA178B}">
      <dsp:nvSpPr>
        <dsp:cNvPr id="0" name=""/>
        <dsp:cNvSpPr/>
      </dsp:nvSpPr>
      <dsp:spPr>
        <a:xfrm>
          <a:off x="8584" y="0"/>
          <a:ext cx="6512519" cy="812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Protection</a:t>
          </a:r>
          <a:endParaRPr lang="en-US" sz="2100" b="1" u="sng" kern="1200" dirty="0"/>
        </a:p>
      </dsp:txBody>
      <dsp:txXfrm>
        <a:off x="8584" y="0"/>
        <a:ext cx="6512519" cy="812191"/>
      </dsp:txXfrm>
    </dsp:sp>
    <dsp:sp modelId="{C6D38090-9F0F-4AD1-902C-E3BE62AAF588}">
      <dsp:nvSpPr>
        <dsp:cNvPr id="0" name=""/>
        <dsp:cNvSpPr/>
      </dsp:nvSpPr>
      <dsp:spPr>
        <a:xfrm>
          <a:off x="2" y="1941312"/>
          <a:ext cx="2890218" cy="22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Bluetooth in range: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&gt;Prompt for password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&gt;Decrypt all the files</a:t>
          </a:r>
          <a:endParaRPr lang="en-US" sz="2100" kern="1200" dirty="0"/>
        </a:p>
      </dsp:txBody>
      <dsp:txXfrm>
        <a:off x="2" y="1941312"/>
        <a:ext cx="2890218" cy="2265359"/>
      </dsp:txXfrm>
    </dsp:sp>
    <dsp:sp modelId="{CC383348-198F-4F58-BFF6-96A5D78515C1}">
      <dsp:nvSpPr>
        <dsp:cNvPr id="0" name=""/>
        <dsp:cNvSpPr/>
      </dsp:nvSpPr>
      <dsp:spPr>
        <a:xfrm>
          <a:off x="3503385" y="1955113"/>
          <a:ext cx="3017715" cy="2103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Bluetooth not in range: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&gt;Protection enabled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&gt;Encrypt all the files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&gt;Never ask for password</a:t>
          </a:r>
          <a:endParaRPr lang="en-US" sz="2100" kern="1200" dirty="0"/>
        </a:p>
      </dsp:txBody>
      <dsp:txXfrm>
        <a:off x="3503385" y="1955113"/>
        <a:ext cx="3017715" cy="2103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299F2-F1C6-4BD0-82C0-70DA24A99926}">
      <dsp:nvSpPr>
        <dsp:cNvPr id="0" name=""/>
        <dsp:cNvSpPr/>
      </dsp:nvSpPr>
      <dsp:spPr>
        <a:xfrm>
          <a:off x="331302" y="30"/>
          <a:ext cx="7181488" cy="653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Connection between laptop and the Device</a:t>
          </a:r>
          <a:endParaRPr lang="en-US" sz="2500" kern="1200" dirty="0"/>
        </a:p>
      </dsp:txBody>
      <dsp:txXfrm>
        <a:off x="350443" y="19171"/>
        <a:ext cx="7143206" cy="615242"/>
      </dsp:txXfrm>
    </dsp:sp>
    <dsp:sp modelId="{D6785E1D-C919-4098-AF42-D72E41508547}">
      <dsp:nvSpPr>
        <dsp:cNvPr id="0" name=""/>
        <dsp:cNvSpPr/>
      </dsp:nvSpPr>
      <dsp:spPr>
        <a:xfrm>
          <a:off x="1049451" y="653554"/>
          <a:ext cx="718148" cy="3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239"/>
              </a:lnTo>
              <a:lnTo>
                <a:pt x="718148" y="3522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92449-86AB-497D-9D5D-AAC16142CE85}">
      <dsp:nvSpPr>
        <dsp:cNvPr id="0" name=""/>
        <dsp:cNvSpPr/>
      </dsp:nvSpPr>
      <dsp:spPr>
        <a:xfrm>
          <a:off x="1767600" y="816935"/>
          <a:ext cx="5720461" cy="377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Software will run as a background process</a:t>
          </a:r>
          <a:endParaRPr lang="en-US" sz="1900" kern="1200" dirty="0"/>
        </a:p>
      </dsp:txBody>
      <dsp:txXfrm>
        <a:off x="1778663" y="827998"/>
        <a:ext cx="5698335" cy="355591"/>
      </dsp:txXfrm>
    </dsp:sp>
    <dsp:sp modelId="{BF4D8C1E-0FAB-400D-B20E-1BE5F8946BB4}">
      <dsp:nvSpPr>
        <dsp:cNvPr id="0" name=""/>
        <dsp:cNvSpPr/>
      </dsp:nvSpPr>
      <dsp:spPr>
        <a:xfrm>
          <a:off x="1049451" y="653554"/>
          <a:ext cx="718148" cy="85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6969"/>
              </a:lnTo>
              <a:lnTo>
                <a:pt x="718148" y="856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7572F-C0A2-4C83-BEDE-76095BFCDEEF}">
      <dsp:nvSpPr>
        <dsp:cNvPr id="0" name=""/>
        <dsp:cNvSpPr/>
      </dsp:nvSpPr>
      <dsp:spPr>
        <a:xfrm>
          <a:off x="1767600" y="1338585"/>
          <a:ext cx="5096528" cy="343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Discover Bluetooth devices </a:t>
          </a:r>
          <a:endParaRPr lang="en-US" sz="1900" kern="1200" dirty="0"/>
        </a:p>
      </dsp:txBody>
      <dsp:txXfrm>
        <a:off x="1777672" y="1348657"/>
        <a:ext cx="5076384" cy="323734"/>
      </dsp:txXfrm>
    </dsp:sp>
    <dsp:sp modelId="{FB93AC38-9CDE-4A2F-81B5-EAB855164078}">
      <dsp:nvSpPr>
        <dsp:cNvPr id="0" name=""/>
        <dsp:cNvSpPr/>
      </dsp:nvSpPr>
      <dsp:spPr>
        <a:xfrm>
          <a:off x="1049451" y="653554"/>
          <a:ext cx="718148" cy="153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501"/>
              </a:lnTo>
              <a:lnTo>
                <a:pt x="718148" y="15385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6803C-2011-4824-8DE7-F861F5DEB150}">
      <dsp:nvSpPr>
        <dsp:cNvPr id="0" name=""/>
        <dsp:cNvSpPr/>
      </dsp:nvSpPr>
      <dsp:spPr>
        <a:xfrm>
          <a:off x="1767600" y="1865293"/>
          <a:ext cx="5655590" cy="6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Pairs with the Bluetooth devices using MAC Address of the device</a:t>
          </a:r>
          <a:endParaRPr lang="en-US" sz="1900" kern="1200" dirty="0"/>
        </a:p>
      </dsp:txBody>
      <dsp:txXfrm>
        <a:off x="1786741" y="1884434"/>
        <a:ext cx="5617308" cy="615242"/>
      </dsp:txXfrm>
    </dsp:sp>
    <dsp:sp modelId="{50D9BEE6-0145-4B1A-874A-F79F22730433}">
      <dsp:nvSpPr>
        <dsp:cNvPr id="0" name=""/>
        <dsp:cNvSpPr/>
      </dsp:nvSpPr>
      <dsp:spPr>
        <a:xfrm>
          <a:off x="1049451" y="653554"/>
          <a:ext cx="718148" cy="235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5406"/>
              </a:lnTo>
              <a:lnTo>
                <a:pt x="718148" y="235540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903AB-5B8C-48F3-812A-4CB937B1D56C}">
      <dsp:nvSpPr>
        <dsp:cNvPr id="0" name=""/>
        <dsp:cNvSpPr/>
      </dsp:nvSpPr>
      <dsp:spPr>
        <a:xfrm>
          <a:off x="1767600" y="2682199"/>
          <a:ext cx="5915368" cy="6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JSR-82 is a java specification for defining APIs for communicating with Bluetooth devices</a:t>
          </a:r>
          <a:endParaRPr lang="en-US" sz="1900" kern="1200" dirty="0"/>
        </a:p>
      </dsp:txBody>
      <dsp:txXfrm>
        <a:off x="1786741" y="2701340"/>
        <a:ext cx="5877086" cy="615242"/>
      </dsp:txXfrm>
    </dsp:sp>
    <dsp:sp modelId="{D082572D-51C6-4B77-A7DD-B717DD204066}">
      <dsp:nvSpPr>
        <dsp:cNvPr id="0" name=""/>
        <dsp:cNvSpPr/>
      </dsp:nvSpPr>
      <dsp:spPr>
        <a:xfrm>
          <a:off x="1049451" y="653554"/>
          <a:ext cx="718148" cy="3172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2"/>
              </a:lnTo>
              <a:lnTo>
                <a:pt x="718148" y="31723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AC853-D23A-4F4D-82BD-B2E24741FC75}">
      <dsp:nvSpPr>
        <dsp:cNvPr id="0" name=""/>
        <dsp:cNvSpPr/>
      </dsp:nvSpPr>
      <dsp:spPr>
        <a:xfrm>
          <a:off x="1767600" y="3499104"/>
          <a:ext cx="5652442" cy="6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Software will implement handshake protocol every 5 seconds with device</a:t>
          </a:r>
          <a:endParaRPr lang="en-US" sz="1900" kern="1200" dirty="0"/>
        </a:p>
      </dsp:txBody>
      <dsp:txXfrm>
        <a:off x="1786741" y="3518245"/>
        <a:ext cx="5614160" cy="615242"/>
      </dsp:txXfrm>
    </dsp:sp>
    <dsp:sp modelId="{628622F8-45FB-43E6-8A26-22F0C63D559F}">
      <dsp:nvSpPr>
        <dsp:cNvPr id="0" name=""/>
        <dsp:cNvSpPr/>
      </dsp:nvSpPr>
      <dsp:spPr>
        <a:xfrm>
          <a:off x="1049451" y="653554"/>
          <a:ext cx="718148" cy="3989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9217"/>
              </a:lnTo>
              <a:lnTo>
                <a:pt x="718148" y="398921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91A83-2E68-41E7-929B-8F373677E9CD}">
      <dsp:nvSpPr>
        <dsp:cNvPr id="0" name=""/>
        <dsp:cNvSpPr/>
      </dsp:nvSpPr>
      <dsp:spPr>
        <a:xfrm>
          <a:off x="1767600" y="4316010"/>
          <a:ext cx="5755856" cy="6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If device not in range, All working files will be encrypted</a:t>
          </a:r>
          <a:endParaRPr lang="en-US" sz="1900" kern="1200" dirty="0"/>
        </a:p>
      </dsp:txBody>
      <dsp:txXfrm>
        <a:off x="1786741" y="4335151"/>
        <a:ext cx="5717574" cy="615242"/>
      </dsp:txXfrm>
    </dsp:sp>
    <dsp:sp modelId="{25A8788D-3EE6-4C3A-A84A-75A00F5968F8}">
      <dsp:nvSpPr>
        <dsp:cNvPr id="0" name=""/>
        <dsp:cNvSpPr/>
      </dsp:nvSpPr>
      <dsp:spPr>
        <a:xfrm>
          <a:off x="7839553" y="30"/>
          <a:ext cx="2644643" cy="653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Encryption</a:t>
          </a:r>
          <a:endParaRPr lang="en-US" sz="2500" kern="1200" dirty="0"/>
        </a:p>
      </dsp:txBody>
      <dsp:txXfrm>
        <a:off x="7858694" y="19171"/>
        <a:ext cx="2606361" cy="615242"/>
      </dsp:txXfrm>
    </dsp:sp>
    <dsp:sp modelId="{9A786E5B-1036-4DFC-9CC5-40E87A98991B}">
      <dsp:nvSpPr>
        <dsp:cNvPr id="0" name=""/>
        <dsp:cNvSpPr/>
      </dsp:nvSpPr>
      <dsp:spPr>
        <a:xfrm>
          <a:off x="8104018" y="653554"/>
          <a:ext cx="264464" cy="1352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066"/>
              </a:lnTo>
              <a:lnTo>
                <a:pt x="264464" y="13520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3FFC2-343F-4BE7-844E-6EDF4E8E2429}">
      <dsp:nvSpPr>
        <dsp:cNvPr id="0" name=""/>
        <dsp:cNvSpPr/>
      </dsp:nvSpPr>
      <dsp:spPr>
        <a:xfrm>
          <a:off x="8368482" y="816935"/>
          <a:ext cx="2069152" cy="23773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Encryption of files will be done using </a:t>
          </a:r>
          <a:r>
            <a:rPr lang="en-US" sz="1900" kern="1200" dirty="0" err="1" smtClean="0"/>
            <a:t>Rijndael</a:t>
          </a:r>
          <a:r>
            <a:rPr lang="en-US" sz="1900" kern="1200" dirty="0" smtClean="0"/>
            <a:t> Encryption algorithm</a:t>
          </a:r>
          <a:endParaRPr lang="en-US" sz="1900" kern="1200" dirty="0"/>
        </a:p>
      </dsp:txBody>
      <dsp:txXfrm>
        <a:off x="8429085" y="877538"/>
        <a:ext cx="1947946" cy="225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D725A-7202-4CE3-B159-B2FEA76FADD0}">
      <dsp:nvSpPr>
        <dsp:cNvPr id="0" name=""/>
        <dsp:cNvSpPr/>
      </dsp:nvSpPr>
      <dsp:spPr>
        <a:xfrm>
          <a:off x="1940950" y="2471530"/>
          <a:ext cx="616103" cy="1173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051" y="0"/>
              </a:lnTo>
              <a:lnTo>
                <a:pt x="308051" y="1173976"/>
              </a:lnTo>
              <a:lnTo>
                <a:pt x="616103" y="11739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5856" y="3025373"/>
        <a:ext cx="66291" cy="66291"/>
      </dsp:txXfrm>
    </dsp:sp>
    <dsp:sp modelId="{190A2560-A2D7-436B-861A-4F1838B3599B}">
      <dsp:nvSpPr>
        <dsp:cNvPr id="0" name=""/>
        <dsp:cNvSpPr/>
      </dsp:nvSpPr>
      <dsp:spPr>
        <a:xfrm>
          <a:off x="1940950" y="2425810"/>
          <a:ext cx="6161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103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33599" y="2456127"/>
        <a:ext cx="30805" cy="30805"/>
      </dsp:txXfrm>
    </dsp:sp>
    <dsp:sp modelId="{702CDA50-4171-42E6-BCCB-45A56A3FB96C}">
      <dsp:nvSpPr>
        <dsp:cNvPr id="0" name=""/>
        <dsp:cNvSpPr/>
      </dsp:nvSpPr>
      <dsp:spPr>
        <a:xfrm>
          <a:off x="1940950" y="1297553"/>
          <a:ext cx="616103" cy="1173976"/>
        </a:xfrm>
        <a:custGeom>
          <a:avLst/>
          <a:gdLst/>
          <a:ahLst/>
          <a:cxnLst/>
          <a:rect l="0" t="0" r="0" b="0"/>
          <a:pathLst>
            <a:path>
              <a:moveTo>
                <a:pt x="0" y="1173976"/>
              </a:moveTo>
              <a:lnTo>
                <a:pt x="308051" y="1173976"/>
              </a:lnTo>
              <a:lnTo>
                <a:pt x="308051" y="0"/>
              </a:lnTo>
              <a:lnTo>
                <a:pt x="61610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5856" y="1851396"/>
        <a:ext cx="66291" cy="66291"/>
      </dsp:txXfrm>
    </dsp:sp>
    <dsp:sp modelId="{D9F33BBD-1CEA-45E6-A387-58842C81F488}">
      <dsp:nvSpPr>
        <dsp:cNvPr id="0" name=""/>
        <dsp:cNvSpPr/>
      </dsp:nvSpPr>
      <dsp:spPr>
        <a:xfrm rot="16200000">
          <a:off x="-1000170" y="2001939"/>
          <a:ext cx="4943061" cy="939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Advantages</a:t>
          </a:r>
          <a:endParaRPr lang="en-US" sz="6100" kern="1200" dirty="0"/>
        </a:p>
      </dsp:txBody>
      <dsp:txXfrm>
        <a:off x="-1000170" y="2001939"/>
        <a:ext cx="4943061" cy="939181"/>
      </dsp:txXfrm>
    </dsp:sp>
    <dsp:sp modelId="{CA7054EF-27DD-437D-A91B-25991D14BD38}">
      <dsp:nvSpPr>
        <dsp:cNvPr id="0" name=""/>
        <dsp:cNvSpPr/>
      </dsp:nvSpPr>
      <dsp:spPr>
        <a:xfrm>
          <a:off x="2557053" y="827962"/>
          <a:ext cx="3080515" cy="939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Existing Windows Password Security</a:t>
          </a:r>
          <a:endParaRPr lang="en-US" sz="2700" kern="1200" dirty="0"/>
        </a:p>
      </dsp:txBody>
      <dsp:txXfrm>
        <a:off x="2557053" y="827962"/>
        <a:ext cx="3080515" cy="939181"/>
      </dsp:txXfrm>
    </dsp:sp>
    <dsp:sp modelId="{0CCA294B-A381-43E9-BAF0-3E4378F900D4}">
      <dsp:nvSpPr>
        <dsp:cNvPr id="0" name=""/>
        <dsp:cNvSpPr/>
      </dsp:nvSpPr>
      <dsp:spPr>
        <a:xfrm>
          <a:off x="2557053" y="2001939"/>
          <a:ext cx="3080515" cy="939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Password Policies</a:t>
          </a:r>
          <a:endParaRPr lang="en-US" sz="2700" kern="1200" dirty="0"/>
        </a:p>
      </dsp:txBody>
      <dsp:txXfrm>
        <a:off x="2557053" y="2001939"/>
        <a:ext cx="3080515" cy="939181"/>
      </dsp:txXfrm>
    </dsp:sp>
    <dsp:sp modelId="{2E6F9488-1BEF-46A8-81BF-47701D63ACEC}">
      <dsp:nvSpPr>
        <dsp:cNvPr id="0" name=""/>
        <dsp:cNvSpPr/>
      </dsp:nvSpPr>
      <dsp:spPr>
        <a:xfrm>
          <a:off x="2557053" y="3175916"/>
          <a:ext cx="3080515" cy="939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Cost</a:t>
          </a:r>
          <a:endParaRPr lang="en-US" sz="2700" kern="1200" dirty="0"/>
        </a:p>
      </dsp:txBody>
      <dsp:txXfrm>
        <a:off x="2557053" y="3175916"/>
        <a:ext cx="3080515" cy="9391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20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61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7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9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1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CD6B-3C22-4694-80F7-BBD4575D7E6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CDF9C9-D1CC-4BB0-8644-8EAD2D82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57394" y="463638"/>
            <a:ext cx="8915399" cy="390229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Securing Computer Folders using Bluetooth and </a:t>
            </a:r>
            <a:r>
              <a:rPr lang="en-US" sz="6000" dirty="0" err="1" smtClean="0"/>
              <a:t>Rijndael</a:t>
            </a:r>
            <a:r>
              <a:rPr lang="en-US" sz="6000" dirty="0" smtClean="0"/>
              <a:t> Encryption Process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14972" y="5150867"/>
            <a:ext cx="9147218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												Nikita </a:t>
            </a:r>
            <a:r>
              <a:rPr lang="en-US" dirty="0" err="1" smtClean="0"/>
              <a:t>Saple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					</a:t>
            </a:r>
            <a:r>
              <a:rPr lang="en-US" dirty="0" err="1" smtClean="0"/>
              <a:t>Ankita</a:t>
            </a:r>
            <a:r>
              <a:rPr lang="en-US" dirty="0" smtClean="0"/>
              <a:t> </a:t>
            </a:r>
            <a:r>
              <a:rPr lang="en-US" dirty="0" err="1" smtClean="0"/>
              <a:t>Kesarkar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					</a:t>
            </a:r>
            <a:r>
              <a:rPr lang="en-US" dirty="0" err="1" smtClean="0"/>
              <a:t>Dhanraj</a:t>
            </a:r>
            <a:r>
              <a:rPr lang="en-US" dirty="0" smtClean="0"/>
              <a:t> </a:t>
            </a:r>
            <a:r>
              <a:rPr lang="en-US" dirty="0" err="1" smtClean="0"/>
              <a:t>Poojari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54558" y="663866"/>
            <a:ext cx="8762159" cy="754116"/>
          </a:xfrm>
        </p:spPr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01832"/>
              </p:ext>
            </p:extLst>
          </p:nvPr>
        </p:nvGraphicFramePr>
        <p:xfrm>
          <a:off x="689112" y="1563756"/>
          <a:ext cx="10815500" cy="496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0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Rijndael</a:t>
            </a:r>
            <a:r>
              <a:rPr lang="en-US" dirty="0" smtClean="0"/>
              <a:t> Encryption Algorithm??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5014"/>
            <a:ext cx="8915400" cy="3786208"/>
          </a:xfrm>
        </p:spPr>
        <p:txBody>
          <a:bodyPr/>
          <a:lstStyle/>
          <a:p>
            <a:r>
              <a:rPr lang="en-US" dirty="0" err="1" smtClean="0"/>
              <a:t>Rijndael</a:t>
            </a:r>
            <a:r>
              <a:rPr lang="en-US" dirty="0" smtClean="0"/>
              <a:t> Cipher is an Advanced Encryption Standard(AES)</a:t>
            </a:r>
          </a:p>
          <a:p>
            <a:r>
              <a:rPr lang="en-US" dirty="0" smtClean="0"/>
              <a:t>Satisfies High Speed Low RAM Requirement</a:t>
            </a:r>
          </a:p>
          <a:p>
            <a:r>
              <a:rPr lang="en-US" dirty="0" smtClean="0"/>
              <a:t>Extremely difficult to Hack! </a:t>
            </a:r>
          </a:p>
          <a:p>
            <a:r>
              <a:rPr lang="en-US" dirty="0" smtClean="0"/>
              <a:t>Fast in BOTH Software and Hardware</a:t>
            </a:r>
          </a:p>
          <a:p>
            <a:r>
              <a:rPr lang="en-US" dirty="0" err="1"/>
              <a:t>Rijndael</a:t>
            </a:r>
            <a:r>
              <a:rPr lang="en-US" dirty="0"/>
              <a:t> specification per se is specified with block and key sizes that may be any multiple of 32 </a:t>
            </a:r>
            <a:r>
              <a:rPr lang="en-US" dirty="0" smtClean="0"/>
              <a:t>bits</a:t>
            </a:r>
            <a:r>
              <a:rPr lang="en-US" dirty="0"/>
              <a:t>, both with a minimum of 128 and a maximum of 256 bits. </a:t>
            </a:r>
            <a:endParaRPr lang="en-US" dirty="0" smtClean="0"/>
          </a:p>
          <a:p>
            <a:r>
              <a:rPr lang="en-US" dirty="0" smtClean="0"/>
              <a:t>AES has been </a:t>
            </a:r>
            <a:r>
              <a:rPr lang="en-US" dirty="0" err="1" smtClean="0"/>
              <a:t>Wholely</a:t>
            </a:r>
            <a:r>
              <a:rPr lang="en-US" dirty="0" smtClean="0"/>
              <a:t> adopted by US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918" y="2009103"/>
            <a:ext cx="5541694" cy="3876541"/>
          </a:xfrm>
        </p:spPr>
        <p:txBody>
          <a:bodyPr>
            <a:normAutofit/>
          </a:bodyPr>
          <a:lstStyle/>
          <a:p>
            <a:r>
              <a:rPr lang="en-US" dirty="0"/>
              <a:t>Cryptography is a science and an art to keep the </a:t>
            </a:r>
            <a:r>
              <a:rPr lang="en-US" dirty="0" smtClean="0"/>
              <a:t>confidentiality </a:t>
            </a:r>
            <a:r>
              <a:rPr lang="en-US" dirty="0"/>
              <a:t>of </a:t>
            </a:r>
            <a:r>
              <a:rPr lang="en-US" dirty="0" smtClean="0"/>
              <a:t>news</a:t>
            </a:r>
          </a:p>
          <a:p>
            <a:r>
              <a:rPr lang="en-US" dirty="0"/>
              <a:t>Cryptography alters the original </a:t>
            </a:r>
            <a:r>
              <a:rPr lang="en-US" dirty="0" smtClean="0"/>
              <a:t>messages </a:t>
            </a:r>
            <a:r>
              <a:rPr lang="en-US" dirty="0"/>
              <a:t>into secret codes called encryption and, conversely </a:t>
            </a:r>
            <a:r>
              <a:rPr lang="en-US" dirty="0" smtClean="0"/>
              <a:t>called </a:t>
            </a:r>
            <a:r>
              <a:rPr lang="en-US" dirty="0"/>
              <a:t>as decryption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Rijndael</a:t>
            </a:r>
            <a:r>
              <a:rPr lang="en-US" dirty="0" smtClean="0"/>
              <a:t> Algorithm Well Explained as a 4 process Algorithm</a:t>
            </a:r>
          </a:p>
          <a:p>
            <a:r>
              <a:rPr lang="en-US" dirty="0" smtClean="0"/>
              <a:t>Algorithm can be implemented in JAVA Programming Language</a:t>
            </a:r>
          </a:p>
          <a:p>
            <a:r>
              <a:rPr lang="en-US" dirty="0" smtClean="0"/>
              <a:t>Less Strict Password Policies</a:t>
            </a:r>
          </a:p>
          <a:p>
            <a:r>
              <a:rPr lang="en-US" dirty="0" smtClean="0"/>
              <a:t>User Friendly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8" y="2356832"/>
            <a:ext cx="4762500" cy="31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9649308" cy="926394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163327"/>
              </p:ext>
            </p:extLst>
          </p:nvPr>
        </p:nvGraphicFramePr>
        <p:xfrm>
          <a:off x="5111232" y="1550504"/>
          <a:ext cx="6639338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247006"/>
            <a:ext cx="4396258" cy="37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Windows Password Security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7" y="2201214"/>
            <a:ext cx="5812150" cy="4006222"/>
          </a:xfrm>
        </p:spPr>
        <p:txBody>
          <a:bodyPr/>
          <a:lstStyle/>
          <a:p>
            <a:r>
              <a:rPr lang="en-US" dirty="0" smtClean="0"/>
              <a:t>Password Feature is tied to User Accounts</a:t>
            </a:r>
          </a:p>
          <a:p>
            <a:r>
              <a:rPr lang="en-US" dirty="0" smtClean="0"/>
              <a:t>Administrator can play with the passwords of other users</a:t>
            </a:r>
          </a:p>
          <a:p>
            <a:r>
              <a:rPr lang="en-US" dirty="0" smtClean="0"/>
              <a:t>All the users have access to the files and folders in the drive</a:t>
            </a:r>
          </a:p>
          <a:p>
            <a:r>
              <a:rPr lang="en-US" dirty="0" smtClean="0"/>
              <a:t>The LC</a:t>
            </a:r>
            <a:r>
              <a:rPr lang="en-US" dirty="0"/>
              <a:t>5</a:t>
            </a:r>
            <a:r>
              <a:rPr lang="en-US" dirty="0" smtClean="0"/>
              <a:t> Program!!! </a:t>
            </a:r>
          </a:p>
          <a:p>
            <a:r>
              <a:rPr lang="en-US" dirty="0" smtClean="0"/>
              <a:t>The important files and folder will be protected regardless the password is known to anyone else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58" y="2201214"/>
            <a:ext cx="3148229" cy="34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Imposition of forced Password Policies by </a:t>
            </a:r>
            <a:r>
              <a:rPr lang="en-US" dirty="0" err="1" smtClean="0"/>
              <a:t>Organisation</a:t>
            </a:r>
            <a:endParaRPr lang="en-US" dirty="0" smtClean="0"/>
          </a:p>
          <a:p>
            <a:r>
              <a:rPr lang="en-US" dirty="0" smtClean="0"/>
              <a:t>Leads to generation to tedious Passwords</a:t>
            </a:r>
          </a:p>
          <a:p>
            <a:r>
              <a:rPr lang="en-US" dirty="0" smtClean="0"/>
              <a:t>Change of password in a day or Week Mandatory</a:t>
            </a:r>
          </a:p>
          <a:p>
            <a:r>
              <a:rPr lang="en-US" dirty="0" smtClean="0"/>
              <a:t>Users start to note the password down-Potentially High Risk!!</a:t>
            </a:r>
          </a:p>
          <a:p>
            <a:r>
              <a:rPr lang="en-US" dirty="0" smtClean="0"/>
              <a:t>Passwords prediction are possible depending upon the personality of the user and his desk.</a:t>
            </a:r>
          </a:p>
          <a:p>
            <a:r>
              <a:rPr lang="en-US" dirty="0" smtClean="0"/>
              <a:t>Software will be a huge advantage for organizations and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7470" y="2133600"/>
            <a:ext cx="4537142" cy="3777622"/>
          </a:xfrm>
        </p:spPr>
        <p:txBody>
          <a:bodyPr/>
          <a:lstStyle/>
          <a:p>
            <a:r>
              <a:rPr lang="en-US" dirty="0" smtClean="0"/>
              <a:t>Password Decentralized/Authentication Systems are available</a:t>
            </a:r>
          </a:p>
          <a:p>
            <a:r>
              <a:rPr lang="en-US" dirty="0" smtClean="0"/>
              <a:t>Example, Finger Print Authentication, Retina Scan Authentication, Heart beat Sensor Authentication , Brain waves Authentication , Etc..</a:t>
            </a:r>
          </a:p>
          <a:p>
            <a:r>
              <a:rPr lang="en-US" dirty="0" smtClean="0"/>
              <a:t>Software will be cost effective compared to above mentioned </a:t>
            </a:r>
            <a:r>
              <a:rPr lang="en-US" dirty="0" err="1" smtClean="0"/>
              <a:t>softwares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70" y="1710341"/>
            <a:ext cx="3348909" cy="2565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24" y="4275786"/>
            <a:ext cx="2703457" cy="20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21" y="504840"/>
            <a:ext cx="8911687" cy="128089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6" y="1411356"/>
            <a:ext cx="8666922" cy="5446644"/>
          </a:xfrm>
        </p:spPr>
      </p:pic>
    </p:spTree>
    <p:extLst>
      <p:ext uri="{BB962C8B-B14F-4D97-AF65-F5344CB8AC3E}">
        <p14:creationId xmlns:p14="http://schemas.microsoft.com/office/powerpoint/2010/main" val="120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061" y="624110"/>
            <a:ext cx="9013204" cy="714360"/>
          </a:xfrm>
        </p:spPr>
        <p:txBody>
          <a:bodyPr/>
          <a:lstStyle/>
          <a:p>
            <a:r>
              <a:rPr lang="en-US" dirty="0" smtClean="0"/>
              <a:t>Windows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1" y="1338470"/>
            <a:ext cx="8666921" cy="5181600"/>
          </a:xfrm>
        </p:spPr>
      </p:pic>
    </p:spTree>
    <p:extLst>
      <p:ext uri="{BB962C8B-B14F-4D97-AF65-F5344CB8AC3E}">
        <p14:creationId xmlns:p14="http://schemas.microsoft.com/office/powerpoint/2010/main" val="455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4230231"/>
              </p:ext>
            </p:extLst>
          </p:nvPr>
        </p:nvGraphicFramePr>
        <p:xfrm>
          <a:off x="321972" y="167425"/>
          <a:ext cx="11457904" cy="611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8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Password-Boon OR Curse???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980" y="1777285"/>
            <a:ext cx="5335632" cy="45719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password</a:t>
            </a:r>
            <a:r>
              <a:rPr lang="en-US" dirty="0">
                <a:solidFill>
                  <a:schemeClr val="tx1"/>
                </a:solidFill>
              </a:rPr>
              <a:t> is a word or string of characters used for user authentication to prove identity or access approval to gain access to a resource (example: an access code is a type of password), which should be kept secret from those not allowed access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Various Password Policies-various Degrees of Security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Weak Passwords-Easy to Crack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Risk of exposure of highly confidential data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1" y="1905000"/>
            <a:ext cx="5382414" cy="34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59132" y="2133600"/>
            <a:ext cx="5245480" cy="2773251"/>
          </a:xfrm>
        </p:spPr>
        <p:txBody>
          <a:bodyPr/>
          <a:lstStyle/>
          <a:p>
            <a:r>
              <a:rPr lang="en-US" dirty="0" smtClean="0"/>
              <a:t>Analyzing Requirements</a:t>
            </a:r>
          </a:p>
          <a:p>
            <a:r>
              <a:rPr lang="en-US" dirty="0" smtClean="0"/>
              <a:t>Understanding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Cost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55" y="2133599"/>
            <a:ext cx="3211133" cy="26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614" y="1300766"/>
            <a:ext cx="5721998" cy="4610456"/>
          </a:xfrm>
        </p:spPr>
        <p:txBody>
          <a:bodyPr/>
          <a:lstStyle/>
          <a:p>
            <a:r>
              <a:rPr lang="en-US" dirty="0" smtClean="0"/>
              <a:t>Architectural Design</a:t>
            </a:r>
          </a:p>
          <a:p>
            <a:pPr lvl="1"/>
            <a:r>
              <a:rPr lang="en-US" dirty="0"/>
              <a:t>Architectural design represents the structure of data and program components that are required to build a computer-based system.</a:t>
            </a:r>
            <a:endParaRPr lang="en-US" dirty="0" smtClean="0"/>
          </a:p>
          <a:p>
            <a:r>
              <a:rPr lang="en-US" dirty="0" smtClean="0"/>
              <a:t>Component Level Design</a:t>
            </a:r>
          </a:p>
          <a:p>
            <a:pPr lvl="1"/>
            <a:r>
              <a:rPr lang="en-US" dirty="0"/>
              <a:t>Component-level design defines the data structures, algorithms, interface characteristics, </a:t>
            </a:r>
            <a:r>
              <a:rPr lang="en-US" dirty="0" smtClean="0"/>
              <a:t>and communication </a:t>
            </a:r>
            <a:r>
              <a:rPr lang="en-US" dirty="0"/>
              <a:t>mechanisms allocated to </a:t>
            </a:r>
            <a:r>
              <a:rPr lang="en-US" dirty="0" smtClean="0"/>
              <a:t>each software </a:t>
            </a:r>
            <a:r>
              <a:rPr lang="en-US" dirty="0"/>
              <a:t>component.</a:t>
            </a:r>
            <a:endParaRPr lang="en-US" dirty="0" smtClean="0"/>
          </a:p>
          <a:p>
            <a:r>
              <a:rPr lang="en-US" dirty="0" smtClean="0"/>
              <a:t>User Interface Design</a:t>
            </a:r>
          </a:p>
          <a:p>
            <a:pPr lvl="1"/>
            <a:r>
              <a:rPr lang="en-US" dirty="0"/>
              <a:t>User interface design creates an effective communication medium between a human and a computer.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2" y="1661373"/>
            <a:ext cx="4652233" cy="3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768" y="1905000"/>
            <a:ext cx="5206843" cy="4006222"/>
          </a:xfrm>
        </p:spPr>
        <p:txBody>
          <a:bodyPr/>
          <a:lstStyle/>
          <a:p>
            <a:r>
              <a:rPr lang="en-US" dirty="0" smtClean="0"/>
              <a:t>Interface Coding:</a:t>
            </a:r>
          </a:p>
          <a:p>
            <a:pPr lvl="1"/>
            <a:r>
              <a:rPr lang="en-US" dirty="0"/>
              <a:t>Java SE </a:t>
            </a:r>
            <a:r>
              <a:rPr lang="en-US" dirty="0" smtClean="0"/>
              <a:t>6</a:t>
            </a:r>
          </a:p>
          <a:p>
            <a:pPr lvl="1"/>
            <a:r>
              <a:rPr lang="en-US" dirty="0" err="1"/>
              <a:t>NetBeans</a:t>
            </a:r>
            <a:r>
              <a:rPr lang="en-US" dirty="0"/>
              <a:t> IDE 7.3 Debugger/Notepad/Lite-Pro Edition (LE-PRO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Bluecove</a:t>
            </a:r>
            <a:r>
              <a:rPr lang="en-US" dirty="0"/>
              <a:t> is a JSR-82 implementation.</a:t>
            </a:r>
            <a:br>
              <a:rPr lang="en-US" dirty="0"/>
            </a:br>
            <a:r>
              <a:rPr lang="en-US" dirty="0"/>
              <a:t>JSR-82 is a java specification for defining APIs for communicating with Bluetooth devices.</a:t>
            </a:r>
          </a:p>
          <a:p>
            <a:r>
              <a:rPr lang="en-US" dirty="0" smtClean="0"/>
              <a:t>Platform-WINDOWS 7/8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86" y="1996225"/>
            <a:ext cx="4636395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102" y="2133600"/>
            <a:ext cx="5348510" cy="2464158"/>
          </a:xfrm>
        </p:spPr>
        <p:txBody>
          <a:bodyPr>
            <a:normAutofit/>
          </a:bodyPr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Validation Testing</a:t>
            </a:r>
          </a:p>
          <a:p>
            <a:r>
              <a:rPr lang="en-US" dirty="0" smtClean="0"/>
              <a:t>-Testing</a:t>
            </a:r>
          </a:p>
          <a:p>
            <a:r>
              <a:rPr lang="el-GR" dirty="0"/>
              <a:t>β</a:t>
            </a:r>
            <a:r>
              <a:rPr lang="en-US" dirty="0" smtClean="0"/>
              <a:t>-Testing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4" y="1599924"/>
            <a:ext cx="3088783" cy="35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838" y="624110"/>
            <a:ext cx="8911687" cy="128089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322" y="1378226"/>
            <a:ext cx="9543290" cy="53406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Fluent Communication between Bluetooth Devices,</a:t>
            </a:r>
          </a:p>
          <a:p>
            <a:pPr lvl="1"/>
            <a:r>
              <a:rPr lang="en-US" dirty="0"/>
              <a:t>Java SE </a:t>
            </a:r>
            <a:r>
              <a:rPr lang="en-US" dirty="0" smtClean="0"/>
              <a:t>6</a:t>
            </a:r>
          </a:p>
          <a:p>
            <a:pPr lvl="1"/>
            <a:r>
              <a:rPr lang="en-US" dirty="0" err="1"/>
              <a:t>NetBeans</a:t>
            </a:r>
            <a:r>
              <a:rPr lang="en-US" dirty="0"/>
              <a:t> IDE </a:t>
            </a:r>
            <a:r>
              <a:rPr lang="en-US" dirty="0" smtClean="0"/>
              <a:t>7.3 Debugger/Notepad/</a:t>
            </a:r>
            <a:r>
              <a:rPr lang="en-US" dirty="0"/>
              <a:t>Lite-Pro Edition (LE-PRO)</a:t>
            </a:r>
          </a:p>
          <a:p>
            <a:pPr lvl="1"/>
            <a:r>
              <a:rPr lang="en-US" dirty="0" err="1"/>
              <a:t>Bluecove</a:t>
            </a:r>
            <a:r>
              <a:rPr lang="en-US" dirty="0"/>
              <a:t> is a JSR-82 implementation.</a:t>
            </a:r>
            <a:br>
              <a:rPr lang="en-US" dirty="0"/>
            </a:br>
            <a:r>
              <a:rPr lang="en-US" dirty="0"/>
              <a:t>JSR-82 is a java specification for defining APIs for communicating with Bluetooth </a:t>
            </a:r>
            <a:r>
              <a:rPr lang="en-US" dirty="0" smtClean="0"/>
              <a:t>devices.</a:t>
            </a:r>
          </a:p>
          <a:p>
            <a:pPr lvl="1"/>
            <a:r>
              <a:rPr lang="en-US" dirty="0" smtClean="0"/>
              <a:t>Windows 7/8 OS</a:t>
            </a:r>
          </a:p>
          <a:p>
            <a:r>
              <a:rPr lang="en-US" dirty="0" smtClean="0"/>
              <a:t>Hardware:</a:t>
            </a:r>
          </a:p>
          <a:p>
            <a:pPr lvl="1"/>
            <a:r>
              <a:rPr lang="en-US" dirty="0"/>
              <a:t>Mobile Phone with </a:t>
            </a:r>
            <a:r>
              <a:rPr lang="en-US" dirty="0" smtClean="0"/>
              <a:t>Bluetooth</a:t>
            </a:r>
          </a:p>
          <a:p>
            <a:pPr lvl="1"/>
            <a:r>
              <a:rPr lang="en-US" dirty="0"/>
              <a:t>Bluetooth dongle </a:t>
            </a:r>
            <a:r>
              <a:rPr lang="en-US" dirty="0" err="1" smtClean="0"/>
              <a:t>Plug’n’Play</a:t>
            </a:r>
            <a:r>
              <a:rPr lang="en-US" dirty="0" smtClean="0"/>
              <a:t>(External Bluetooth Device)</a:t>
            </a:r>
          </a:p>
          <a:p>
            <a:pPr lvl="1"/>
            <a:r>
              <a:rPr lang="en-US" dirty="0" smtClean="0"/>
              <a:t>PC or Laptop</a:t>
            </a:r>
          </a:p>
          <a:p>
            <a:r>
              <a:rPr lang="en-US" dirty="0" smtClean="0"/>
              <a:t>Windows Service: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Lifetime service</a:t>
            </a:r>
          </a:p>
          <a:p>
            <a:pPr lvl="1"/>
            <a:r>
              <a:rPr lang="en-US" dirty="0"/>
              <a:t>Scan  Bluetooth  </a:t>
            </a:r>
            <a:r>
              <a:rPr lang="en-US" dirty="0" smtClean="0"/>
              <a:t>Proximity</a:t>
            </a:r>
          </a:p>
          <a:p>
            <a:pPr lvl="1"/>
            <a:r>
              <a:rPr lang="en-US" dirty="0"/>
              <a:t>Encrypt 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Lock workstation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1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pairing for 2 mobile phones(Just in case!)</a:t>
            </a:r>
          </a:p>
          <a:p>
            <a:r>
              <a:rPr lang="en-US" dirty="0" smtClean="0"/>
              <a:t>Alternate means of Secret Encryption if Bluetooth fails</a:t>
            </a:r>
          </a:p>
          <a:p>
            <a:r>
              <a:rPr lang="en-US" dirty="0" smtClean="0"/>
              <a:t>Securing Bluetooth in Android Devices(Requirement to learn android) </a:t>
            </a:r>
          </a:p>
        </p:txBody>
      </p:sp>
    </p:spTree>
    <p:extLst>
      <p:ext uri="{BB962C8B-B14F-4D97-AF65-F5344CB8AC3E}">
        <p14:creationId xmlns:p14="http://schemas.microsoft.com/office/powerpoint/2010/main" val="15842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1455313"/>
            <a:ext cx="9504608" cy="5035639"/>
          </a:xfrm>
        </p:spPr>
      </p:pic>
    </p:spTree>
    <p:extLst>
      <p:ext uri="{BB962C8B-B14F-4D97-AF65-F5344CB8AC3E}">
        <p14:creationId xmlns:p14="http://schemas.microsoft.com/office/powerpoint/2010/main" val="38607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4" y="529822"/>
            <a:ext cx="8963695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Password Policies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295710"/>
              </p:ext>
            </p:extLst>
          </p:nvPr>
        </p:nvGraphicFramePr>
        <p:xfrm>
          <a:off x="592428" y="1506672"/>
          <a:ext cx="10448545" cy="4997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2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894" y="237744"/>
            <a:ext cx="8911687" cy="1280890"/>
          </a:xfrm>
        </p:spPr>
        <p:txBody>
          <a:bodyPr/>
          <a:lstStyle/>
          <a:p>
            <a:r>
              <a:rPr lang="en-US" dirty="0" smtClean="0"/>
              <a:t>Study on Passwords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522193"/>
              </p:ext>
            </p:extLst>
          </p:nvPr>
        </p:nvGraphicFramePr>
        <p:xfrm>
          <a:off x="1764967" y="237744"/>
          <a:ext cx="8915400" cy="573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the 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528" y="1905000"/>
            <a:ext cx="5181084" cy="4006222"/>
          </a:xfrm>
        </p:spPr>
        <p:txBody>
          <a:bodyPr/>
          <a:lstStyle/>
          <a:p>
            <a:r>
              <a:rPr lang="en-US" dirty="0" smtClean="0"/>
              <a:t>Password decentralized/independent system is needed</a:t>
            </a:r>
          </a:p>
          <a:p>
            <a:r>
              <a:rPr lang="en-US" dirty="0" smtClean="0"/>
              <a:t>User friendly </a:t>
            </a:r>
          </a:p>
          <a:p>
            <a:r>
              <a:rPr lang="en-US" dirty="0" smtClean="0"/>
              <a:t>Less strict password policies</a:t>
            </a:r>
          </a:p>
          <a:p>
            <a:r>
              <a:rPr lang="en-US" dirty="0" smtClean="0"/>
              <a:t>User personalized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20" y="1904999"/>
            <a:ext cx="4669665" cy="34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2196935" y="1258784"/>
          <a:ext cx="9120249" cy="545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0670" y="261258"/>
            <a:ext cx="8903916" cy="1263732"/>
          </a:xfrm>
        </p:spPr>
        <p:txBody>
          <a:bodyPr/>
          <a:lstStyle/>
          <a:p>
            <a:r>
              <a:rPr lang="en-US" sz="1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Security systems</a:t>
            </a:r>
          </a:p>
        </p:txBody>
      </p:sp>
    </p:spTree>
    <p:extLst>
      <p:ext uri="{BB962C8B-B14F-4D97-AF65-F5344CB8AC3E}">
        <p14:creationId xmlns:p14="http://schemas.microsoft.com/office/powerpoint/2010/main" val="16014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45874" y="2739886"/>
            <a:ext cx="8915399" cy="2262781"/>
          </a:xfrm>
        </p:spPr>
        <p:txBody>
          <a:bodyPr/>
          <a:lstStyle/>
          <a:p>
            <a:r>
              <a:rPr lang="en-US" dirty="0" smtClean="0"/>
              <a:t>Overview of the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082" y="585082"/>
            <a:ext cx="7677204" cy="831266"/>
          </a:xfrm>
        </p:spPr>
        <p:txBody>
          <a:bodyPr/>
          <a:lstStyle/>
          <a:p>
            <a:r>
              <a:rPr lang="en-US" dirty="0" smtClean="0"/>
              <a:t>First Login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473130" y="2190714"/>
            <a:ext cx="6031482" cy="3720507"/>
          </a:xfrm>
        </p:spPr>
        <p:txBody>
          <a:bodyPr/>
          <a:lstStyle/>
          <a:p>
            <a:r>
              <a:rPr lang="en-US" dirty="0" smtClean="0"/>
              <a:t>Bluetooth enabled laptop/computer starts</a:t>
            </a:r>
          </a:p>
          <a:p>
            <a:r>
              <a:rPr lang="en-US" dirty="0" smtClean="0"/>
              <a:t>Software will run as background process</a:t>
            </a:r>
          </a:p>
          <a:p>
            <a:r>
              <a:rPr lang="en-US" dirty="0" smtClean="0"/>
              <a:t>User will scan Bluetooth devices</a:t>
            </a:r>
          </a:p>
          <a:p>
            <a:r>
              <a:rPr lang="en-US" dirty="0" smtClean="0"/>
              <a:t>Users pairs with his Cell Phone</a:t>
            </a:r>
          </a:p>
          <a:p>
            <a:r>
              <a:rPr lang="en-US" dirty="0" smtClean="0"/>
              <a:t>Creates profile, Sets it active , Saves Profile</a:t>
            </a:r>
          </a:p>
          <a:p>
            <a:r>
              <a:rPr lang="en-US" dirty="0" smtClean="0"/>
              <a:t>Chooses working folder , Protection is enabled for that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9" y="2190715"/>
            <a:ext cx="3266941" cy="2450206"/>
          </a:xfrm>
          <a:prstGeom prst="rect">
            <a:avLst/>
          </a:prstGeom>
        </p:spPr>
      </p:pic>
      <p:sp>
        <p:nvSpPr>
          <p:cNvPr id="6" name="Block Arc 5"/>
          <p:cNvSpPr/>
          <p:nvPr/>
        </p:nvSpPr>
        <p:spPr>
          <a:xfrm rot="5164586">
            <a:off x="2676013" y="3441566"/>
            <a:ext cx="866088" cy="490591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5164586">
            <a:off x="2594661" y="3381608"/>
            <a:ext cx="1655206" cy="56041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5094578">
            <a:off x="2442669" y="3435336"/>
            <a:ext cx="2587553" cy="59111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725">
            <a:off x="4012326" y="2390049"/>
            <a:ext cx="1031889" cy="975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92" y="3395418"/>
            <a:ext cx="1169075" cy="11049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30" y="4500404"/>
            <a:ext cx="1135345" cy="10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803" y="681571"/>
            <a:ext cx="8442426" cy="786621"/>
          </a:xfrm>
        </p:spPr>
        <p:txBody>
          <a:bodyPr/>
          <a:lstStyle/>
          <a:p>
            <a:r>
              <a:rPr lang="en-US" dirty="0" smtClean="0"/>
              <a:t>Real Time Protection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73" y="3764159"/>
            <a:ext cx="1056605" cy="998682"/>
          </a:xfrm>
        </p:spPr>
      </p:pic>
      <p:graphicFrame>
        <p:nvGraphicFramePr>
          <p:cNvPr id="18" name="Content Placeholder 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9182558"/>
              </p:ext>
            </p:extLst>
          </p:nvPr>
        </p:nvGraphicFramePr>
        <p:xfrm>
          <a:off x="5471338" y="1796339"/>
          <a:ext cx="6521104" cy="487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5" y="3007395"/>
            <a:ext cx="3266941" cy="2450206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>
            <a:off x="3033843" y="4078834"/>
            <a:ext cx="1537252" cy="3603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24782" y="38941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PAIRED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21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2126</TotalTime>
  <Words>702</Words>
  <Application>Microsoft Office PowerPoint</Application>
  <PresentationFormat>Widescreen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Securing Computer Folders using Bluetooth and Rijndael Encryption Process</vt:lpstr>
      <vt:lpstr>Password-Boon OR Curse???</vt:lpstr>
      <vt:lpstr>Strict Password Policies</vt:lpstr>
      <vt:lpstr>Study on Passwords</vt:lpstr>
      <vt:lpstr>Need of the hour</vt:lpstr>
      <vt:lpstr>      Security systems</vt:lpstr>
      <vt:lpstr>Overview of the Software</vt:lpstr>
      <vt:lpstr>First Login</vt:lpstr>
      <vt:lpstr>Real Time Protection</vt:lpstr>
      <vt:lpstr>Concept</vt:lpstr>
      <vt:lpstr>WHY Rijndael Encryption Algorithm??</vt:lpstr>
      <vt:lpstr>Literature Review </vt:lpstr>
      <vt:lpstr>Advantages</vt:lpstr>
      <vt:lpstr>Existing Windows Password Security </vt:lpstr>
      <vt:lpstr>Password Policies</vt:lpstr>
      <vt:lpstr>Cost </vt:lpstr>
      <vt:lpstr>System Design</vt:lpstr>
      <vt:lpstr>Windows Service</vt:lpstr>
      <vt:lpstr>PowerPoint Presentation</vt:lpstr>
      <vt:lpstr>Analysis </vt:lpstr>
      <vt:lpstr>Design </vt:lpstr>
      <vt:lpstr>Coding</vt:lpstr>
      <vt:lpstr>Testing</vt:lpstr>
      <vt:lpstr>Requirements</vt:lpstr>
      <vt:lpstr>Future Plans </vt:lpstr>
      <vt:lpstr>GANTT Chart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Computer Folders with help of Bluetooth and Rijndael Encryption Process</dc:title>
  <dc:creator>Windows User</dc:creator>
  <cp:lastModifiedBy>Windows User</cp:lastModifiedBy>
  <cp:revision>56</cp:revision>
  <dcterms:created xsi:type="dcterms:W3CDTF">2014-08-08T18:35:42Z</dcterms:created>
  <dcterms:modified xsi:type="dcterms:W3CDTF">2014-08-11T03:27:14Z</dcterms:modified>
</cp:coreProperties>
</file>